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(Document Object Model)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자바스크립트같은 프로그래밍 언어에서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문서의 정보들을 다룰 수 있게 해주는 프로그래밍 인터페이스입니다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7BD9DB-C508-4DAF-9F2B-550455FCFC1E}"/>
              </a:ext>
            </a:extLst>
          </p:cNvPr>
          <p:cNvSpPr/>
          <p:nvPr/>
        </p:nvSpPr>
        <p:spPr>
          <a:xfrm>
            <a:off x="2104664" y="3872003"/>
            <a:ext cx="2112579" cy="1355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r>
              <a:rPr lang="ko-KR" altLang="en-US" dirty="0"/>
              <a:t> 코드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0EC81F-3DA6-4A12-BD0F-3BC5037E4875}"/>
              </a:ext>
            </a:extLst>
          </p:cNvPr>
          <p:cNvSpPr/>
          <p:nvPr/>
        </p:nvSpPr>
        <p:spPr>
          <a:xfrm>
            <a:off x="5254605" y="3872003"/>
            <a:ext cx="2112579" cy="1355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E848D6-B8BF-44F8-9C60-67D3CDD14256}"/>
              </a:ext>
            </a:extLst>
          </p:cNvPr>
          <p:cNvSpPr/>
          <p:nvPr/>
        </p:nvSpPr>
        <p:spPr>
          <a:xfrm>
            <a:off x="8404546" y="3874781"/>
            <a:ext cx="2112579" cy="1355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B6246-CA6B-4D4F-A8F8-1860781AA39F}"/>
              </a:ext>
            </a:extLst>
          </p:cNvPr>
          <p:cNvSpPr txBox="1"/>
          <p:nvPr/>
        </p:nvSpPr>
        <p:spPr>
          <a:xfrm>
            <a:off x="6378986" y="3105834"/>
            <a:ext cx="301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DOM </a:t>
            </a:r>
            <a:r>
              <a:rPr lang="ko-KR" altLang="en-US" b="1" dirty="0"/>
              <a:t>인터페이스로 </a:t>
            </a:r>
            <a:endParaRPr lang="en-US" altLang="ko-KR" b="1" dirty="0"/>
          </a:p>
          <a:p>
            <a:pPr algn="ctr"/>
            <a:r>
              <a:rPr lang="ko-KR" altLang="en-US" b="1" dirty="0"/>
              <a:t>자바스크립트에서 접근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1BE80AD-1A61-482C-9E9A-8F8470DD52A1}"/>
              </a:ext>
            </a:extLst>
          </p:cNvPr>
          <p:cNvSpPr/>
          <p:nvPr/>
        </p:nvSpPr>
        <p:spPr>
          <a:xfrm>
            <a:off x="4476506" y="4384426"/>
            <a:ext cx="530705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AF4D7CA0-9CD3-4F7C-BB54-3B4D2863623D}"/>
              </a:ext>
            </a:extLst>
          </p:cNvPr>
          <p:cNvSpPr/>
          <p:nvPr/>
        </p:nvSpPr>
        <p:spPr>
          <a:xfrm>
            <a:off x="7507365" y="4384426"/>
            <a:ext cx="754456" cy="3693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C11727-8017-4972-A4EC-60537F29277F}"/>
              </a:ext>
            </a:extLst>
          </p:cNvPr>
          <p:cNvSpPr txBox="1"/>
          <p:nvPr/>
        </p:nvSpPr>
        <p:spPr>
          <a:xfrm>
            <a:off x="3236251" y="5386388"/>
            <a:ext cx="301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웹 브라우저에 의해 </a:t>
            </a:r>
            <a:endParaRPr lang="en-US" altLang="ko-KR" b="1" dirty="0"/>
          </a:p>
          <a:p>
            <a:pPr algn="ctr"/>
            <a:r>
              <a:rPr lang="en-US" altLang="ko-KR" b="1" dirty="0"/>
              <a:t>DOM</a:t>
            </a:r>
            <a:r>
              <a:rPr lang="ko-KR" altLang="en-US" b="1" dirty="0"/>
              <a:t>으로 변환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(Document Object Model)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파일의 구조를 계층적으로 정리합니다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4CE240-0731-4B6F-97C5-EE8A67360B81}"/>
              </a:ext>
            </a:extLst>
          </p:cNvPr>
          <p:cNvSpPr/>
          <p:nvPr/>
        </p:nvSpPr>
        <p:spPr>
          <a:xfrm>
            <a:off x="4675095" y="4165578"/>
            <a:ext cx="1294936" cy="8513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&lt;body&gt;</a:t>
            </a:r>
          </a:p>
          <a:p>
            <a:pPr algn="ctr"/>
            <a:r>
              <a:rPr lang="en-US" altLang="ko-KR" dirty="0"/>
              <a:t>element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F6A0D0-F395-45E3-A9EA-2DE90B68930D}"/>
              </a:ext>
            </a:extLst>
          </p:cNvPr>
          <p:cNvSpPr/>
          <p:nvPr/>
        </p:nvSpPr>
        <p:spPr>
          <a:xfrm>
            <a:off x="5435086" y="3016778"/>
            <a:ext cx="1294936" cy="8513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&lt;html&gt;</a:t>
            </a:r>
          </a:p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B96296-C2CA-4796-B390-54AEB931184F}"/>
              </a:ext>
            </a:extLst>
          </p:cNvPr>
          <p:cNvSpPr/>
          <p:nvPr/>
        </p:nvSpPr>
        <p:spPr>
          <a:xfrm>
            <a:off x="6326920" y="4142314"/>
            <a:ext cx="1294936" cy="8513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&lt;head&gt;</a:t>
            </a:r>
          </a:p>
          <a:p>
            <a:pPr algn="ctr"/>
            <a:r>
              <a:rPr lang="en-US" altLang="ko-KR" dirty="0"/>
              <a:t>element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6AC89D-D7FC-452B-93F1-3D1912CEE293}"/>
              </a:ext>
            </a:extLst>
          </p:cNvPr>
          <p:cNvCxnSpPr>
            <a:stCxn id="25" idx="2"/>
            <a:endCxn id="2" idx="0"/>
          </p:cNvCxnSpPr>
          <p:nvPr/>
        </p:nvCxnSpPr>
        <p:spPr>
          <a:xfrm flipH="1">
            <a:off x="5322563" y="3868116"/>
            <a:ext cx="759991" cy="29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D40D62-B598-4166-982A-6EA89C9A40EB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6082554" y="3868116"/>
            <a:ext cx="891834" cy="27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7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주요 객체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document: 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문서의 최상위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객체이고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전체를 대변합니다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element: 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하위의 화면 요소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(html tag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그려지는 요소들 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의미합니다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DOM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계층적인 형태로 존재합니다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B3958D-1710-4667-BFDD-999ADF2CC88A}"/>
              </a:ext>
            </a:extLst>
          </p:cNvPr>
          <p:cNvSpPr/>
          <p:nvPr/>
        </p:nvSpPr>
        <p:spPr>
          <a:xfrm>
            <a:off x="1936085" y="3908325"/>
            <a:ext cx="2980113" cy="2409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&lt;div&gt;</a:t>
            </a:r>
          </a:p>
          <a:p>
            <a:pPr lvl="1">
              <a:lnSpc>
                <a:spcPct val="150000"/>
              </a:lnSpc>
            </a:pP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&lt;h1&gt;</a:t>
            </a:r>
            <a:r>
              <a:rPr lang="ko-KR" altLang="en-US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&lt;/h1&gt;</a:t>
            </a:r>
          </a:p>
          <a:p>
            <a:pPr lvl="1">
              <a:lnSpc>
                <a:spcPct val="150000"/>
              </a:lnSpc>
            </a:pP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&lt;ul&gt;</a:t>
            </a:r>
          </a:p>
          <a:p>
            <a:pPr lvl="1">
              <a:lnSpc>
                <a:spcPct val="150000"/>
              </a:lnSpc>
            </a:pP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&lt;li&gt; … &lt;/li&gt;</a:t>
            </a:r>
          </a:p>
          <a:p>
            <a:pPr lvl="1">
              <a:lnSpc>
                <a:spcPct val="150000"/>
              </a:lnSpc>
            </a:pP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&lt;/ul&gt;</a:t>
            </a:r>
          </a:p>
          <a:p>
            <a:pPr lvl="1">
              <a:lnSpc>
                <a:spcPct val="150000"/>
              </a:lnSpc>
            </a:pPr>
            <a:r>
              <a:rPr lang="en-US" altLang="ko-KR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&lt;/div&gt; </a:t>
            </a:r>
            <a:r>
              <a:rPr lang="ko-KR" altLang="en-US" sz="1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7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58BCAFE-4965-4F3F-BF13-C0B4EFD8FC44}"/>
              </a:ext>
            </a:extLst>
          </p:cNvPr>
          <p:cNvSpPr/>
          <p:nvPr/>
        </p:nvSpPr>
        <p:spPr>
          <a:xfrm>
            <a:off x="5615151" y="4733040"/>
            <a:ext cx="934805" cy="481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590675-2086-4C4F-A518-1DC5AA9B86E9}"/>
              </a:ext>
            </a:extLst>
          </p:cNvPr>
          <p:cNvSpPr/>
          <p:nvPr/>
        </p:nvSpPr>
        <p:spPr>
          <a:xfrm>
            <a:off x="8486177" y="3621388"/>
            <a:ext cx="1178085" cy="5738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B6DCF5-C1D3-4446-8E1D-5B5B1CCBDDD1}"/>
              </a:ext>
            </a:extLst>
          </p:cNvPr>
          <p:cNvSpPr/>
          <p:nvPr/>
        </p:nvSpPr>
        <p:spPr>
          <a:xfrm>
            <a:off x="7200180" y="4446103"/>
            <a:ext cx="1178085" cy="5738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&lt;h1&gt;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EE4852-B2BB-4C18-958B-B8807D0BDE94}"/>
              </a:ext>
            </a:extLst>
          </p:cNvPr>
          <p:cNvSpPr/>
          <p:nvPr/>
        </p:nvSpPr>
        <p:spPr>
          <a:xfrm>
            <a:off x="9904971" y="4446103"/>
            <a:ext cx="1178085" cy="5738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&lt;ul&gt;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A65B5C-B75D-4C7B-8F74-C3DB72809210}"/>
              </a:ext>
            </a:extLst>
          </p:cNvPr>
          <p:cNvSpPr/>
          <p:nvPr/>
        </p:nvSpPr>
        <p:spPr>
          <a:xfrm>
            <a:off x="9967009" y="5229527"/>
            <a:ext cx="1178085" cy="5738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EC8DDB-B229-41D5-B951-C54C2BED6AF7}"/>
              </a:ext>
            </a:extLst>
          </p:cNvPr>
          <p:cNvSpPr/>
          <p:nvPr/>
        </p:nvSpPr>
        <p:spPr>
          <a:xfrm>
            <a:off x="9129737" y="5229527"/>
            <a:ext cx="1178085" cy="5738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&lt;li&gt;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4E2660-9827-4F2D-86A4-1B24C6DD8B56}"/>
              </a:ext>
            </a:extLst>
          </p:cNvPr>
          <p:cNvSpPr/>
          <p:nvPr/>
        </p:nvSpPr>
        <p:spPr>
          <a:xfrm>
            <a:off x="7187685" y="5016825"/>
            <a:ext cx="1178085" cy="5738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endParaRPr lang="en-US" altLang="ko-KR" dirty="0"/>
          </a:p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E1AD51-39D7-43D2-A490-3935FCA6A3EF}"/>
              </a:ext>
            </a:extLst>
          </p:cNvPr>
          <p:cNvCxnSpPr>
            <a:stCxn id="21" idx="2"/>
          </p:cNvCxnSpPr>
          <p:nvPr/>
        </p:nvCxnSpPr>
        <p:spPr>
          <a:xfrm flipH="1">
            <a:off x="7808260" y="4195261"/>
            <a:ext cx="1266960" cy="25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6F7690A-7371-44E0-9AB7-5A9FD9989D00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9075220" y="4195261"/>
            <a:ext cx="1418794" cy="25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9E1F5D5-C8BD-46F6-9F01-9BE36A59BBA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9718780" y="5019976"/>
            <a:ext cx="775234" cy="2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3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접근 함수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document.getElementById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elementId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요소를 가져옵니다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getElementsByTagName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(name):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요소의 태그 종류로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요소들을 가져옵니다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 형태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nodeList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getElementsByClassName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className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요소들을 가져옵니다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 형태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nodeList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44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QuerySelector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document.querySelector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selector ):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문법으로 문서 내의 요소들을 가져옵니다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클래스가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panels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div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내의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요소들을 가져옴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elements =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document.querySelector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div.panels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li”);</a:t>
            </a:r>
          </a:p>
        </p:txBody>
      </p:sp>
    </p:spTree>
    <p:extLst>
      <p:ext uri="{BB962C8B-B14F-4D97-AF65-F5344CB8AC3E}">
        <p14:creationId xmlns:p14="http://schemas.microsoft.com/office/powerpoint/2010/main" val="396966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298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30</cp:revision>
  <dcterms:created xsi:type="dcterms:W3CDTF">2019-11-20T07:34:50Z</dcterms:created>
  <dcterms:modified xsi:type="dcterms:W3CDTF">2020-03-29T07:24:31Z</dcterms:modified>
</cp:coreProperties>
</file>