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객체를 생성해서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구조에 추가하면 화면에 표시됩니다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document.createElement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tagName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객체를 생성합니다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element).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appendChild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객체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하위에 다른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객체를 삽입합니다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3A6C2A-141E-4052-A160-4C604746DCF8}"/>
              </a:ext>
            </a:extLst>
          </p:cNvPr>
          <p:cNvSpPr/>
          <p:nvPr/>
        </p:nvSpPr>
        <p:spPr>
          <a:xfrm>
            <a:off x="3262895" y="4212306"/>
            <a:ext cx="6096000" cy="17143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div =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document.getElementById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(‘panels’);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element =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document.createElement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(‘p’);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element.innerHTML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‘p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내용입니다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.’;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div.appendChild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(element);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104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23</cp:revision>
  <dcterms:created xsi:type="dcterms:W3CDTF">2019-11-20T07:34:50Z</dcterms:created>
  <dcterms:modified xsi:type="dcterms:W3CDTF">2020-03-29T07:37:30Z</dcterms:modified>
</cp:coreProperties>
</file>