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사용해서 필요한 객체를 가져와서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innerHTML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style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속성으로 객체를 수정할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element.innerHTML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내부의 콘텐츠 값에 접근하거나 지정할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element.style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요소가 가지고 있는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지정할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algn="l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element.style.display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‘none’ // display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none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변경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element.style.fontSize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‘11pt’ // font-size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속성을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 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element.remove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 자신을 지웁니다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22CC05-4B3E-4232-9762-D6B71DD3B0A4}"/>
              </a:ext>
            </a:extLst>
          </p:cNvPr>
          <p:cNvSpPr/>
          <p:nvPr/>
        </p:nvSpPr>
        <p:spPr>
          <a:xfrm>
            <a:off x="1506071" y="3442447"/>
            <a:ext cx="6096000" cy="8833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element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document.getElementById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(‘panels’);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element.remove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569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129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24</cp:revision>
  <dcterms:created xsi:type="dcterms:W3CDTF">2019-11-20T07:34:50Z</dcterms:created>
  <dcterms:modified xsi:type="dcterms:W3CDTF">2020-03-29T07:43:11Z</dcterms:modified>
</cp:coreProperties>
</file>