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en-US/docs/Web/Events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이벤트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(Event)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기반의 요소들은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event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감지해서 그 이벤트가 감지되었을 때 원하는 코드가 실행되도록 할 수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A258C0-3924-40F8-85B7-77F33DCC437D}"/>
              </a:ext>
            </a:extLst>
          </p:cNvPr>
          <p:cNvSpPr/>
          <p:nvPr/>
        </p:nvSpPr>
        <p:spPr>
          <a:xfrm>
            <a:off x="5219375" y="4415319"/>
            <a:ext cx="1726357" cy="9774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&lt;div&gt;</a:t>
            </a:r>
            <a:endParaRPr lang="ko-KR" altLang="en-US" dirty="0"/>
          </a:p>
        </p:txBody>
      </p:sp>
      <p:sp>
        <p:nvSpPr>
          <p:cNvPr id="8" name="번개 7">
            <a:extLst>
              <a:ext uri="{FF2B5EF4-FFF2-40B4-BE49-F238E27FC236}">
                <a16:creationId xmlns:a16="http://schemas.microsoft.com/office/drawing/2014/main" id="{23633FC1-C008-47ED-956C-710FEFA6CDCB}"/>
              </a:ext>
            </a:extLst>
          </p:cNvPr>
          <p:cNvSpPr/>
          <p:nvPr/>
        </p:nvSpPr>
        <p:spPr>
          <a:xfrm>
            <a:off x="4715589" y="4096336"/>
            <a:ext cx="748243" cy="633563"/>
          </a:xfrm>
          <a:prstGeom prst="lightningBol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97A0D-F388-4424-BED5-94CF272DEECE}"/>
              </a:ext>
            </a:extLst>
          </p:cNvPr>
          <p:cNvSpPr txBox="1"/>
          <p:nvPr/>
        </p:nvSpPr>
        <p:spPr>
          <a:xfrm>
            <a:off x="3099255" y="3572430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click </a:t>
            </a:r>
            <a:r>
              <a:rPr lang="ko-KR" altLang="en-US" b="1" dirty="0">
                <a:solidFill>
                  <a:srgbClr val="FF0000"/>
                </a:solidFill>
              </a:rPr>
              <a:t>이벤트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사용자가 마우스 클릭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ECE7082-92CD-4EA2-B985-6DB1D45B9F7D}"/>
              </a:ext>
            </a:extLst>
          </p:cNvPr>
          <p:cNvSpPr/>
          <p:nvPr/>
        </p:nvSpPr>
        <p:spPr>
          <a:xfrm>
            <a:off x="7194092" y="4661734"/>
            <a:ext cx="978408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A14BD-FDD2-4E76-9855-48B7D65CFA6D}"/>
              </a:ext>
            </a:extLst>
          </p:cNvPr>
          <p:cNvSpPr/>
          <p:nvPr/>
        </p:nvSpPr>
        <p:spPr>
          <a:xfrm>
            <a:off x="8420860" y="4415319"/>
            <a:ext cx="1726357" cy="9774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 listener </a:t>
            </a:r>
          </a:p>
          <a:p>
            <a:pPr algn="ctr"/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대표적인 이벤트 종류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많은 종류의 이벤트를 감지할 수 있게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DOM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차원에서 미리 정의되어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>
                <a:hlinkClick r:id="rId5"/>
              </a:rPr>
              <a:t>https://developer.mozilla.org/en-US/docs/Web/Events</a:t>
            </a:r>
            <a:r>
              <a:rPr lang="en-US" altLang="ko-KR" sz="2000" dirty="0"/>
              <a:t>)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click: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객체를 클릭했을 때 발생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mousemove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객체 위에서 마우스를 이동했을 때 발생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keypress: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객체가 선택된 상태에서 키보드 입력이 있을 때 발생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submit: form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전송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submit)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버튼이 눌렸을 때 발생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load: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객체가 화면에 로딩이 완료되어 화면에 표시될 때 발생 </a:t>
            </a:r>
          </a:p>
        </p:txBody>
      </p:sp>
    </p:spTree>
    <p:extLst>
      <p:ext uri="{BB962C8B-B14F-4D97-AF65-F5344CB8AC3E}">
        <p14:creationId xmlns:p14="http://schemas.microsoft.com/office/powerpoint/2010/main" val="17464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리스너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등록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 element =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document.getElementById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(“panels”);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element.addEventListener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(‘click’, function() {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alert(‘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안녕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!’);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}); //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 시에 익명함수로 바로 선언하거나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element.addEventListener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(‘click’,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preFunc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); //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 선언된 함수를 사용할 수도 있음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2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익명함수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콜백함수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익명함수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이름을 정하지 않고 함수블록만 정의해서 사용하는 함수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콜백함수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리스너와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같이 특정 트리거가 발생했을 때 완료시점에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호출받기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위한 함수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매개변수로 전달하는 함수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15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238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29</cp:revision>
  <dcterms:created xsi:type="dcterms:W3CDTF">2019-11-20T07:34:50Z</dcterms:created>
  <dcterms:modified xsi:type="dcterms:W3CDTF">2020-03-29T08:34:43Z</dcterms:modified>
</cp:coreProperties>
</file>