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클로져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(Closure)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내부함수가 실행시점을 포함해서 외부함수의 맥락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(context)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접근할 수 있는 것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함수를 정의할 때 외부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스코프에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정의된 변수들까지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캡쳐해서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함수가 실행될 때 사용할 수 있도록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정보은닉과 캡슐화를 제공할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클로져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createTodayExchangeRate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wonPerDollar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 (dollar)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var result = dollar * </a:t>
            </a:r>
            <a:r>
              <a:rPr lang="en-US" altLang="ko-KR" sz="2000" b="1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wonPerDollar</a:t>
            </a: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console.log(result);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return result;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4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클로져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var 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convertExchange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createTodayExchangeRate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(1200);  //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내부 함수가 생성되면서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1200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캡쳐되어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같이 저장됨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환율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기준값이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캡슐화됨</a:t>
            </a:r>
            <a:r>
              <a:rPr lang="en-US" altLang="ko-KR" sz="2000" b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convertExchange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(20); // 1200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기준으로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달러 변환</a:t>
            </a:r>
          </a:p>
        </p:txBody>
      </p:sp>
    </p:spTree>
    <p:extLst>
      <p:ext uri="{BB962C8B-B14F-4D97-AF65-F5344CB8AC3E}">
        <p14:creationId xmlns:p14="http://schemas.microsoft.com/office/powerpoint/2010/main" val="16035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146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27</cp:revision>
  <dcterms:created xsi:type="dcterms:W3CDTF">2019-11-20T07:34:50Z</dcterms:created>
  <dcterms:modified xsi:type="dcterms:W3CDTF">2020-03-29T09:09:30Z</dcterms:modified>
</cp:coreProperties>
</file>