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AJAX (Asynchronous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And Xml)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자바스크립트에 내장된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XMLHttpRequest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객체를 이용해서 페이지를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새로고침하지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않고도 필요한 데이터를 비동기적으로 불러오는 기법을 의미합니다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때 주고 받는 데이터 형식으로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형식을 사용하였는데 현재는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JSON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형식을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AJAX (Asynchronous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And Xml)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7D25C0-E28E-48C9-AEA4-F5A4F77D2924}"/>
              </a:ext>
            </a:extLst>
          </p:cNvPr>
          <p:cNvSpPr/>
          <p:nvPr/>
        </p:nvSpPr>
        <p:spPr>
          <a:xfrm>
            <a:off x="3010971" y="2786491"/>
            <a:ext cx="2412543" cy="3073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&lt;html&gt;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…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&lt;/html&gt;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94D90E-F7F0-4854-A7B8-11A491C16D12}"/>
              </a:ext>
            </a:extLst>
          </p:cNvPr>
          <p:cNvSpPr/>
          <p:nvPr/>
        </p:nvSpPr>
        <p:spPr>
          <a:xfrm>
            <a:off x="8113059" y="2790067"/>
            <a:ext cx="1589103" cy="1304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008C1B6-C93A-4859-A4E4-20029CBF1CFE}"/>
              </a:ext>
            </a:extLst>
          </p:cNvPr>
          <p:cNvSpPr/>
          <p:nvPr/>
        </p:nvSpPr>
        <p:spPr>
          <a:xfrm>
            <a:off x="5858701" y="2938509"/>
            <a:ext cx="1890943" cy="4608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HTTP</a:t>
            </a:r>
            <a:r>
              <a:rPr lang="ko-KR" altLang="en-US" dirty="0"/>
              <a:t> 요청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D17860E-D18B-488E-AF20-EE333767654B}"/>
              </a:ext>
            </a:extLst>
          </p:cNvPr>
          <p:cNvSpPr/>
          <p:nvPr/>
        </p:nvSpPr>
        <p:spPr>
          <a:xfrm rot="20360589" flipH="1">
            <a:off x="5631586" y="3906065"/>
            <a:ext cx="2273401" cy="4608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</a:t>
            </a:r>
            <a:r>
              <a:rPr lang="ko-KR" altLang="en-US" dirty="0"/>
              <a:t> 응답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084ACB-7D9C-4F3C-8B3C-8151C18F2F24}"/>
              </a:ext>
            </a:extLst>
          </p:cNvPr>
          <p:cNvSpPr/>
          <p:nvPr/>
        </p:nvSpPr>
        <p:spPr>
          <a:xfrm>
            <a:off x="6310895" y="4607511"/>
            <a:ext cx="1146348" cy="639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JSON</a:t>
            </a:r>
          </a:p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6B686A-2299-43DC-86D4-DEA69E6027B3}"/>
              </a:ext>
            </a:extLst>
          </p:cNvPr>
          <p:cNvSpPr/>
          <p:nvPr/>
        </p:nvSpPr>
        <p:spPr>
          <a:xfrm>
            <a:off x="2975746" y="4225771"/>
            <a:ext cx="2559946" cy="7634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DOM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r>
              <a:rPr lang="ko-KR" altLang="en-US" sz="1600" dirty="0"/>
              <a:t>로 </a:t>
            </a:r>
            <a:r>
              <a:rPr lang="en-US" altLang="ko-KR" sz="1600" dirty="0"/>
              <a:t>JSON </a:t>
            </a:r>
            <a:r>
              <a:rPr lang="ko-KR" altLang="en-US" sz="1600" dirty="0"/>
              <a:t>데이터의 내용을 </a:t>
            </a:r>
            <a:r>
              <a:rPr lang="en-US" altLang="ko-KR" sz="1600" dirty="0"/>
              <a:t>HTML</a:t>
            </a:r>
            <a:r>
              <a:rPr lang="ko-KR" altLang="en-US" sz="1600" dirty="0"/>
              <a:t>로 추가 </a:t>
            </a:r>
          </a:p>
        </p:txBody>
      </p:sp>
    </p:spTree>
    <p:extLst>
      <p:ext uri="{BB962C8B-B14F-4D97-AF65-F5344CB8AC3E}">
        <p14:creationId xmlns:p14="http://schemas.microsoft.com/office/powerpoint/2010/main" val="18129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Object Notation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약어로 자바스크립트 객체를 표현하는 데이터 형식입니다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 타입의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리터럴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선언과 비슷합니다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842E16-5996-4FE8-8040-DCE662499B3F}"/>
              </a:ext>
            </a:extLst>
          </p:cNvPr>
          <p:cNvSpPr/>
          <p:nvPr/>
        </p:nvSpPr>
        <p:spPr>
          <a:xfrm>
            <a:off x="2240661" y="3376147"/>
            <a:ext cx="6096000" cy="2960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“name”: “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인프런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“born” : 2017,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“classes”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…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82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AJAX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httpRequest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new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XMLHttpRequest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 algn="l">
              <a:lnSpc>
                <a:spcPct val="150000"/>
              </a:lnSpc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httpRequest.onreadystatechange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function() {</a:t>
            </a: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if (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this.readyStatus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== 4 &amp;&amp;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this.status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== 200) { //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요청이 완료되었고 정상 응답이라면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document.getElementById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(“panels”).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innerHTML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this.responseText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//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응답 문자열을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innerHTML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httpRequest.open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(“GET”, “/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getJson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 true); //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 방식을 정한다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(GET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httpRequest.send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 //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전송을 보낸다</a:t>
            </a: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68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235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28</cp:revision>
  <dcterms:created xsi:type="dcterms:W3CDTF">2019-11-20T07:34:50Z</dcterms:created>
  <dcterms:modified xsi:type="dcterms:W3CDTF">2020-03-29T09:47:16Z</dcterms:modified>
</cp:coreProperties>
</file>