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(object)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스크립트 언어로 웹 문서에서 사용자와 다양한 상호작용을 하기 위해 만들어졌습니다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현재는 웹 브라우저에서만 사용되지 않고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Node.js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다양한 프로그래밍에 응용되고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년대에 처음 등장하고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유명세를 고려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명명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넷스케이프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용으로 처음 등장 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웹 브라우저에서 전용 스크립트를 만들었다가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ECMAScript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표준안으로 채택되면서 표준화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출현으로 웹 개발에 필수적인 프로그래밍 언어로 사용하게 됨  </a:t>
            </a:r>
          </a:p>
        </p:txBody>
      </p:sp>
    </p:spTree>
    <p:extLst>
      <p:ext uri="{BB962C8B-B14F-4D97-AF65-F5344CB8AC3E}">
        <p14:creationId xmlns:p14="http://schemas.microsoft.com/office/powerpoint/2010/main" val="109289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505F01-527B-4BFC-BF5B-92D7ED4B38E7}"/>
              </a:ext>
            </a:extLst>
          </p:cNvPr>
          <p:cNvSpPr/>
          <p:nvPr/>
        </p:nvSpPr>
        <p:spPr>
          <a:xfrm>
            <a:off x="1897297" y="3353769"/>
            <a:ext cx="1875714" cy="10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F5E81F-A3D9-4DF6-A4E0-03D8E8E78216}"/>
              </a:ext>
            </a:extLst>
          </p:cNvPr>
          <p:cNvSpPr/>
          <p:nvPr/>
        </p:nvSpPr>
        <p:spPr>
          <a:xfrm>
            <a:off x="7090734" y="2611217"/>
            <a:ext cx="2967666" cy="252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</a:rPr>
              <a:t>데스크탑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78215-CCD8-4E32-B2C7-3EE6F434BE52}"/>
              </a:ext>
            </a:extLst>
          </p:cNvPr>
          <p:cNvSpPr/>
          <p:nvPr/>
        </p:nvSpPr>
        <p:spPr>
          <a:xfrm>
            <a:off x="7244527" y="2787276"/>
            <a:ext cx="2198877" cy="148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 브라우저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3731C4F-5A93-478F-BD81-ADFCDEABFB4A}"/>
              </a:ext>
            </a:extLst>
          </p:cNvPr>
          <p:cNvSpPr/>
          <p:nvPr/>
        </p:nvSpPr>
        <p:spPr>
          <a:xfrm>
            <a:off x="4217243" y="3648722"/>
            <a:ext cx="2583052" cy="300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91394-7AB7-4DD3-920A-9BCDC65FBBA6}"/>
              </a:ext>
            </a:extLst>
          </p:cNvPr>
          <p:cNvSpPr txBox="1"/>
          <p:nvPr/>
        </p:nvSpPr>
        <p:spPr>
          <a:xfrm>
            <a:off x="4217243" y="3225420"/>
            <a:ext cx="24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8F1324-576E-481F-9AA6-4644C406E834}"/>
              </a:ext>
            </a:extLst>
          </p:cNvPr>
          <p:cNvSpPr/>
          <p:nvPr/>
        </p:nvSpPr>
        <p:spPr>
          <a:xfrm>
            <a:off x="6951911" y="3735087"/>
            <a:ext cx="2491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err="1"/>
              <a:t>Javascript</a:t>
            </a:r>
            <a:r>
              <a:rPr lang="en-US" altLang="ko-KR" sz="1400" dirty="0"/>
              <a:t> </a:t>
            </a:r>
          </a:p>
          <a:p>
            <a:pPr algn="r"/>
            <a:r>
              <a:rPr lang="ko-KR" altLang="en-US" sz="1400" dirty="0"/>
              <a:t>인터프리터 내장</a:t>
            </a:r>
          </a:p>
        </p:txBody>
      </p:sp>
    </p:spTree>
    <p:extLst>
      <p:ext uri="{BB962C8B-B14F-4D97-AF65-F5344CB8AC3E}">
        <p14:creationId xmlns:p14="http://schemas.microsoft.com/office/powerpoint/2010/main" val="10322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2020-03-23T04:22:14Z</dcterms:modified>
</cp:coreProperties>
</file>