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자료형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(Data Type)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자료형은 프로그래밍 언어가 다룰 수 있는 데이터의 형태를 의미합니다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아래는 대표적인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자료형입니다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원시 형태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(Primitive):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(Number),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(String),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불리언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(Boolean), undefined(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정의되지 않음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null(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없음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 형태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(Object):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(Date),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(Array),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(Object)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(Literal)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선언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 상에서 값을 직접 명시해서 선언하거나 할당하는 것으로 자료형에 따라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리터럴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선언 문법이 다릅니다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en-US" altLang="ko-KR" sz="2800" b="1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1000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”?  vs  </a:t>
            </a:r>
            <a:r>
              <a:rPr lang="en-US" altLang="ko-KR" sz="2800" b="1" dirty="0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1000</a:t>
            </a: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982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원시 자료형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(Primitive Type)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Number: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숫자형으로 정수나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실수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소수점 자리를 가지는 수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포함합니다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100, 0.4 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String: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문자열형은 문자들의 나열을 의미합니다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“100”, “</a:t>
            </a:r>
            <a:r>
              <a:rPr lang="ko-KR" altLang="en-US" sz="1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안녕하세요</a:t>
            </a:r>
            <a:r>
              <a:rPr lang="en-US" altLang="ko-KR" sz="1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Boolean: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거짓만을 나타내는 자료형 입니다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true, false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undefined: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정해지지 않았다는 것을 표현하는 </a:t>
            </a:r>
            <a:r>
              <a:rPr lang="ko-KR" altLang="en-US" sz="1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자료형입니다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null: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아무것도 없음을 표현하는 것으로 </a:t>
            </a:r>
            <a:r>
              <a:rPr lang="ko-KR" altLang="en-US" sz="1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자료형이자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값이기도 합니다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18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자료형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(Object Type)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자바스크립트는 객체 기반의 언어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객체는 여러 속성이나 값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로직들을 여러 프로퍼티로 묶은 것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프로퍼티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(Property):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객체의 구성 멤버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Key-Value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형태의 한 쌍으로 구성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메소드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(Method):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 프로퍼티의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Value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함수가 정의된 형태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lvl="8" algn="l"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 objects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pPr lvl="8" algn="l"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studentName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‘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철수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’,</a:t>
            </a:r>
          </a:p>
          <a:p>
            <a:pPr lvl="8" algn="l"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id: ‘202010000’</a:t>
            </a:r>
          </a:p>
          <a:p>
            <a:pPr lvl="8" algn="l"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20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자료형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(Object Type),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프로퍼티는 값이나 함수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메소드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method)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가질 수 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800" dirty="0" err="1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userName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2800" dirty="0" err="1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인프런</a:t>
            </a:r>
            <a:r>
              <a:rPr lang="en-US" altLang="ko-KR" sz="2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property name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29168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자료형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(Object Type),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 프로퍼티에 접근하거나 값을 저장하고 싶으면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(dot)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기호를 사용한다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 objects = {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userName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“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인프런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”, age: 10}; //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객체 타입 선언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프로퍼티 없이 선언 가능  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objects.userName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// “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인프런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”,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userName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값에 접근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objects.age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//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age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값을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변경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objects.online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true // online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true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지정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88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배열형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(Array Type)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인덱스 기반으로 값을 순서대로 삽입할 수 있는 특별한 객체 형태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인덱스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(Index):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시작하는 정수형 값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8" algn="l">
              <a:lnSpc>
                <a:spcPct val="150000"/>
              </a:lnSpc>
            </a:pP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8" algn="l"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 array = [0, 10, 20];</a:t>
            </a:r>
          </a:p>
          <a:p>
            <a:pPr lvl="8" algn="l"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array[0]; // 0</a:t>
            </a:r>
          </a:p>
          <a:p>
            <a:pPr lvl="8" algn="l"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array[2]; // 20</a:t>
            </a:r>
          </a:p>
        </p:txBody>
      </p:sp>
    </p:spTree>
    <p:extLst>
      <p:ext uri="{BB962C8B-B14F-4D97-AF65-F5344CB8AC3E}">
        <p14:creationId xmlns:p14="http://schemas.microsoft.com/office/powerpoint/2010/main" val="418060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배열형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(Array Type),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값의 삽입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length: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배열의 크기를 리턴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push():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배열에 새로운 값을 추가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unshift():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배열에 새로운 값을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인덱스로 추가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pop():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배열의 마지막 값을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리턴하면서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제거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shift():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배열의 처음 값을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리턴하면서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48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484</Words>
  <Application>Microsoft Office PowerPoint</Application>
  <PresentationFormat>와이드스크린</PresentationFormat>
  <Paragraphs>78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33</cp:revision>
  <dcterms:created xsi:type="dcterms:W3CDTF">2019-11-20T07:34:50Z</dcterms:created>
  <dcterms:modified xsi:type="dcterms:W3CDTF">2020-03-27T23:46:02Z</dcterms:modified>
</cp:coreProperties>
</file>