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9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js/js_reserved.asp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프로그램은 다양한 조건과 환경에 따라 달라지는 값을 입력 받아 정해진 동작을 수행하게 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EF2B06-D80E-4038-A715-38B170C04F72}"/>
              </a:ext>
            </a:extLst>
          </p:cNvPr>
          <p:cNvSpPr/>
          <p:nvPr/>
        </p:nvSpPr>
        <p:spPr>
          <a:xfrm>
            <a:off x="4146884" y="3731524"/>
            <a:ext cx="3898231" cy="13675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BC4D5-A30B-4696-BF2D-5A58F612C357}"/>
              </a:ext>
            </a:extLst>
          </p:cNvPr>
          <p:cNvSpPr txBox="1"/>
          <p:nvPr/>
        </p:nvSpPr>
        <p:spPr>
          <a:xfrm>
            <a:off x="3825570" y="3169782"/>
            <a:ext cx="150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변수 </a:t>
            </a:r>
            <a:r>
              <a:rPr lang="en-US" altLang="ko-KR" b="1" dirty="0"/>
              <a:t>x, y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01B2C-A7DF-480C-AE6C-CE6414BD92A6}"/>
              </a:ext>
            </a:extLst>
          </p:cNvPr>
          <p:cNvSpPr txBox="1"/>
          <p:nvPr/>
        </p:nvSpPr>
        <p:spPr>
          <a:xfrm>
            <a:off x="5328575" y="4230652"/>
            <a:ext cx="150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f(x,</a:t>
            </a:r>
            <a:r>
              <a:rPr lang="ko-KR" altLang="en-US" b="1" dirty="0"/>
              <a:t> </a:t>
            </a:r>
            <a:r>
              <a:rPr lang="en-US" altLang="ko-KR" b="1" dirty="0"/>
              <a:t>y) = z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C9CED-EE7E-4693-8B88-EB72411EBDA5}"/>
              </a:ext>
            </a:extLst>
          </p:cNvPr>
          <p:cNvSpPr txBox="1"/>
          <p:nvPr/>
        </p:nvSpPr>
        <p:spPr>
          <a:xfrm>
            <a:off x="6581038" y="5291523"/>
            <a:ext cx="150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리턴</a:t>
            </a:r>
            <a:r>
              <a:rPr lang="en-US" altLang="ko-KR" b="1" dirty="0"/>
              <a:t>(</a:t>
            </a:r>
            <a:r>
              <a:rPr lang="ko-KR" altLang="en-US" b="1" dirty="0"/>
              <a:t>결과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z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(Variable)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선언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variable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약어인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‘var’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키워드와 변수의 이름을 선언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값을 할당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선언된 변수명에 대입 연산자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= 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값을 대입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= 40; or x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철수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’;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var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441B1-DB25-4D53-B720-8D8C7508945A}"/>
              </a:ext>
            </a:extLst>
          </p:cNvPr>
          <p:cNvSpPr txBox="1"/>
          <p:nvPr/>
        </p:nvSpPr>
        <p:spPr>
          <a:xfrm>
            <a:off x="4167640" y="4638662"/>
            <a:ext cx="4286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데이터를 </a:t>
            </a:r>
            <a:r>
              <a:rPr lang="ko-KR" altLang="en-US" sz="1600" b="1" dirty="0" err="1"/>
              <a:t>리터럴</a:t>
            </a:r>
            <a:r>
              <a:rPr lang="ko-KR" altLang="en-US" sz="1600" b="1" dirty="0"/>
              <a:t> 선언으로 대입 가능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D534D-A801-44A9-B190-483B17624C83}"/>
              </a:ext>
            </a:extLst>
          </p:cNvPr>
          <p:cNvSpPr txBox="1"/>
          <p:nvPr/>
        </p:nvSpPr>
        <p:spPr>
          <a:xfrm>
            <a:off x="4167640" y="5694165"/>
            <a:ext cx="4286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선언과 동시에 대입 가능</a:t>
            </a:r>
          </a:p>
        </p:txBody>
      </p:sp>
    </p:spTree>
    <p:extLst>
      <p:ext uri="{BB962C8B-B14F-4D97-AF65-F5344CB8AC3E}">
        <p14:creationId xmlns:p14="http://schemas.microsoft.com/office/powerpoint/2010/main" val="412122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 이름을 정하는 규칙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하이픈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- 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불가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글자로 숫자 사용 불가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띄어쓰기 사용 불가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자바스크립트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불가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>
                <a:hlinkClick r:id="rId5"/>
              </a:rPr>
              <a:t>https://www.w3schools.com/js/js_reserved.asp</a:t>
            </a:r>
            <a:r>
              <a:rPr lang="en-US" altLang="ko-KR" sz="2000" dirty="0"/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07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 연산자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사칙연산 등의 수학 연산을 위해 사용하는 연산자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덧셈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+,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++  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뺄셈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-, --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곱셈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*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나눗셈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/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%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연산 형태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+=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덧셈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-= 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뺄셈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*=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곱셈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/=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나눗셈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32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218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30</cp:revision>
  <dcterms:created xsi:type="dcterms:W3CDTF">2019-11-20T07:34:50Z</dcterms:created>
  <dcterms:modified xsi:type="dcterms:W3CDTF">2020-03-28T16:28:01Z</dcterms:modified>
</cp:coreProperties>
</file>