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 연산자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값을 비교하기 위해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 또는 거짓이 결과 값으로 나옵니다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==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!=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===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 연산자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값을 비교하기 위해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 또는 거짓이 결과 값으로 나옵니다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우변보다 좌변이 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&gt;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우변보다 좌변이 크거나 같음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&gt;=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우변보다 좌변이 작음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&lt;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우변보다 좌변이 작거나 같음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&lt;=</a:t>
            </a:r>
          </a:p>
        </p:txBody>
      </p:sp>
    </p:spTree>
    <p:extLst>
      <p:ext uri="{BB962C8B-B14F-4D97-AF65-F5344CB8AC3E}">
        <p14:creationId xmlns:p14="http://schemas.microsoft.com/office/powerpoint/2010/main" val="228629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 연산자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 또는 거짓을 연산할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비교문을 조합해서 복잡한 조건문을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(AND): &amp;&amp;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(OR): ||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(NOT):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68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 연산자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삼항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(?)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단항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(delete,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typeof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연산자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(&amp;, |, ^, ~, &lt;&lt;, &gt;&gt;, &gt;&gt;&gt;)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151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27</cp:revision>
  <dcterms:created xsi:type="dcterms:W3CDTF">2019-11-20T07:34:50Z</dcterms:created>
  <dcterms:modified xsi:type="dcterms:W3CDTF">2020-03-28T16:34:13Z</dcterms:modified>
</cp:coreProperties>
</file>