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67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조건문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조건의 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거짓 여부에 따라 원하는 코드를 실행합니다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조건은 참 또는 거짓을 결과로 가지는 비교연산자나 논리연산자의 조합으로 작성할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switch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if, else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키워드의 조합으로 조건문을 완성합니다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조건만 검사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하다면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조건식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코드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807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if, else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키워드의 조합으로 조건문을 완성합니다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조건을 검사 후 예외 경우도 고려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하다면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않다면  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조건식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코드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 else {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코드 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97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if, else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키워드의 조합으로 조건문을 완성합니다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조건을 검사 후 또 다른 조건도 검사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예외 경우도 고려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하다면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외에 만약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하다면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않다면  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조건식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코드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 else if (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 다른 조건식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코드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 else {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코드 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12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문에서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else if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추가 조건을 계속 추가할 수 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 내의 실행 구문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Block)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한 줄 코드라면 중괄호 생략이 가능하다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88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switch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switch, case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키워드의 조합으로 조건문을 완성합니다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1C7267-8DCB-4D0C-95BF-CFC31ACAEA23}"/>
              </a:ext>
            </a:extLst>
          </p:cNvPr>
          <p:cNvSpPr/>
          <p:nvPr/>
        </p:nvSpPr>
        <p:spPr>
          <a:xfrm>
            <a:off x="1913964" y="2924983"/>
            <a:ext cx="6096000" cy="329288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switch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표현식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case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1: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표현식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==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 실행 코드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case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2: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표현식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==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 실행 코드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default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조건에 속하지 않을 때의 실행 코드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6344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300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28</cp:revision>
  <dcterms:created xsi:type="dcterms:W3CDTF">2019-11-20T07:34:50Z</dcterms:created>
  <dcterms:modified xsi:type="dcterms:W3CDTF">2020-03-28T17:00:11Z</dcterms:modified>
</cp:coreProperties>
</file>