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8EC3C-AE03-4FDE-B88E-0F50BEAF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DF5BB-17E0-4F38-A28C-BDA183BC7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F1653-2202-4AE8-9B82-C7D80542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0EBB6-154E-4021-8E6D-13A397FA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547B4-6BE2-4CB8-93CD-5B0705DE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6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D1EB7-1045-4759-A0E3-18E82939A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7E05-626D-40D6-B631-9ECF59191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020B-BB22-40BC-88D5-BB1E1811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17DC04-ADF1-4C11-A24A-3B96D858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4B2A9-9008-4D68-A9BD-A914FADA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7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499C0-3A31-4386-8ED4-B09DAFB18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6A77D5-779A-41DF-86AD-8B7EE39DA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C45F1C-C922-4BE2-AC90-5551226E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5DCFA-3C9E-4A25-B853-7198885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66E37-31FF-4EC7-82F0-49BE0970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69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69CB4-5B18-407B-857F-1932DD9D2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0F2F28-E8FF-4E02-B801-BC830535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158BC-1F4E-45C4-80BA-C80E76F6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43996-23A6-4E91-93BA-CD3B5D1E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2EB84-238E-4DB8-9E8B-637006872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65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EB17A-AC24-4C42-8945-14CEAFA2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C7A64-243A-492E-B05C-3C9B85B9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F34B-57F9-44C3-BF1F-3B61830EF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7DD3-9A5C-43C6-967A-8EBA9546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DDEA9-108E-4123-A176-5F860A12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8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9B7A77-0F06-40CC-8F28-1D07FC8BF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D6707-4B76-4EB7-8FAD-60313528E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E454AA-48BA-4AC4-A3C6-F76FEF6DC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AB9D71-2754-4732-8BDF-6CD27E66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879C49-1600-43BE-92EB-5CA994B3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447C8-D3F5-45A1-9799-9E907B41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92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439A4-C8ED-4140-89B1-B5DD075BE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CEBF1C-E246-428A-BA5A-8BE58AE9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762B7-5781-4577-AAC0-D24AB624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9C8E95-7186-43FC-9719-34FD38F65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59F489-EBE9-42EE-A251-98E5396C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9F346B-1620-47A8-8D0E-162FA603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8F6B1-D015-48C6-ADD3-F0BCEF994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5538E-2470-4ED0-B2B7-2DB4CA6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846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FC333-5DE3-44A7-85E2-BBDB4F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DE453-F28C-4FC5-8076-04D295A7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3EAD45-C955-4463-B108-65628898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1B2183-E42D-4CEE-B710-ABECAAF5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1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5792F1-9BCF-4D60-9F66-0B54EC6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95138-18AB-4E61-A8DF-99BE6EBC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FFFE2B-515A-4AD6-BA91-14F6B257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62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41BC9-6D04-4DA4-8F57-5259D166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774A3-A2F4-4AEF-B174-0BF629974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E9539-0278-41A5-B786-D9860ED2A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BEDDA0-60C6-46CE-B588-42705DB3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8E66C3-590A-483F-AA22-9C5ACB5F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69ECE-EA48-445B-B5D6-22E097FD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0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29531-7F5F-4067-8212-48198839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626E37-9230-4F83-AC63-EB8CBE426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8E98E-E625-4991-A9BE-7288B7DAD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E96EA-7CAD-48E8-AA37-1D6077DA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A65220-4FBF-49E9-8EDA-AB98444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48D41D-E821-4456-B908-54E0275D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92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BF749-7BED-428E-8D61-645E8E47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88DA3-6472-4452-B744-731A7A882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58727E-F799-40F0-8D88-5C3E237E1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4DAD-1540-4B32-B7DA-CDEE949E40A9}" type="datetimeFigureOut">
              <a:rPr lang="ko-KR" altLang="en-US" smtClean="0"/>
              <a:t>2020-03-29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5FDF0-E15F-45CB-84B9-AC89DC832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83525-4B73-48DD-9996-B01CDEF9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78445-691C-4CAE-AF02-8CFF7DF39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12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06" y="2793530"/>
            <a:ext cx="4312024" cy="1655762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프로그래밍</a:t>
            </a:r>
            <a:endParaRPr lang="en-US" altLang="ko-KR" sz="5400" dirty="0">
              <a:solidFill>
                <a:srgbClr val="2EC276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>
              <a:lnSpc>
                <a:spcPct val="70000"/>
              </a:lnSpc>
            </a:pPr>
            <a:r>
              <a:rPr lang="ko-KR" altLang="en-US" sz="5400" dirty="0">
                <a:solidFill>
                  <a:srgbClr val="2EC27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시작하기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5916706" y="4269670"/>
            <a:ext cx="3388659" cy="43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</a:t>
            </a:r>
            <a:r>
              <a:rPr lang="ko-KR" altLang="en-US" sz="2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웹 입문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30A9FBB-CA82-46B0-9A02-5848EB969C4D}"/>
              </a:ext>
            </a:extLst>
          </p:cNvPr>
          <p:cNvSpPr/>
          <p:nvPr/>
        </p:nvSpPr>
        <p:spPr>
          <a:xfrm>
            <a:off x="6042214" y="2375399"/>
            <a:ext cx="1488139" cy="253973"/>
          </a:xfrm>
          <a:prstGeom prst="roundRect">
            <a:avLst/>
          </a:prstGeom>
          <a:solidFill>
            <a:srgbClr val="2EC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366E702-C553-40D0-90A1-A5203CE16537}"/>
              </a:ext>
            </a:extLst>
          </p:cNvPr>
          <p:cNvSpPr txBox="1">
            <a:spLocks/>
          </p:cNvSpPr>
          <p:nvPr/>
        </p:nvSpPr>
        <p:spPr>
          <a:xfrm>
            <a:off x="6042214" y="2444648"/>
            <a:ext cx="1730188" cy="2178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14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Inflearn</a:t>
            </a:r>
            <a:r>
              <a:rPr lang="en-US" altLang="ko-KR" sz="14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Original</a:t>
            </a:r>
            <a:endParaRPr lang="ko-KR" altLang="en-US" sz="14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9940F7-1604-4DAF-B30B-F04322A37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906" y="2097449"/>
            <a:ext cx="2617695" cy="26365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285129" y="6490447"/>
            <a:ext cx="3657087" cy="341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5474E1-84EC-4793-A837-FC1DA7D0C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13" y="6490447"/>
            <a:ext cx="3742903" cy="32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4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반복문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특정 코드를 반복해서 실행하고 싶을 때 사용하는 구문입니다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while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문 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57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for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조건식을 만족하는 한 계속해서 코드를 반복 실행합니다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 반복 실행 마다 마지막에 증감식을 실행시킵니다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for (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;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증감식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실행될 코드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363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AAA81A-3152-4179-9F97-704E331E4041}"/>
              </a:ext>
            </a:extLst>
          </p:cNvPr>
          <p:cNvSpPr/>
          <p:nvPr/>
        </p:nvSpPr>
        <p:spPr>
          <a:xfrm>
            <a:off x="197224" y="197224"/>
            <a:ext cx="11797552" cy="6490447"/>
          </a:xfrm>
          <a:prstGeom prst="rect">
            <a:avLst/>
          </a:prstGeom>
          <a:noFill/>
          <a:ln w="38100">
            <a:solidFill>
              <a:srgbClr val="2EC2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63062155-A116-4AE2-AD60-B8CA6E4BD6F2}"/>
              </a:ext>
            </a:extLst>
          </p:cNvPr>
          <p:cNvSpPr txBox="1">
            <a:spLocks/>
          </p:cNvSpPr>
          <p:nvPr/>
        </p:nvSpPr>
        <p:spPr>
          <a:xfrm>
            <a:off x="1237132" y="1842483"/>
            <a:ext cx="6875927" cy="384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while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FA445A-1A99-47EF-A9F9-CCFDC8FDDA8E}"/>
              </a:ext>
            </a:extLst>
          </p:cNvPr>
          <p:cNvSpPr/>
          <p:nvPr/>
        </p:nvSpPr>
        <p:spPr>
          <a:xfrm>
            <a:off x="4356847" y="6541396"/>
            <a:ext cx="3451414" cy="300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519B8-2A87-4139-BC0D-8F299160F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321007"/>
            <a:ext cx="4455459" cy="958717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37F4E15B-E91A-434D-8987-A020364E1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2" y="825281"/>
            <a:ext cx="4201269" cy="456670"/>
          </a:xfrm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en-US" altLang="ko-KR" sz="2800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Javascript</a:t>
            </a:r>
            <a:endParaRPr lang="ko-KR" altLang="en-US" sz="28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99B75AA8-FFD6-4821-9689-67206F8CEB64}"/>
              </a:ext>
            </a:extLst>
          </p:cNvPr>
          <p:cNvSpPr txBox="1">
            <a:spLocks/>
          </p:cNvSpPr>
          <p:nvPr/>
        </p:nvSpPr>
        <p:spPr>
          <a:xfrm>
            <a:off x="352802" y="480125"/>
            <a:ext cx="3864441" cy="456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en-US" altLang="ko-KR" sz="200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Chapter 3</a:t>
            </a:r>
            <a:endParaRPr lang="ko-KR" altLang="en-US" sz="20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12DFB9-D85E-4F2B-B653-FE803D48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847" y="6510351"/>
            <a:ext cx="1210235" cy="30084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57E6D73-96E2-4790-900D-6E08CEC1E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1" y="6091526"/>
            <a:ext cx="645460" cy="650115"/>
          </a:xfrm>
          <a:prstGeom prst="rect">
            <a:avLst/>
          </a:prstGeom>
        </p:spPr>
      </p:pic>
      <p:sp>
        <p:nvSpPr>
          <p:cNvPr id="22" name="부제목 2">
            <a:extLst>
              <a:ext uri="{FF2B5EF4-FFF2-40B4-BE49-F238E27FC236}">
                <a16:creationId xmlns:a16="http://schemas.microsoft.com/office/drawing/2014/main" id="{8C8D9D13-53FE-4DAC-A3B3-33892147F1A8}"/>
              </a:ext>
            </a:extLst>
          </p:cNvPr>
          <p:cNvSpPr txBox="1">
            <a:spLocks/>
          </p:cNvSpPr>
          <p:nvPr/>
        </p:nvSpPr>
        <p:spPr>
          <a:xfrm>
            <a:off x="5513292" y="6569777"/>
            <a:ext cx="2294968" cy="310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70000"/>
              </a:lnSpc>
            </a:pP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프로그래밍 시작하기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입문</a:t>
            </a:r>
          </a:p>
        </p:txBody>
      </p:sp>
      <p:sp>
        <p:nvSpPr>
          <p:cNvPr id="14" name="부제목 2">
            <a:extLst>
              <a:ext uri="{FF2B5EF4-FFF2-40B4-BE49-F238E27FC236}">
                <a16:creationId xmlns:a16="http://schemas.microsoft.com/office/drawing/2014/main" id="{4507ECA6-AD06-4C30-A536-DD4754E9E33E}"/>
              </a:ext>
            </a:extLst>
          </p:cNvPr>
          <p:cNvSpPr txBox="1">
            <a:spLocks/>
          </p:cNvSpPr>
          <p:nvPr/>
        </p:nvSpPr>
        <p:spPr>
          <a:xfrm>
            <a:off x="1237131" y="2293647"/>
            <a:ext cx="10147529" cy="424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조건식을 만족하는 한 계속해서 코드를 반복 실행합니다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while 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조건식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{</a:t>
            </a: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반복 실행될 코드 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60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98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나눔스퀘어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인프런</dc:creator>
  <cp:lastModifiedBy>toss</cp:lastModifiedBy>
  <cp:revision>24</cp:revision>
  <dcterms:created xsi:type="dcterms:W3CDTF">2019-11-20T07:34:50Z</dcterms:created>
  <dcterms:modified xsi:type="dcterms:W3CDTF">2020-03-28T18:13:09Z</dcterms:modified>
</cp:coreProperties>
</file>