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(Array Type)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인덱스 기반으로 값을 순서대로 삽입할 수 있는 특별한 객체 형태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(Index):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시작하는 정수형 값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8" algn="l">
              <a:lnSpc>
                <a:spcPct val="150000"/>
              </a:lnSpc>
            </a:pP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array = [0, 10, 20];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array[0]; // 0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array[2]; // 20</a:t>
            </a:r>
          </a:p>
        </p:txBody>
      </p:sp>
    </p:spTree>
    <p:extLst>
      <p:ext uri="{BB962C8B-B14F-4D97-AF65-F5344CB8AC3E}">
        <p14:creationId xmlns:p14="http://schemas.microsoft.com/office/powerpoint/2010/main" val="41806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(Array Type),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값의 삽입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length: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배열의 크기를 리턴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push():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배열에 새로운 값을 추가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unshift():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배열에 새로운 값을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인덱스로 추가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pop():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배열의 마지막 값을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리턴하면서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shift():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배열의 처음 값을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리턴하면서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8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실습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 카트 목록 예제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09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128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24</cp:revision>
  <dcterms:created xsi:type="dcterms:W3CDTF">2019-11-20T07:34:50Z</dcterms:created>
  <dcterms:modified xsi:type="dcterms:W3CDTF">2020-03-28T18:16:18Z</dcterms:modified>
</cp:coreProperties>
</file>