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1" r:id="rId3"/>
    <p:sldId id="272" r:id="rId4"/>
    <p:sldId id="273" r:id="rId5"/>
    <p:sldId id="27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자료형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 Type)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자바스크립트는 객체 기반의 언어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객체는 여러 속성이나 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로직들을 여러 프로퍼티로 묶은 것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(Property):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객체의 구성 멤버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Key-Value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형태의 한 쌍으로 구성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(Method):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 프로퍼티의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함수가 정의된 형태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 objects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studentName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‘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철수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’,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id: ‘202010000’</a:t>
            </a:r>
          </a:p>
          <a:p>
            <a:pPr lvl="8" algn="l"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20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자료형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 Type),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프로퍼티는 값이나 함수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method)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가질 수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800" dirty="0" err="1">
                <a:solidFill>
                  <a:schemeClr val="accent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userName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800" dirty="0" err="1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인프런</a:t>
            </a:r>
            <a:r>
              <a:rPr lang="en-US" altLang="ko-KR" sz="2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property name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9168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자료형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(Object Type),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 프로퍼티에 접근하거나 값을 저장하고 싶으면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(dot)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기호를 사용한다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 objects = {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userName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“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age: 10}; //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객체 타입 선언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 없이 선언 가능 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objects.userName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// “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”,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userName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값에 접근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objects.age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age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변경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objects.online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true // online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88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배열 실습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객체 데이터 작성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배열과 합쳐서 학생 목록 데이터 작성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09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216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23</cp:revision>
  <dcterms:created xsi:type="dcterms:W3CDTF">2019-11-20T07:34:50Z</dcterms:created>
  <dcterms:modified xsi:type="dcterms:W3CDTF">2020-03-28T18:16:59Z</dcterms:modified>
</cp:coreProperties>
</file>