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독립적인 실행 코드를 하나로 묶어 둔 것을 의미합니다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코드들을 묶어서 작성하는 것을 함수의 정의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(declaration)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하고 정의된 함수는 호출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(call)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실행할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함수명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코드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입력과 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수학에서의 함수는 미리 정해진 방정식에 미지수를 정의하면 해당 미지수에 값을 대입하고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돌려받습니다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f(x)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프로그래밍의 함수도 한 개 이상의 입력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(=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단일 출력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(=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구현할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vl="7"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convertDollarToWon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dollar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lvl="7"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(dollar * 1201.2);</a:t>
            </a:r>
          </a:p>
          <a:p>
            <a:pPr lvl="7"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49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133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26</cp:revision>
  <dcterms:created xsi:type="dcterms:W3CDTF">2019-11-20T07:34:50Z</dcterms:created>
  <dcterms:modified xsi:type="dcterms:W3CDTF">2020-03-28T18:59:30Z</dcterms:modified>
</cp:coreProperties>
</file>