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74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4472C4"/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pkg.com/smoothscroll-polyfill@0.4.4/dist/smoothscroll.min.js" TargetMode="External"/><Relationship Id="rId5" Type="http://schemas.openxmlformats.org/officeDocument/2006/relationships/hyperlink" Target="https://github.com/iamdustan/smoothscro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shinycoo/inflearn-original-web-resource/blob/master/inflearn-project-images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.carousel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44DB7-6472-424E-8D3C-7528DD90DC52}"/>
              </a:ext>
            </a:extLst>
          </p:cNvPr>
          <p:cNvSpPr txBox="1"/>
          <p:nvPr/>
        </p:nvSpPr>
        <p:spPr>
          <a:xfrm>
            <a:off x="5211624" y="2004183"/>
            <a:ext cx="293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div (overflow-x: hidden)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509C0-0EF4-414B-9C66-2FD1C03BAF65}"/>
              </a:ext>
            </a:extLst>
          </p:cNvPr>
          <p:cNvSpPr txBox="1"/>
          <p:nvPr/>
        </p:nvSpPr>
        <p:spPr>
          <a:xfrm>
            <a:off x="6999944" y="3921978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.slide .slide-right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7CE82-ED56-41FE-BB0A-98342995DCBD}"/>
              </a:ext>
            </a:extLst>
          </p:cNvPr>
          <p:cNvSpPr txBox="1"/>
          <p:nvPr/>
        </p:nvSpPr>
        <p:spPr>
          <a:xfrm>
            <a:off x="6999944" y="5817219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footer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519245-3A53-41C8-BFA8-5817B14B0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029" y="2480690"/>
            <a:ext cx="5129023" cy="362557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02A4D3-F367-42AB-B624-067214175CE8}"/>
              </a:ext>
            </a:extLst>
          </p:cNvPr>
          <p:cNvSpPr/>
          <p:nvPr/>
        </p:nvSpPr>
        <p:spPr>
          <a:xfrm>
            <a:off x="2023350" y="2582054"/>
            <a:ext cx="9361311" cy="3172427"/>
          </a:xfrm>
          <a:prstGeom prst="rect">
            <a:avLst/>
          </a:prstGeom>
          <a:solidFill>
            <a:srgbClr val="CCFF66">
              <a:alpha val="50196"/>
            </a:srgb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AA2DD8-DB3E-46E4-81B7-50F62FA21589}"/>
              </a:ext>
            </a:extLst>
          </p:cNvPr>
          <p:cNvSpPr/>
          <p:nvPr/>
        </p:nvSpPr>
        <p:spPr>
          <a:xfrm>
            <a:off x="2025140" y="4035073"/>
            <a:ext cx="387482" cy="2940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0365A-5E9C-40DF-B386-C3273130663D}"/>
              </a:ext>
            </a:extLst>
          </p:cNvPr>
          <p:cNvSpPr/>
          <p:nvPr/>
        </p:nvSpPr>
        <p:spPr>
          <a:xfrm>
            <a:off x="6612462" y="4035073"/>
            <a:ext cx="387482" cy="2940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660A7B-DB47-487B-8F80-9F0722D8F594}"/>
              </a:ext>
            </a:extLst>
          </p:cNvPr>
          <p:cNvSpPr/>
          <p:nvPr/>
        </p:nvSpPr>
        <p:spPr>
          <a:xfrm>
            <a:off x="2025139" y="5909055"/>
            <a:ext cx="4906227" cy="2255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8D54BF-A4AD-4463-B677-FE245B09ACF6}"/>
              </a:ext>
            </a:extLst>
          </p:cNvPr>
          <p:cNvSpPr/>
          <p:nvPr/>
        </p:nvSpPr>
        <p:spPr>
          <a:xfrm>
            <a:off x="1981585" y="2429653"/>
            <a:ext cx="5016570" cy="341704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85A58D-C702-41A2-9C33-D701E11B46C7}"/>
              </a:ext>
            </a:extLst>
          </p:cNvPr>
          <p:cNvSpPr txBox="1"/>
          <p:nvPr/>
        </p:nvSpPr>
        <p:spPr>
          <a:xfrm>
            <a:off x="181084" y="3997186"/>
            <a:ext cx="1921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.slide .slide-left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top: 50%;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translateY</a:t>
            </a:r>
            <a:r>
              <a:rPr lang="en-US" altLang="ko-KR" sz="1400" dirty="0"/>
              <a:t>(-50%)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C9B0B-0127-4221-B783-199141A73E2F}"/>
              </a:ext>
            </a:extLst>
          </p:cNvPr>
          <p:cNvSpPr txBox="1"/>
          <p:nvPr/>
        </p:nvSpPr>
        <p:spPr>
          <a:xfrm>
            <a:off x="5018132" y="2763027"/>
            <a:ext cx="404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ul (</a:t>
            </a:r>
            <a:r>
              <a:rPr lang="ko-KR" altLang="en-US" sz="1600" b="1" dirty="0"/>
              <a:t>이미지 개수 만큼 가로 너비를 확장</a:t>
            </a:r>
            <a:r>
              <a:rPr lang="en-US" altLang="ko-KR" sz="1600" b="1" dirty="0"/>
              <a:t>)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8B6701-6D0D-4F68-8661-7A875946795B}"/>
              </a:ext>
            </a:extLst>
          </p:cNvPr>
          <p:cNvSpPr/>
          <p:nvPr/>
        </p:nvSpPr>
        <p:spPr>
          <a:xfrm>
            <a:off x="7950602" y="5100655"/>
            <a:ext cx="256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li (</a:t>
            </a:r>
            <a:r>
              <a:rPr lang="ko-KR" altLang="en-US" b="1" dirty="0"/>
              <a:t>고정 너비 </a:t>
            </a:r>
            <a:r>
              <a:rPr lang="en-US" altLang="ko-KR" b="1" dirty="0"/>
              <a:t>= 600px)</a:t>
            </a:r>
          </a:p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가려짐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502060-1990-45AB-903D-2DD6FF0D68C0}"/>
              </a:ext>
            </a:extLst>
          </p:cNvPr>
          <p:cNvSpPr/>
          <p:nvPr/>
        </p:nvSpPr>
        <p:spPr>
          <a:xfrm>
            <a:off x="3278378" y="5100655"/>
            <a:ext cx="256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li (</a:t>
            </a:r>
            <a:r>
              <a:rPr lang="ko-KR" altLang="en-US" b="1" dirty="0"/>
              <a:t>고정 너비 </a:t>
            </a:r>
            <a:r>
              <a:rPr lang="en-US" altLang="ko-KR" b="1" dirty="0"/>
              <a:t>= 600px)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058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C3A931-D038-4F45-BD8F-469C07E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981325"/>
            <a:ext cx="7391400" cy="8953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footer.card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-comment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509C0-0EF4-414B-9C66-2FD1C03BAF65}"/>
              </a:ext>
            </a:extLst>
          </p:cNvPr>
          <p:cNvSpPr txBox="1"/>
          <p:nvPr/>
        </p:nvSpPr>
        <p:spPr>
          <a:xfrm>
            <a:off x="9856694" y="3073039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div &gt; button</a:t>
            </a:r>
            <a:endParaRPr lang="ko-KR" altLang="en-US" sz="16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0365A-5E9C-40DF-B386-C3273130663D}"/>
              </a:ext>
            </a:extLst>
          </p:cNvPr>
          <p:cNvSpPr/>
          <p:nvPr/>
        </p:nvSpPr>
        <p:spPr>
          <a:xfrm>
            <a:off x="8992875" y="3148809"/>
            <a:ext cx="654464" cy="5255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8D54BF-A4AD-4463-B677-FE245B09ACF6}"/>
              </a:ext>
            </a:extLst>
          </p:cNvPr>
          <p:cNvSpPr/>
          <p:nvPr/>
        </p:nvSpPr>
        <p:spPr>
          <a:xfrm>
            <a:off x="2465294" y="3055472"/>
            <a:ext cx="7264129" cy="74458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85A58D-C702-41A2-9C33-D701E11B46C7}"/>
              </a:ext>
            </a:extLst>
          </p:cNvPr>
          <p:cNvSpPr txBox="1"/>
          <p:nvPr/>
        </p:nvSpPr>
        <p:spPr>
          <a:xfrm>
            <a:off x="2536330" y="2617999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input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693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로직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E046F65-789A-44F0-A177-37DEB48BCE39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로딩 완료 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캐러셀의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너비 값을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개수 만큼 조정함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width&lt;600px&gt; *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개수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내의 모든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캐러셀에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각각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캐러셀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이벤트를 등록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왼쪽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오른쪽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34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로직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E046F65-789A-44F0-A177-37DEB48BCE39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버튼 클릭 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event.currentTarget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클릭이 발생된 슬라이드 버튼 가져옴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(left or right)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개수를 가져옴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수를 카운트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.carousel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속성에서 현재 이미지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가져옴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클릭이고 오른쪽에 남은 이미지가 있다면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이미지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증가시키고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방향으로 스크롤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클릭이고 왼쪽에 남은 이미지가 있다면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이미지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감소시키고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방향으로 스크롤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9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로직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E046F65-789A-44F0-A177-37DEB48BCE39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버튼 클릭 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인디케이터를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 이미지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맞게 조정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이미지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일치하는 순번의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부여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버튼을 현재 이미지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맞게 숨기거나 보여줌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맨 오른쪽 이미지라면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버튼이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display: none;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않으면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display: block;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맨 왼쪽 이미지라면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버튼이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display:none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않으면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display: block;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이미지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.carousel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속성에 업데이트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04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로직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E046F65-789A-44F0-A177-37DEB48BCE39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스크롤 로직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가져옴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너비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(600px)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가져옴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 * li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너비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 스크롤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HTMLElement.scrollTo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사용해서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새 스크롤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위치로 스크롤 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&lt;div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&gt;.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scrollTo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({left: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 스크롤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bahavior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‘smooth’});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함수는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Microsoft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브라우저에서는 호출이 안되므로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smoothscroll-polyfill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파일을 다운로드 받아서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불러와야 함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0858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사이트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000" dirty="0">
                <a:hlinkClick r:id="rId5"/>
              </a:rPr>
              <a:t>https://github.com/iamdustan/smoothscroll</a:t>
            </a:r>
            <a:r>
              <a:rPr lang="en-US" altLang="ko-KR" sz="1000" dirty="0"/>
              <a:t>, </a:t>
            </a:r>
          </a:p>
          <a:p>
            <a:pPr marL="10858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다운로드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6"/>
              </a:rPr>
              <a:t>https://unpkg.com/smoothscroll-polyfill@0.4.4/dist/smoothscroll.min.js</a:t>
            </a:r>
            <a:r>
              <a:rPr lang="en-US" altLang="ko-KR" sz="1000" dirty="0"/>
              <a:t>)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 배우는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opacity: 0.5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translateY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(-50%)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응용할 태그의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태그에 변수 값을 직접 저장해두기 위해 사용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=&gt;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캐러셀에서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 보여지는 이미지의 순번을 값으로 저장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9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8452152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준비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inflearn-project-images.zip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다운로드 후 프로젝트 폴더에 압축풀기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8988D6-FAF8-46D0-8A3C-62D02816C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801" y="3826393"/>
            <a:ext cx="325755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2115F6-29DC-41D2-82B9-FFDA25753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648" y="3703222"/>
            <a:ext cx="3018013" cy="230322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A0EF801-0CDC-489B-9F9A-F0983D2E95A5}"/>
              </a:ext>
            </a:extLst>
          </p:cNvPr>
          <p:cNvSpPr/>
          <p:nvPr/>
        </p:nvSpPr>
        <p:spPr>
          <a:xfrm>
            <a:off x="5083728" y="4301605"/>
            <a:ext cx="2225575" cy="1593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3A6E1-44DD-404B-964F-EE1CBA5575DA}"/>
              </a:ext>
            </a:extLst>
          </p:cNvPr>
          <p:cNvSpPr/>
          <p:nvPr/>
        </p:nvSpPr>
        <p:spPr>
          <a:xfrm>
            <a:off x="1284760" y="2895794"/>
            <a:ext cx="9823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링크</a:t>
            </a:r>
            <a:r>
              <a:rPr lang="en-US" altLang="ko-KR" sz="1400" dirty="0"/>
              <a:t>: </a:t>
            </a:r>
            <a:r>
              <a:rPr lang="ko-KR" altLang="en-US" sz="1400" dirty="0">
                <a:hlinkClick r:id="rId7"/>
              </a:rPr>
              <a:t>https://github.com/shinycoo/inflearn-original-web-resource/blob/master/inflearn-project-images.zip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36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미리보기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C784B7-13C4-476A-AC06-F22B2B962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439" y="1842483"/>
            <a:ext cx="3882229" cy="4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C784B7-13C4-476A-AC06-F22B2B962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439" y="1842483"/>
            <a:ext cx="3882229" cy="4166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625F7B-7423-4C6F-8F5F-86F4E834CB41}"/>
              </a:ext>
            </a:extLst>
          </p:cNvPr>
          <p:cNvSpPr/>
          <p:nvPr/>
        </p:nvSpPr>
        <p:spPr>
          <a:xfrm>
            <a:off x="4356847" y="2021747"/>
            <a:ext cx="3451414" cy="3842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AF069-2014-4951-A421-0642D271D8A3}"/>
              </a:ext>
            </a:extLst>
          </p:cNvPr>
          <p:cNvSpPr/>
          <p:nvPr/>
        </p:nvSpPr>
        <p:spPr>
          <a:xfrm>
            <a:off x="4356847" y="2406008"/>
            <a:ext cx="3451414" cy="3088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4AED5E-7894-4960-9E53-7558E9D761DC}"/>
              </a:ext>
            </a:extLst>
          </p:cNvPr>
          <p:cNvSpPr/>
          <p:nvPr/>
        </p:nvSpPr>
        <p:spPr>
          <a:xfrm>
            <a:off x="4356847" y="5523170"/>
            <a:ext cx="3451414" cy="31556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A3C9-98AA-4398-8A4A-EF8F29F5B964}"/>
              </a:ext>
            </a:extLst>
          </p:cNvPr>
          <p:cNvSpPr txBox="1"/>
          <p:nvPr/>
        </p:nvSpPr>
        <p:spPr>
          <a:xfrm>
            <a:off x="8113059" y="2021747"/>
            <a:ext cx="980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header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A0104-00EE-4107-8D63-CF3A9AC32699}"/>
              </a:ext>
            </a:extLst>
          </p:cNvPr>
          <p:cNvSpPr txBox="1"/>
          <p:nvPr/>
        </p:nvSpPr>
        <p:spPr>
          <a:xfrm>
            <a:off x="8113059" y="2409003"/>
            <a:ext cx="980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main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69DF1-2B5E-4F02-9DAC-0D6FCE213F96}"/>
              </a:ext>
            </a:extLst>
          </p:cNvPr>
          <p:cNvSpPr txBox="1"/>
          <p:nvPr/>
        </p:nvSpPr>
        <p:spPr>
          <a:xfrm>
            <a:off x="8113059" y="5523170"/>
            <a:ext cx="262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footer.card</a:t>
            </a:r>
            <a:r>
              <a:rPr lang="en-US" altLang="ko-KR" sz="1600" b="1" dirty="0"/>
              <a:t>-comment</a:t>
            </a:r>
            <a:endParaRPr lang="ko-KR" altLang="en-US" sz="1600" b="1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151427EC-8DD0-4EEC-8983-7B64C9C2997D}"/>
              </a:ext>
            </a:extLst>
          </p:cNvPr>
          <p:cNvSpPr/>
          <p:nvPr/>
        </p:nvSpPr>
        <p:spPr>
          <a:xfrm>
            <a:off x="3802483" y="2021747"/>
            <a:ext cx="299584" cy="381699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7C683-E4D3-4F1C-8CD6-522695AF21A7}"/>
              </a:ext>
            </a:extLst>
          </p:cNvPr>
          <p:cNvSpPr txBox="1"/>
          <p:nvPr/>
        </p:nvSpPr>
        <p:spPr>
          <a:xfrm>
            <a:off x="2821876" y="3756518"/>
            <a:ext cx="980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article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6056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81461B6-4842-45FC-8D0A-8F95AFC1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924175"/>
            <a:ext cx="7667625" cy="10096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625F7B-7423-4C6F-8F5F-86F4E834CB41}"/>
              </a:ext>
            </a:extLst>
          </p:cNvPr>
          <p:cNvSpPr/>
          <p:nvPr/>
        </p:nvSpPr>
        <p:spPr>
          <a:xfrm>
            <a:off x="2503750" y="3077609"/>
            <a:ext cx="709233" cy="6789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AF069-2014-4951-A421-0642D271D8A3}"/>
              </a:ext>
            </a:extLst>
          </p:cNvPr>
          <p:cNvSpPr/>
          <p:nvPr/>
        </p:nvSpPr>
        <p:spPr>
          <a:xfrm>
            <a:off x="3236257" y="3076920"/>
            <a:ext cx="1120590" cy="679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4AED5E-7894-4960-9E53-7558E9D761DC}"/>
              </a:ext>
            </a:extLst>
          </p:cNvPr>
          <p:cNvSpPr/>
          <p:nvPr/>
        </p:nvSpPr>
        <p:spPr>
          <a:xfrm>
            <a:off x="8967831" y="3064044"/>
            <a:ext cx="675266" cy="69247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A3C9-98AA-4398-8A4A-EF8F29F5B964}"/>
              </a:ext>
            </a:extLst>
          </p:cNvPr>
          <p:cNvSpPr txBox="1"/>
          <p:nvPr/>
        </p:nvSpPr>
        <p:spPr>
          <a:xfrm>
            <a:off x="1496865" y="2561748"/>
            <a:ext cx="157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.circle-image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A0104-00EE-4107-8D63-CF3A9AC32699}"/>
              </a:ext>
            </a:extLst>
          </p:cNvPr>
          <p:cNvSpPr txBox="1"/>
          <p:nvPr/>
        </p:nvSpPr>
        <p:spPr>
          <a:xfrm>
            <a:off x="8590328" y="2531651"/>
            <a:ext cx="148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.option-more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44DB7-6472-424E-8D3C-7528DD90DC52}"/>
              </a:ext>
            </a:extLst>
          </p:cNvPr>
          <p:cNvSpPr txBox="1"/>
          <p:nvPr/>
        </p:nvSpPr>
        <p:spPr>
          <a:xfrm>
            <a:off x="3290785" y="2561748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.card-username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4141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A8573D-3F72-4C53-9BAC-0210DC82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32" y="2341076"/>
            <a:ext cx="4393351" cy="39058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(main)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625F7B-7423-4C6F-8F5F-86F4E834CB41}"/>
              </a:ext>
            </a:extLst>
          </p:cNvPr>
          <p:cNvSpPr/>
          <p:nvPr/>
        </p:nvSpPr>
        <p:spPr>
          <a:xfrm>
            <a:off x="4002230" y="5177964"/>
            <a:ext cx="4202268" cy="10973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AF069-2014-4951-A421-0642D271D8A3}"/>
              </a:ext>
            </a:extLst>
          </p:cNvPr>
          <p:cNvSpPr/>
          <p:nvPr/>
        </p:nvSpPr>
        <p:spPr>
          <a:xfrm>
            <a:off x="3993776" y="2341076"/>
            <a:ext cx="4202268" cy="2792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A3C9-98AA-4398-8A4A-EF8F29F5B964}"/>
              </a:ext>
            </a:extLst>
          </p:cNvPr>
          <p:cNvSpPr txBox="1"/>
          <p:nvPr/>
        </p:nvSpPr>
        <p:spPr>
          <a:xfrm>
            <a:off x="8259558" y="5383914"/>
            <a:ext cx="1576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.card-container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44DB7-6472-424E-8D3C-7528DD90DC52}"/>
              </a:ext>
            </a:extLst>
          </p:cNvPr>
          <p:cNvSpPr txBox="1"/>
          <p:nvPr/>
        </p:nvSpPr>
        <p:spPr>
          <a:xfrm>
            <a:off x="6706144" y="1907108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.carousel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35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ADF93B6-4EA7-4B55-8967-79D92BF9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3057380"/>
            <a:ext cx="7381875" cy="20193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.card-container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카드 만들기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4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625F7B-7423-4C6F-8F5F-86F4E834CB41}"/>
              </a:ext>
            </a:extLst>
          </p:cNvPr>
          <p:cNvSpPr/>
          <p:nvPr/>
        </p:nvSpPr>
        <p:spPr>
          <a:xfrm>
            <a:off x="2573961" y="3642762"/>
            <a:ext cx="7061814" cy="2786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AF069-2014-4951-A421-0642D271D8A3}"/>
              </a:ext>
            </a:extLst>
          </p:cNvPr>
          <p:cNvSpPr/>
          <p:nvPr/>
        </p:nvSpPr>
        <p:spPr>
          <a:xfrm>
            <a:off x="2573960" y="3175394"/>
            <a:ext cx="7061815" cy="43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4AED5E-7894-4960-9E53-7558E9D761DC}"/>
              </a:ext>
            </a:extLst>
          </p:cNvPr>
          <p:cNvSpPr/>
          <p:nvPr/>
        </p:nvSpPr>
        <p:spPr>
          <a:xfrm>
            <a:off x="2573959" y="3945747"/>
            <a:ext cx="7061813" cy="71918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44DB7-6472-424E-8D3C-7528DD90DC52}"/>
              </a:ext>
            </a:extLst>
          </p:cNvPr>
          <p:cNvSpPr txBox="1"/>
          <p:nvPr/>
        </p:nvSpPr>
        <p:spPr>
          <a:xfrm>
            <a:off x="9804673" y="3175394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.card-buttons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56AA5-DC4B-4B03-81B6-59D3C8365E59}"/>
              </a:ext>
            </a:extLst>
          </p:cNvPr>
          <p:cNvSpPr/>
          <p:nvPr/>
        </p:nvSpPr>
        <p:spPr>
          <a:xfrm>
            <a:off x="5687736" y="3212983"/>
            <a:ext cx="796954" cy="216017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16A3F-AA06-461C-9F66-4065B4F614DC}"/>
              </a:ext>
            </a:extLst>
          </p:cNvPr>
          <p:cNvSpPr/>
          <p:nvPr/>
        </p:nvSpPr>
        <p:spPr>
          <a:xfrm>
            <a:off x="2573959" y="4689947"/>
            <a:ext cx="7061813" cy="2822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509C0-0EF4-414B-9C66-2FD1C03BAF65}"/>
              </a:ext>
            </a:extLst>
          </p:cNvPr>
          <p:cNvSpPr txBox="1"/>
          <p:nvPr/>
        </p:nvSpPr>
        <p:spPr>
          <a:xfrm>
            <a:off x="9804673" y="3582831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.card-likes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C9B0B-0127-4221-B783-199141A73E2F}"/>
              </a:ext>
            </a:extLst>
          </p:cNvPr>
          <p:cNvSpPr txBox="1"/>
          <p:nvPr/>
        </p:nvSpPr>
        <p:spPr>
          <a:xfrm>
            <a:off x="9804673" y="3921385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.card-content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7CE82-ED56-41FE-BB0A-98342995DCBD}"/>
              </a:ext>
            </a:extLst>
          </p:cNvPr>
          <p:cNvSpPr txBox="1"/>
          <p:nvPr/>
        </p:nvSpPr>
        <p:spPr>
          <a:xfrm>
            <a:off x="9804673" y="4627420"/>
            <a:ext cx="192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.card-time</a:t>
            </a:r>
            <a:endParaRPr lang="ko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C6C35A-9CDE-4053-9C17-4492986199FE}"/>
              </a:ext>
            </a:extLst>
          </p:cNvPr>
          <p:cNvSpPr/>
          <p:nvPr/>
        </p:nvSpPr>
        <p:spPr>
          <a:xfrm>
            <a:off x="2657722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A47140-F5EE-4C5F-ACD5-CC24B048446B}"/>
              </a:ext>
            </a:extLst>
          </p:cNvPr>
          <p:cNvSpPr/>
          <p:nvPr/>
        </p:nvSpPr>
        <p:spPr>
          <a:xfrm>
            <a:off x="3128966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60BF9B-D6C3-4DDB-B380-D021BCAAA979}"/>
              </a:ext>
            </a:extLst>
          </p:cNvPr>
          <p:cNvSpPr/>
          <p:nvPr/>
        </p:nvSpPr>
        <p:spPr>
          <a:xfrm>
            <a:off x="3600210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A78CA9-8936-4626-8B1F-0F94F053A0AB}"/>
              </a:ext>
            </a:extLst>
          </p:cNvPr>
          <p:cNvSpPr/>
          <p:nvPr/>
        </p:nvSpPr>
        <p:spPr>
          <a:xfrm>
            <a:off x="9149717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8EA1F7-5855-450F-82E5-D468E948AECE}"/>
              </a:ext>
            </a:extLst>
          </p:cNvPr>
          <p:cNvSpPr/>
          <p:nvPr/>
        </p:nvSpPr>
        <p:spPr>
          <a:xfrm>
            <a:off x="2657722" y="3990814"/>
            <a:ext cx="980179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3C52A5-4B91-444A-847B-ACE9288C1A1D}"/>
              </a:ext>
            </a:extLst>
          </p:cNvPr>
          <p:cNvSpPr/>
          <p:nvPr/>
        </p:nvSpPr>
        <p:spPr>
          <a:xfrm>
            <a:off x="9253056" y="4162344"/>
            <a:ext cx="281221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F09F9A-E7D1-4362-994E-9475DA082E0A}"/>
              </a:ext>
            </a:extLst>
          </p:cNvPr>
          <p:cNvSpPr/>
          <p:nvPr/>
        </p:nvSpPr>
        <p:spPr>
          <a:xfrm>
            <a:off x="2657722" y="4210748"/>
            <a:ext cx="980179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7AFD89-BABC-4F31-A808-7FBFC3FFB182}"/>
              </a:ext>
            </a:extLst>
          </p:cNvPr>
          <p:cNvSpPr/>
          <p:nvPr/>
        </p:nvSpPr>
        <p:spPr>
          <a:xfrm>
            <a:off x="9253056" y="4388684"/>
            <a:ext cx="281221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0BE4A7-BB3E-411F-9CC6-845BCFD2E2E9}"/>
              </a:ext>
            </a:extLst>
          </p:cNvPr>
          <p:cNvSpPr/>
          <p:nvPr/>
        </p:nvSpPr>
        <p:spPr>
          <a:xfrm>
            <a:off x="2657722" y="4437088"/>
            <a:ext cx="980179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617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Park Sun Yeong</cp:lastModifiedBy>
  <cp:revision>42</cp:revision>
  <dcterms:created xsi:type="dcterms:W3CDTF">2019-11-20T07:34:50Z</dcterms:created>
  <dcterms:modified xsi:type="dcterms:W3CDTF">2020-05-01T13:55:47Z</dcterms:modified>
</cp:coreProperties>
</file>