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2B257-EC29-4EAB-8D8C-5D1863ACB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3A0EDD-CA01-4F1E-B5D9-6FF6E3270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E081F9-680A-42A1-B487-0A8E8708B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AD54F-8436-4996-A69F-362A80CA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676C7-46DB-40AE-BF7B-3DB393AF6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79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08B7-94FC-42C2-8AC6-9D07D20F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7FCD4-11D2-4F2E-AB96-6A64FA5E9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EA626-E7C6-4F72-BF93-7B30C81E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70AD7C-6080-47F6-9315-DFAB0564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0F8F6B-DFF9-4576-AEC2-931C6D5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5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E920C6-7E8C-4912-9F4F-10CAE7EA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1F28CE-2BBD-4425-98DC-0F4E1DAA5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B35A6-E244-4555-B6DD-585CCA42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C86B3-504A-4B25-8B69-AED56078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72A09-A046-47FC-872D-32555637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14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30A9A-390F-40EE-8802-DD58B8A5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E55F5-D91A-4F0A-B0B4-F8ED0F31D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4C6BF4-3DD4-4086-8DFB-CDDCFBBD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DA2BB-7E26-4F42-8AC3-638DB951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F6E54D-5BB5-4FC9-A898-0C7691D5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86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951F-EE44-4A61-82E5-D9BD568D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804198-ED14-4F8E-A442-6C4E5765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46E9D-4405-40EA-B8C0-6402B0A9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A1E500-F9A5-4CB4-9654-C8F60582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0FD4F-4762-4AC9-B086-6F136D13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6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A32306-7F0E-45CF-AA01-E84A703B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263029-C6BD-4AEB-A957-78ED4E8454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D5DE4-F887-4AF1-A83A-9A421E705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ED011E-2E62-4AEB-B723-715996C9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C6FFE-13CD-4B10-8CAE-BE9DE558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E1AA76-86A2-4953-B00F-7AE50396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7980F-B74C-46CA-891B-1CA65461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F244A9-BB51-4E04-8D10-33CF605B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D0DA01-FC19-4525-8C20-31F59B949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F22DA8-8C20-4606-AEC2-D72973142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01476-533E-428B-B2CB-880CAC37F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360CB2-2E7A-49AA-83D4-AA455380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F0E177-B3A1-41C0-B094-502DB64B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0D2133-6B85-4EED-9D40-4094D76D4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33F81-9AA1-488A-92BD-330B2D83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A27C7E-3279-48D5-9768-2765C9F1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2EA733-C140-4057-8B75-709896C9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999075-1D93-43DA-A682-2A0D2729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92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95AEB7-581B-4394-87C7-E6588FAD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D06D8-2A7D-439C-ACEE-8553A347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A4FADF-93CA-499C-8F39-C3ADDCDD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02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3610-0A21-418F-91BB-7338C234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D2A11-0D8F-4690-AF56-E9BDF915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C91CA1-B546-4227-8F47-741F6631A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7824D4-2E77-4006-8387-B7FF134F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6CE6F-0BA1-4CE0-B36B-CF42CB86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B271FC-9ECB-490E-8ABE-74739EAC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CC213-4B73-461B-AC87-CD59DDE1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8DD054A-5E86-49CE-92D3-EE3EE199E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ABFEF2-2CA5-44D2-A60B-D9BBC214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E9ACBD-471A-4022-9F7A-E22C6F45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792CA0-8FA6-46E2-9845-DE0DF3D2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91CCC-6DC5-4457-938C-6F475276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20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E6E07A-AFE5-45EF-8CB3-11E3D74A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E09D3-CB52-471B-AF81-C7B0C86F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8E9E8-C254-4B31-A672-1A4AD0CC0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4DEF-6D9B-4E65-BE43-8A6F1C20D47D}" type="datetimeFigureOut">
              <a:rPr lang="ko-KR" altLang="en-US" smtClean="0"/>
              <a:t>2020-06-30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DC1D8A-6C0D-4997-B997-B93539E81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0847C-2B3E-4F6E-A6E3-A733D26F3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7BCC-D3E3-4F76-ACF4-CE4FC0EB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75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AD47D3-D68D-49B6-8ADB-217A9A7609F5}"/>
              </a:ext>
            </a:extLst>
          </p:cNvPr>
          <p:cNvSpPr/>
          <p:nvPr/>
        </p:nvSpPr>
        <p:spPr>
          <a:xfrm>
            <a:off x="545284" y="293615"/>
            <a:ext cx="7180977" cy="60904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8179FA-AEC8-4CDC-A51F-8A54B51742C4}"/>
              </a:ext>
            </a:extLst>
          </p:cNvPr>
          <p:cNvSpPr/>
          <p:nvPr/>
        </p:nvSpPr>
        <p:spPr>
          <a:xfrm>
            <a:off x="645951" y="385895"/>
            <a:ext cx="4806894" cy="27767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6E75D0F-92EE-4BAC-8F98-95DDE892DB54}"/>
              </a:ext>
            </a:extLst>
          </p:cNvPr>
          <p:cNvSpPr/>
          <p:nvPr/>
        </p:nvSpPr>
        <p:spPr>
          <a:xfrm>
            <a:off x="5545124" y="385894"/>
            <a:ext cx="2088858" cy="3900879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CBD8EF-A743-47B4-BA21-659A9D81B7C0}"/>
              </a:ext>
            </a:extLst>
          </p:cNvPr>
          <p:cNvSpPr/>
          <p:nvPr/>
        </p:nvSpPr>
        <p:spPr>
          <a:xfrm>
            <a:off x="4404220" y="4379052"/>
            <a:ext cx="3229762" cy="190430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B806A-DF49-46F2-9ACF-A2BA07D51E01}"/>
              </a:ext>
            </a:extLst>
          </p:cNvPr>
          <p:cNvSpPr/>
          <p:nvPr/>
        </p:nvSpPr>
        <p:spPr>
          <a:xfrm>
            <a:off x="645951" y="4404221"/>
            <a:ext cx="1417741" cy="18791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0D5B2-0490-48D9-842D-4DD740D6C59D}"/>
              </a:ext>
            </a:extLst>
          </p:cNvPr>
          <p:cNvSpPr/>
          <p:nvPr/>
        </p:nvSpPr>
        <p:spPr>
          <a:xfrm>
            <a:off x="2164359" y="4405619"/>
            <a:ext cx="2147582" cy="187913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F2AE7-A62E-4A51-9A02-4F7E805C65A9}"/>
              </a:ext>
            </a:extLst>
          </p:cNvPr>
          <p:cNvSpPr txBox="1"/>
          <p:nvPr/>
        </p:nvSpPr>
        <p:spPr>
          <a:xfrm>
            <a:off x="2818701" y="203916"/>
            <a:ext cx="427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908EA9-9399-4C36-ADE5-E0EC3C7B141E}"/>
              </a:ext>
            </a:extLst>
          </p:cNvPr>
          <p:cNvSpPr txBox="1"/>
          <p:nvPr/>
        </p:nvSpPr>
        <p:spPr>
          <a:xfrm>
            <a:off x="5933115" y="206496"/>
            <a:ext cx="133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체크리스트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379AA-67CF-47B4-8E3A-D3027E86100F}"/>
              </a:ext>
            </a:extLst>
          </p:cNvPr>
          <p:cNvSpPr txBox="1"/>
          <p:nvPr/>
        </p:nvSpPr>
        <p:spPr>
          <a:xfrm>
            <a:off x="750814" y="4219555"/>
            <a:ext cx="122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보유 카드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C8932-D05B-4D64-A925-06A8F66CF097}"/>
              </a:ext>
            </a:extLst>
          </p:cNvPr>
          <p:cNvSpPr txBox="1"/>
          <p:nvPr/>
        </p:nvSpPr>
        <p:spPr>
          <a:xfrm>
            <a:off x="2665601" y="4219555"/>
            <a:ext cx="113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072F35-ED91-4271-87BD-83CF8180E5EE}"/>
              </a:ext>
            </a:extLst>
          </p:cNvPr>
          <p:cNvSpPr txBox="1"/>
          <p:nvPr/>
        </p:nvSpPr>
        <p:spPr>
          <a:xfrm>
            <a:off x="5527645" y="4219555"/>
            <a:ext cx="1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진행사항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08E1578E-34F1-4B9B-878E-6FC9369DA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0" y="375014"/>
            <a:ext cx="4287147" cy="321536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F6E13C2-6E22-4A0F-BB13-2BCF750598D3}"/>
              </a:ext>
            </a:extLst>
          </p:cNvPr>
          <p:cNvSpPr txBox="1"/>
          <p:nvPr/>
        </p:nvSpPr>
        <p:spPr>
          <a:xfrm>
            <a:off x="5486305" y="427259"/>
            <a:ext cx="66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범인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BAC6FA-4890-4567-892C-152945A293DF}"/>
              </a:ext>
            </a:extLst>
          </p:cNvPr>
          <p:cNvSpPr txBox="1"/>
          <p:nvPr/>
        </p:nvSpPr>
        <p:spPr>
          <a:xfrm>
            <a:off x="5470031" y="1628316"/>
            <a:ext cx="662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흉기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E5E5B6-27E0-442F-8429-B294581EDDA6}"/>
              </a:ext>
            </a:extLst>
          </p:cNvPr>
          <p:cNvSpPr txBox="1"/>
          <p:nvPr/>
        </p:nvSpPr>
        <p:spPr>
          <a:xfrm>
            <a:off x="5470031" y="2915545"/>
            <a:ext cx="615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현장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64573721-2E4C-41CA-8B2C-8DCCBA6E72C3}"/>
              </a:ext>
            </a:extLst>
          </p:cNvPr>
          <p:cNvGrpSpPr/>
          <p:nvPr/>
        </p:nvGrpSpPr>
        <p:grpSpPr>
          <a:xfrm>
            <a:off x="6253004" y="617959"/>
            <a:ext cx="1225064" cy="1041522"/>
            <a:chOff x="7853848" y="2727363"/>
            <a:chExt cx="1808505" cy="2185195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950D0E14-295F-4CA0-B86F-47EC49603920}"/>
                </a:ext>
              </a:extLst>
            </p:cNvPr>
            <p:cNvGrpSpPr/>
            <p:nvPr/>
          </p:nvGrpSpPr>
          <p:grpSpPr>
            <a:xfrm>
              <a:off x="7853848" y="2727363"/>
              <a:ext cx="1808505" cy="2185195"/>
              <a:chOff x="6367603" y="1064574"/>
              <a:chExt cx="1808505" cy="2185195"/>
            </a:xfrm>
          </p:grpSpPr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9352377-ACE4-4935-9BCB-6D4F25C79BB0}"/>
                  </a:ext>
                </a:extLst>
              </p:cNvPr>
              <p:cNvSpPr/>
              <p:nvPr/>
            </p:nvSpPr>
            <p:spPr>
              <a:xfrm>
                <a:off x="6367603" y="1064574"/>
                <a:ext cx="1808505" cy="218519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F22C0664-BB48-4952-ADF6-83778BD70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7604" y="2516885"/>
                <a:ext cx="18085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00AB994F-FFF7-47C3-B7B5-E78CCFCB2FE6}"/>
                  </a:ext>
                </a:extLst>
              </p:cNvPr>
              <p:cNvCxnSpPr>
                <a:cxnSpLocks/>
                <a:stCxn id="121" idx="3"/>
                <a:endCxn id="121" idx="1"/>
              </p:cNvCxnSpPr>
              <p:nvPr/>
            </p:nvCxnSpPr>
            <p:spPr>
              <a:xfrm flipH="1">
                <a:off x="6367603" y="2157172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97EBC1F6-5C63-4AEC-B4D5-3435D71E71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7603" y="1403765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2DB2D1A9-EEBB-4E9B-9A58-ADC5DF91B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7603" y="1765890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B180D41-49DE-4E49-8765-2970DFAD59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7603" y="2881625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581493D-DC21-4585-9626-1A986FC13966}"/>
                </a:ext>
              </a:extLst>
            </p:cNvPr>
            <p:cNvCxnSpPr>
              <a:cxnSpLocks/>
              <a:stCxn id="121" idx="0"/>
              <a:endCxn id="121" idx="2"/>
            </p:cNvCxnSpPr>
            <p:nvPr/>
          </p:nvCxnSpPr>
          <p:spPr>
            <a:xfrm>
              <a:off x="8758101" y="2727363"/>
              <a:ext cx="0" cy="2185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34743264-24D6-4C2D-ACBC-A3B78B719D7D}"/>
                </a:ext>
              </a:extLst>
            </p:cNvPr>
            <p:cNvCxnSpPr>
              <a:cxnSpLocks/>
            </p:cNvCxnSpPr>
            <p:nvPr/>
          </p:nvCxnSpPr>
          <p:spPr>
            <a:xfrm>
              <a:off x="9212506" y="2727363"/>
              <a:ext cx="0" cy="2185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861C7F35-71F4-45AB-8338-045111D6B51B}"/>
                </a:ext>
              </a:extLst>
            </p:cNvPr>
            <p:cNvCxnSpPr>
              <a:cxnSpLocks/>
            </p:cNvCxnSpPr>
            <p:nvPr/>
          </p:nvCxnSpPr>
          <p:spPr>
            <a:xfrm>
              <a:off x="8298105" y="2727363"/>
              <a:ext cx="0" cy="2185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6394078-2184-46F1-8715-52ED2B63351A}"/>
              </a:ext>
            </a:extLst>
          </p:cNvPr>
          <p:cNvGrpSpPr/>
          <p:nvPr/>
        </p:nvGrpSpPr>
        <p:grpSpPr>
          <a:xfrm>
            <a:off x="6252537" y="3001031"/>
            <a:ext cx="1225064" cy="1174215"/>
            <a:chOff x="1745967" y="472820"/>
            <a:chExt cx="1808505" cy="2193550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364C5C3D-3BA9-4D8C-8097-04EE894759AD}"/>
                </a:ext>
              </a:extLst>
            </p:cNvPr>
            <p:cNvGrpSpPr/>
            <p:nvPr/>
          </p:nvGrpSpPr>
          <p:grpSpPr>
            <a:xfrm>
              <a:off x="1745967" y="481175"/>
              <a:ext cx="1808505" cy="2185195"/>
              <a:chOff x="8926584" y="2445519"/>
              <a:chExt cx="1808505" cy="2185195"/>
            </a:xfrm>
          </p:grpSpPr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035146A-3CE6-4182-BCFD-34D4C9E962DE}"/>
                  </a:ext>
                </a:extLst>
              </p:cNvPr>
              <p:cNvSpPr/>
              <p:nvPr/>
            </p:nvSpPr>
            <p:spPr>
              <a:xfrm>
                <a:off x="8926584" y="2445519"/>
                <a:ext cx="1808505" cy="218519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478191D6-1480-4EED-AF03-42F5B056A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5" y="4099166"/>
                <a:ext cx="18085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E29291E6-F560-4992-B382-9C43E5FD0199}"/>
                  </a:ext>
                </a:extLst>
              </p:cNvPr>
              <p:cNvCxnSpPr>
                <a:cxnSpLocks/>
                <a:stCxn id="135" idx="3"/>
                <a:endCxn id="135" idx="1"/>
              </p:cNvCxnSpPr>
              <p:nvPr/>
            </p:nvCxnSpPr>
            <p:spPr>
              <a:xfrm flipH="1">
                <a:off x="8926584" y="3538117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7F9715DD-995E-49F2-85A1-37FEAA4FF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2977657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9EFD2585-A629-4A3D-A3C9-0B2B69685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2693829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A404C8B9-866F-4F42-96FC-7EC734065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3258158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AED6BD42-9762-404A-88B7-2CBC975A89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3817954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직선 연결선 141">
                <a:extLst>
                  <a:ext uri="{FF2B5EF4-FFF2-40B4-BE49-F238E27FC236}">
                    <a16:creationId xmlns:a16="http://schemas.microsoft.com/office/drawing/2014/main" id="{65AC7112-CAE2-4371-97B0-BFE2696F7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4363238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697E8762-845C-48ED-9DD8-BCB6D37B826C}"/>
                </a:ext>
              </a:extLst>
            </p:cNvPr>
            <p:cNvCxnSpPr>
              <a:cxnSpLocks/>
              <a:stCxn id="135" idx="0"/>
            </p:cNvCxnSpPr>
            <p:nvPr/>
          </p:nvCxnSpPr>
          <p:spPr>
            <a:xfrm>
              <a:off x="2650220" y="481175"/>
              <a:ext cx="0" cy="2174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E26B38BF-FD0A-4476-B8F7-92539E96F084}"/>
                </a:ext>
              </a:extLst>
            </p:cNvPr>
            <p:cNvCxnSpPr>
              <a:cxnSpLocks/>
            </p:cNvCxnSpPr>
            <p:nvPr/>
          </p:nvCxnSpPr>
          <p:spPr>
            <a:xfrm>
              <a:off x="3095537" y="472820"/>
              <a:ext cx="0" cy="2185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E4FEDD5-853C-49F7-857D-26A290F0C471}"/>
                </a:ext>
              </a:extLst>
            </p:cNvPr>
            <p:cNvCxnSpPr>
              <a:cxnSpLocks/>
            </p:cNvCxnSpPr>
            <p:nvPr/>
          </p:nvCxnSpPr>
          <p:spPr>
            <a:xfrm>
              <a:off x="2206303" y="489564"/>
              <a:ext cx="0" cy="2174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CE0C069E-76EC-43FB-880A-84C15C1F9EEF}"/>
              </a:ext>
            </a:extLst>
          </p:cNvPr>
          <p:cNvGrpSpPr/>
          <p:nvPr/>
        </p:nvGrpSpPr>
        <p:grpSpPr>
          <a:xfrm>
            <a:off x="6253004" y="1718808"/>
            <a:ext cx="1225064" cy="1200377"/>
            <a:chOff x="1745967" y="472820"/>
            <a:chExt cx="1808505" cy="2193550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F45D2B33-02FD-4B92-93C5-BDE9EABC8126}"/>
                </a:ext>
              </a:extLst>
            </p:cNvPr>
            <p:cNvGrpSpPr/>
            <p:nvPr/>
          </p:nvGrpSpPr>
          <p:grpSpPr>
            <a:xfrm>
              <a:off x="1745967" y="481175"/>
              <a:ext cx="1808505" cy="2185195"/>
              <a:chOff x="8926584" y="2445519"/>
              <a:chExt cx="1808505" cy="2185195"/>
            </a:xfrm>
          </p:grpSpPr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BEE1DA1-FABA-434A-BA37-62A00BA89333}"/>
                  </a:ext>
                </a:extLst>
              </p:cNvPr>
              <p:cNvSpPr/>
              <p:nvPr/>
            </p:nvSpPr>
            <p:spPr>
              <a:xfrm>
                <a:off x="8926584" y="2445519"/>
                <a:ext cx="1808505" cy="2185195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668F26F0-52A0-4A42-B445-D89EA2D50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5" y="4099166"/>
                <a:ext cx="180850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326B896E-912B-4966-996C-733AC87CCB98}"/>
                  </a:ext>
                </a:extLst>
              </p:cNvPr>
              <p:cNvCxnSpPr>
                <a:cxnSpLocks/>
                <a:stCxn id="148" idx="3"/>
                <a:endCxn id="148" idx="1"/>
              </p:cNvCxnSpPr>
              <p:nvPr/>
            </p:nvCxnSpPr>
            <p:spPr>
              <a:xfrm flipH="1">
                <a:off x="8926584" y="3538117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>
                <a:extLst>
                  <a:ext uri="{FF2B5EF4-FFF2-40B4-BE49-F238E27FC236}">
                    <a16:creationId xmlns:a16="http://schemas.microsoft.com/office/drawing/2014/main" id="{E653D76B-A794-4B60-8FAB-C341BC7C2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2977657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23D985FA-06F5-4D10-8892-6F0B256436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2693829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0C095906-61BA-4785-A7FC-150AB72ED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3258158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직선 연결선 153">
                <a:extLst>
                  <a:ext uri="{FF2B5EF4-FFF2-40B4-BE49-F238E27FC236}">
                    <a16:creationId xmlns:a16="http://schemas.microsoft.com/office/drawing/2014/main" id="{40564304-7BA0-4183-9825-CFA29451D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3817954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직선 연결선 154">
                <a:extLst>
                  <a:ext uri="{FF2B5EF4-FFF2-40B4-BE49-F238E27FC236}">
                    <a16:creationId xmlns:a16="http://schemas.microsoft.com/office/drawing/2014/main" id="{74A4F123-2477-4A13-BFA0-BF38A593D0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6584" y="4363238"/>
                <a:ext cx="180850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44021D2F-9C49-48CA-AF8E-64407FC1A362}"/>
                </a:ext>
              </a:extLst>
            </p:cNvPr>
            <p:cNvCxnSpPr>
              <a:cxnSpLocks/>
              <a:stCxn id="148" idx="0"/>
            </p:cNvCxnSpPr>
            <p:nvPr/>
          </p:nvCxnSpPr>
          <p:spPr>
            <a:xfrm>
              <a:off x="2650220" y="481175"/>
              <a:ext cx="0" cy="2174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02FA63DA-F842-4144-B757-3A44F80ADFAA}"/>
                </a:ext>
              </a:extLst>
            </p:cNvPr>
            <p:cNvCxnSpPr>
              <a:cxnSpLocks/>
            </p:cNvCxnSpPr>
            <p:nvPr/>
          </p:nvCxnSpPr>
          <p:spPr>
            <a:xfrm>
              <a:off x="3095537" y="472820"/>
              <a:ext cx="0" cy="21851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356A9FD-0B4D-4AAA-819D-2BD8A052426D}"/>
                </a:ext>
              </a:extLst>
            </p:cNvPr>
            <p:cNvCxnSpPr>
              <a:cxnSpLocks/>
            </p:cNvCxnSpPr>
            <p:nvPr/>
          </p:nvCxnSpPr>
          <p:spPr>
            <a:xfrm>
              <a:off x="2206303" y="489564"/>
              <a:ext cx="0" cy="21742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3FD29C35-67E2-4989-9161-D42DA00C5521}"/>
              </a:ext>
            </a:extLst>
          </p:cNvPr>
          <p:cNvSpPr txBox="1"/>
          <p:nvPr/>
        </p:nvSpPr>
        <p:spPr>
          <a:xfrm>
            <a:off x="5725177" y="57283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김우석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FE4F01B-05A0-486F-AD61-5DD932B1AFE5}"/>
              </a:ext>
            </a:extLst>
          </p:cNvPr>
          <p:cNvSpPr txBox="1"/>
          <p:nvPr/>
        </p:nvSpPr>
        <p:spPr>
          <a:xfrm>
            <a:off x="5731813" y="90863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전경안</a:t>
            </a:r>
            <a:endParaRPr lang="ko-KR" altLang="en-US" sz="1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2DA5F42-9C3F-4745-BC83-ED02BE7F58B7}"/>
              </a:ext>
            </a:extLst>
          </p:cNvPr>
          <p:cNvSpPr txBox="1"/>
          <p:nvPr/>
        </p:nvSpPr>
        <p:spPr>
          <a:xfrm>
            <a:off x="5728496" y="1095350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신제현</a:t>
            </a:r>
            <a:endParaRPr lang="ko-KR" altLang="en-US" sz="10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705D20-F9F8-41A9-A51F-763A808A44EA}"/>
              </a:ext>
            </a:extLst>
          </p:cNvPr>
          <p:cNvSpPr txBox="1"/>
          <p:nvPr/>
        </p:nvSpPr>
        <p:spPr>
          <a:xfrm>
            <a:off x="5725177" y="1289817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박원창</a:t>
            </a:r>
            <a:endParaRPr lang="ko-KR" altLang="en-US" sz="1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8193CC-5335-4FFD-B877-2DA3EF81AF30}"/>
              </a:ext>
            </a:extLst>
          </p:cNvPr>
          <p:cNvSpPr txBox="1"/>
          <p:nvPr/>
        </p:nvSpPr>
        <p:spPr>
          <a:xfrm>
            <a:off x="5728495" y="74411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김주성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AEF5900-A8F7-43CC-9895-3722AF610F74}"/>
              </a:ext>
            </a:extLst>
          </p:cNvPr>
          <p:cNvSpPr txBox="1"/>
          <p:nvPr/>
        </p:nvSpPr>
        <p:spPr>
          <a:xfrm>
            <a:off x="5721858" y="1469023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김경환</a:t>
            </a:r>
          </a:p>
        </p:txBody>
      </p: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1B954217-C911-4297-83B7-AE024BEC0A3C}"/>
              </a:ext>
            </a:extLst>
          </p:cNvPr>
          <p:cNvGrpSpPr/>
          <p:nvPr/>
        </p:nvGrpSpPr>
        <p:grpSpPr>
          <a:xfrm>
            <a:off x="645951" y="3249769"/>
            <a:ext cx="4806894" cy="1037005"/>
            <a:chOff x="645951" y="3249769"/>
            <a:chExt cx="4806894" cy="1037005"/>
          </a:xfrm>
        </p:grpSpPr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1B51D961-3BD5-4957-A28D-8EEA6FAF1316}"/>
                </a:ext>
              </a:extLst>
            </p:cNvPr>
            <p:cNvGrpSpPr/>
            <p:nvPr/>
          </p:nvGrpSpPr>
          <p:grpSpPr>
            <a:xfrm>
              <a:off x="645951" y="3249769"/>
              <a:ext cx="4806894" cy="1037005"/>
              <a:chOff x="645951" y="3249769"/>
              <a:chExt cx="4806894" cy="1037005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0A16FA2-4FCA-4D9B-8E36-4A7437705F42}"/>
                  </a:ext>
                </a:extLst>
              </p:cNvPr>
              <p:cNvSpPr/>
              <p:nvPr/>
            </p:nvSpPr>
            <p:spPr>
              <a:xfrm>
                <a:off x="645951" y="3254930"/>
                <a:ext cx="4806894" cy="103184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0319906-071E-43CA-B3CF-C9FDB38B49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951" y="3582099"/>
                <a:ext cx="36659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8C999F07-7F25-4F91-8560-90587CC7FA1F}"/>
                  </a:ext>
                </a:extLst>
              </p:cNvPr>
              <p:cNvCxnSpPr/>
              <p:nvPr/>
            </p:nvCxnSpPr>
            <p:spPr>
              <a:xfrm>
                <a:off x="645951" y="3935835"/>
                <a:ext cx="480689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301A3866-1B75-49B8-A045-B74784E7B1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4565" y="3249769"/>
                <a:ext cx="0" cy="1037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B3B526A3-D4D8-48E5-BA4C-4DD786A8DB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11941" y="3249769"/>
                <a:ext cx="0" cy="1025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7E308C0-8DF7-4BA6-BA8B-FD3BC3C291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71582" y="3249769"/>
                <a:ext cx="0" cy="1025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D9563BE1-C6DA-4468-B791-09C3D81EE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79597" y="3934436"/>
                <a:ext cx="0" cy="35233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A3004091-F630-4A0A-80C1-FA5BF6D4C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7949" y="3249769"/>
                <a:ext cx="0" cy="1025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0CD0E7A-5609-4787-B3F6-73AFA49927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178" y="3249769"/>
                <a:ext cx="0" cy="1025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6C6FE678-6B89-4C29-A163-D1BF685BFF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5553" y="3249769"/>
                <a:ext cx="0" cy="10258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6" name="Picture 2" descr="심영물 연구 위키- 위키독">
              <a:extLst>
                <a:ext uri="{FF2B5EF4-FFF2-40B4-BE49-F238E27FC236}">
                  <a16:creationId xmlns:a16="http://schemas.microsoft.com/office/drawing/2014/main" id="{0C2D95FD-F7AF-4678-9E57-63406C5D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086" y="3268396"/>
              <a:ext cx="1125037" cy="656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63C3F9E-3C60-45D4-9D64-6D009E471AE0}"/>
              </a:ext>
            </a:extLst>
          </p:cNvPr>
          <p:cNvSpPr txBox="1"/>
          <p:nvPr/>
        </p:nvSpPr>
        <p:spPr>
          <a:xfrm>
            <a:off x="2712790" y="3065103"/>
            <a:ext cx="67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24CD45F-C0ED-45D7-854D-47D036B65AE2}"/>
              </a:ext>
            </a:extLst>
          </p:cNvPr>
          <p:cNvCxnSpPr>
            <a:cxnSpLocks/>
          </p:cNvCxnSpPr>
          <p:nvPr/>
        </p:nvCxnSpPr>
        <p:spPr>
          <a:xfrm flipH="1">
            <a:off x="645951" y="5327010"/>
            <a:ext cx="1417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4B44E94F-360B-4C25-A054-2AC35F22D26A}"/>
              </a:ext>
            </a:extLst>
          </p:cNvPr>
          <p:cNvCxnSpPr>
            <a:cxnSpLocks/>
          </p:cNvCxnSpPr>
          <p:nvPr/>
        </p:nvCxnSpPr>
        <p:spPr>
          <a:xfrm flipH="1">
            <a:off x="645951" y="5781414"/>
            <a:ext cx="1417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57BE5CEC-FE5E-4F3C-B71C-EBD42E86F4C7}"/>
              </a:ext>
            </a:extLst>
          </p:cNvPr>
          <p:cNvCxnSpPr>
            <a:cxnSpLocks/>
          </p:cNvCxnSpPr>
          <p:nvPr/>
        </p:nvCxnSpPr>
        <p:spPr>
          <a:xfrm flipH="1">
            <a:off x="645951" y="4850236"/>
            <a:ext cx="141774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8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Box 132">
            <a:extLst>
              <a:ext uri="{FF2B5EF4-FFF2-40B4-BE49-F238E27FC236}">
                <a16:creationId xmlns:a16="http://schemas.microsoft.com/office/drawing/2014/main" id="{EB6E130E-7BAA-4399-B5FE-0956A20F51C6}"/>
              </a:ext>
            </a:extLst>
          </p:cNvPr>
          <p:cNvSpPr txBox="1"/>
          <p:nvPr/>
        </p:nvSpPr>
        <p:spPr>
          <a:xfrm>
            <a:off x="1308684" y="1487677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2AE34C-ED96-40AC-9A2E-5082B339ACAE}"/>
              </a:ext>
            </a:extLst>
          </p:cNvPr>
          <p:cNvSpPr txBox="1"/>
          <p:nvPr/>
        </p:nvSpPr>
        <p:spPr>
          <a:xfrm>
            <a:off x="3637327" y="1479288"/>
            <a:ext cx="13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C3BEF2AF-6C7A-41BB-895A-D9F5C226863E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 flipV="1">
            <a:off x="1954636" y="1663954"/>
            <a:ext cx="1682691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576FE40-794F-4AE2-B221-FF57C072E1EF}"/>
              </a:ext>
            </a:extLst>
          </p:cNvPr>
          <p:cNvSpPr txBox="1"/>
          <p:nvPr/>
        </p:nvSpPr>
        <p:spPr>
          <a:xfrm>
            <a:off x="7316599" y="1487677"/>
            <a:ext cx="64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서버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8446C76-F6BA-4E96-954B-2C244C95BC13}"/>
              </a:ext>
            </a:extLst>
          </p:cNvPr>
          <p:cNvSpPr txBox="1"/>
          <p:nvPr/>
        </p:nvSpPr>
        <p:spPr>
          <a:xfrm>
            <a:off x="9645242" y="1479288"/>
            <a:ext cx="133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클라이언트</a:t>
            </a: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8A878CE4-4D67-47CC-B194-3793894CB21A}"/>
              </a:ext>
            </a:extLst>
          </p:cNvPr>
          <p:cNvCxnSpPr>
            <a:cxnSpLocks/>
            <a:stCxn id="143" idx="1"/>
            <a:endCxn id="142" idx="3"/>
          </p:cNvCxnSpPr>
          <p:nvPr/>
        </p:nvCxnSpPr>
        <p:spPr>
          <a:xfrm flipH="1">
            <a:off x="7962551" y="1663954"/>
            <a:ext cx="1682691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64FCB0-BC21-4426-BA24-8AD41D4E195A}"/>
              </a:ext>
            </a:extLst>
          </p:cNvPr>
          <p:cNvSpPr txBox="1"/>
          <p:nvPr/>
        </p:nvSpPr>
        <p:spPr>
          <a:xfrm>
            <a:off x="947956" y="2049740"/>
            <a:ext cx="4395831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전체 클라이언트 </a:t>
            </a:r>
            <a:r>
              <a:rPr lang="en-US" altLang="ko-KR" dirty="0"/>
              <a:t>: </a:t>
            </a:r>
            <a:r>
              <a:rPr lang="ko-KR" altLang="en-US" dirty="0"/>
              <a:t>턴 클라이언트의 선택 로그 </a:t>
            </a:r>
            <a:r>
              <a:rPr lang="en-US" altLang="ko-KR" dirty="0"/>
              <a:t>+ </a:t>
            </a:r>
            <a:r>
              <a:rPr lang="ko-KR" altLang="en-US" dirty="0"/>
              <a:t>맵 갱신</a:t>
            </a:r>
            <a:endParaRPr lang="en-US" altLang="ko-KR" dirty="0"/>
          </a:p>
          <a:p>
            <a:r>
              <a:rPr lang="en-US" altLang="ko-KR" sz="1100" dirty="0"/>
              <a:t>Ex)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원창</a:t>
            </a:r>
            <a:r>
              <a:rPr lang="en-US" altLang="ko-KR" sz="1100" dirty="0"/>
              <a:t>)</a:t>
            </a:r>
            <a:r>
              <a:rPr lang="ko-KR" altLang="en-US" sz="1100" dirty="0"/>
              <a:t> 님이 주사위에서 </a:t>
            </a:r>
            <a:r>
              <a:rPr lang="en-US" altLang="ko-KR" sz="1100" dirty="0"/>
              <a:t>(6)</a:t>
            </a:r>
            <a:r>
              <a:rPr lang="ko-KR" altLang="en-US" sz="1100" dirty="0"/>
              <a:t>이 </a:t>
            </a:r>
            <a:r>
              <a:rPr lang="ko-KR" altLang="en-US" sz="1200" dirty="0"/>
              <a:t>나와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진실의 방으로 갔습니다</a:t>
            </a:r>
            <a:r>
              <a:rPr lang="en-US" altLang="ko-KR" sz="1100" dirty="0"/>
              <a:t>.)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턴 클라이언트 </a:t>
            </a:r>
            <a:r>
              <a:rPr lang="en-US" altLang="ko-KR" dirty="0"/>
              <a:t>: </a:t>
            </a:r>
            <a:r>
              <a:rPr lang="ko-KR" altLang="en-US" dirty="0"/>
              <a:t>추리 시작 신호</a:t>
            </a:r>
            <a:endParaRPr lang="en-US" altLang="ko-KR" dirty="0"/>
          </a:p>
          <a:p>
            <a:r>
              <a:rPr lang="en-US" altLang="ko-KR" sz="1100" dirty="0"/>
              <a:t>Ex) (</a:t>
            </a:r>
            <a:r>
              <a:rPr lang="ko-KR" altLang="en-US" sz="1100" dirty="0"/>
              <a:t>원창</a:t>
            </a:r>
            <a:r>
              <a:rPr lang="en-US" altLang="ko-KR" sz="1100" dirty="0"/>
              <a:t>)</a:t>
            </a:r>
            <a:r>
              <a:rPr lang="ko-KR" altLang="en-US" sz="1100" dirty="0"/>
              <a:t> 님이 추리를 시작합니다</a:t>
            </a:r>
            <a:r>
              <a:rPr lang="en-US" altLang="ko-KR" sz="1100" dirty="0"/>
              <a:t>.</a:t>
            </a:r>
          </a:p>
          <a:p>
            <a:r>
              <a:rPr lang="ko-KR" altLang="en-US" dirty="0"/>
              <a:t>전체 클라이언트 </a:t>
            </a:r>
            <a:r>
              <a:rPr lang="en-US" altLang="ko-KR" dirty="0"/>
              <a:t>: </a:t>
            </a:r>
            <a:r>
              <a:rPr lang="ko-KR" altLang="en-US" dirty="0"/>
              <a:t>추리 내용</a:t>
            </a:r>
            <a:endParaRPr lang="en-US" altLang="ko-KR" dirty="0"/>
          </a:p>
          <a:p>
            <a:r>
              <a:rPr lang="en-US" altLang="ko-KR" sz="1100" dirty="0"/>
              <a:t>Ex) (</a:t>
            </a:r>
            <a:r>
              <a:rPr lang="ko-KR" altLang="en-US" sz="1100" dirty="0"/>
              <a:t>원창</a:t>
            </a:r>
            <a:r>
              <a:rPr lang="en-US" altLang="ko-KR" sz="1100" dirty="0"/>
              <a:t>)</a:t>
            </a:r>
            <a:r>
              <a:rPr lang="ko-KR" altLang="en-US" sz="1100" dirty="0"/>
              <a:t> 님이 </a:t>
            </a:r>
            <a:r>
              <a:rPr lang="en-US" altLang="ko-KR" sz="1100" dirty="0"/>
              <a:t>(</a:t>
            </a:r>
            <a:r>
              <a:rPr lang="ko-KR" altLang="en-US" sz="1100" dirty="0"/>
              <a:t>화장실</a:t>
            </a:r>
            <a:r>
              <a:rPr lang="en-US" altLang="ko-KR" sz="1100" dirty="0"/>
              <a:t>)</a:t>
            </a:r>
            <a:r>
              <a:rPr lang="ko-KR" altLang="en-US" sz="1100" dirty="0"/>
              <a:t>에서 </a:t>
            </a:r>
            <a:r>
              <a:rPr lang="en-US" altLang="ko-KR" sz="1100" dirty="0"/>
              <a:t>(</a:t>
            </a:r>
            <a:r>
              <a:rPr lang="ko-KR" altLang="en-US" sz="1100" dirty="0"/>
              <a:t>경환</a:t>
            </a:r>
            <a:r>
              <a:rPr lang="en-US" altLang="ko-KR" sz="1100" dirty="0"/>
              <a:t>)</a:t>
            </a:r>
            <a:r>
              <a:rPr lang="ko-KR" altLang="en-US" sz="1100" dirty="0"/>
              <a:t>이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주가근</a:t>
            </a:r>
            <a:r>
              <a:rPr lang="en-US" altLang="ko-KR" sz="1100" dirty="0"/>
              <a:t>)</a:t>
            </a:r>
            <a:r>
              <a:rPr lang="ko-KR" altLang="en-US" sz="1100" dirty="0"/>
              <a:t>으로 살해했다고 추리했습니다</a:t>
            </a:r>
            <a:r>
              <a:rPr lang="en-US" altLang="ko-KR" sz="1100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다른 클라이언트 </a:t>
            </a:r>
            <a:r>
              <a:rPr lang="en-US" altLang="ko-KR" dirty="0"/>
              <a:t>: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순으로 보유 카드 선택 요청 신호</a:t>
            </a:r>
            <a:endParaRPr lang="en-US" altLang="ko-KR" dirty="0"/>
          </a:p>
          <a:p>
            <a:endParaRPr lang="en-US" altLang="ko-KR" sz="1100" dirty="0"/>
          </a:p>
          <a:p>
            <a:r>
              <a:rPr lang="ko-KR" altLang="en-US" dirty="0"/>
              <a:t>턴 클라이언트 </a:t>
            </a:r>
            <a:r>
              <a:rPr lang="en-US" altLang="ko-KR" dirty="0"/>
              <a:t>: </a:t>
            </a:r>
            <a:r>
              <a:rPr lang="ko-KR" altLang="en-US" dirty="0"/>
              <a:t>다른 클라이언트로부터 들어온 카드에 해당하는 메시지를 전달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A6326E11-9241-4838-90D1-27FFC58FD9E7}"/>
              </a:ext>
            </a:extLst>
          </p:cNvPr>
          <p:cNvGrpSpPr/>
          <p:nvPr/>
        </p:nvGrpSpPr>
        <p:grpSpPr>
          <a:xfrm>
            <a:off x="9194335" y="83890"/>
            <a:ext cx="2686946" cy="1690383"/>
            <a:chOff x="6116293" y="3454164"/>
            <a:chExt cx="2744951" cy="3403835"/>
          </a:xfrm>
        </p:grpSpPr>
        <p:pic>
          <p:nvPicPr>
            <p:cNvPr id="151" name="그림 150" descr="영국 남성 기업인">
              <a:extLst>
                <a:ext uri="{FF2B5EF4-FFF2-40B4-BE49-F238E27FC236}">
                  <a16:creationId xmlns:a16="http://schemas.microsoft.com/office/drawing/2014/main" id="{93C478AA-25B2-43A2-B59C-7DE4B0DC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6293" y="3454164"/>
              <a:ext cx="2744951" cy="3403835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8BDC33B-45FC-4D41-B04F-F46E0D9F26C1}"/>
                </a:ext>
              </a:extLst>
            </p:cNvPr>
            <p:cNvSpPr txBox="1"/>
            <p:nvPr/>
          </p:nvSpPr>
          <p:spPr>
            <a:xfrm>
              <a:off x="6116293" y="3709892"/>
              <a:ext cx="1886562" cy="727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진행 순서</a:t>
              </a:r>
              <a:endParaRPr lang="en-US" altLang="ko-KR" sz="1200" dirty="0"/>
            </a:p>
            <a:p>
              <a:r>
                <a:rPr lang="ko-KR" altLang="en-US" sz="1200" dirty="0"/>
                <a:t>파일 </a:t>
              </a:r>
              <a:r>
                <a:rPr lang="ko-KR" altLang="en-US" sz="1200" dirty="0" err="1"/>
                <a:t>디스크립터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빠른 순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C22782AC-108F-4845-AEBE-0585FFE09EBF}"/>
              </a:ext>
            </a:extLst>
          </p:cNvPr>
          <p:cNvSpPr txBox="1"/>
          <p:nvPr/>
        </p:nvSpPr>
        <p:spPr>
          <a:xfrm>
            <a:off x="6960066" y="2049740"/>
            <a:ext cx="439583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턴 클라이언트 </a:t>
            </a:r>
            <a:r>
              <a:rPr lang="en-US" altLang="ko-KR" dirty="0"/>
              <a:t>: </a:t>
            </a:r>
            <a:r>
              <a:rPr lang="ko-KR" altLang="en-US" dirty="0"/>
              <a:t>주사위 값 </a:t>
            </a:r>
            <a:r>
              <a:rPr lang="en-US" altLang="ko-KR" dirty="0"/>
              <a:t>+ </a:t>
            </a:r>
            <a:r>
              <a:rPr lang="ko-KR" altLang="en-US" dirty="0"/>
              <a:t>선택한 값 </a:t>
            </a:r>
            <a:r>
              <a:rPr lang="en-US" altLang="ko-KR" dirty="0"/>
              <a:t>+ </a:t>
            </a:r>
            <a:r>
              <a:rPr lang="ko-KR" altLang="en-US" dirty="0"/>
              <a:t>위치 정보         </a:t>
            </a:r>
            <a:endParaRPr lang="en-US" altLang="ko-KR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비트</a:t>
            </a:r>
            <a:r>
              <a:rPr lang="en-US" altLang="ko-KR" sz="1100" dirty="0"/>
              <a:t>(0~5)		</a:t>
            </a:r>
            <a:r>
              <a:rPr lang="en-US" altLang="ko-KR" sz="1200" dirty="0"/>
              <a:t>3</a:t>
            </a:r>
            <a:r>
              <a:rPr lang="ko-KR" altLang="en-US" sz="1200" dirty="0"/>
              <a:t>비트</a:t>
            </a:r>
            <a:r>
              <a:rPr lang="en-US" altLang="ko-KR" sz="1200" dirty="0"/>
              <a:t>(0~5)		?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턴 클라이언트 </a:t>
            </a:r>
            <a:r>
              <a:rPr lang="en-US" altLang="ko-KR" dirty="0"/>
              <a:t>: </a:t>
            </a:r>
            <a:r>
              <a:rPr lang="ko-KR" altLang="en-US" dirty="0"/>
              <a:t>추리</a:t>
            </a:r>
            <a:r>
              <a:rPr lang="en-US" altLang="ko-KR" dirty="0"/>
              <a:t>(</a:t>
            </a:r>
            <a:r>
              <a:rPr lang="ko-KR" altLang="en-US" dirty="0"/>
              <a:t>현장</a:t>
            </a:r>
            <a:r>
              <a:rPr lang="en-US" altLang="ko-KR" dirty="0"/>
              <a:t>+</a:t>
            </a:r>
            <a:r>
              <a:rPr lang="ko-KR" altLang="en-US" dirty="0"/>
              <a:t>범인</a:t>
            </a:r>
            <a:r>
              <a:rPr lang="en-US" altLang="ko-KR" dirty="0"/>
              <a:t>+</a:t>
            </a:r>
            <a:r>
              <a:rPr lang="ko-KR" altLang="en-US" dirty="0"/>
              <a:t>흉기</a:t>
            </a:r>
            <a:r>
              <a:rPr lang="en-US" altLang="ko-KR" dirty="0"/>
              <a:t>)</a:t>
            </a:r>
          </a:p>
          <a:p>
            <a:r>
              <a:rPr lang="en-US" altLang="ko-KR" sz="1200" dirty="0"/>
              <a:t>		 </a:t>
            </a:r>
            <a:r>
              <a:rPr lang="en-US" altLang="ko-KR" sz="1100" dirty="0"/>
              <a:t>4</a:t>
            </a:r>
            <a:r>
              <a:rPr lang="ko-KR" altLang="en-US" sz="1100" dirty="0"/>
              <a:t>비트</a:t>
            </a:r>
            <a:r>
              <a:rPr lang="en-US" altLang="ko-KR" sz="1100" dirty="0"/>
              <a:t>(0~5) 4</a:t>
            </a:r>
            <a:r>
              <a:rPr lang="ko-KR" altLang="en-US" sz="1100" dirty="0"/>
              <a:t>비트</a:t>
            </a:r>
            <a:r>
              <a:rPr lang="en-US" altLang="ko-KR" sz="1100" dirty="0"/>
              <a:t>(0~5) 4</a:t>
            </a:r>
            <a:r>
              <a:rPr lang="ko-KR" altLang="en-US" sz="1100" dirty="0"/>
              <a:t>비트</a:t>
            </a:r>
            <a:r>
              <a:rPr lang="en-US" altLang="ko-KR" sz="1100" dirty="0"/>
              <a:t>(0~7)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다른 클라이언트 </a:t>
            </a:r>
            <a:r>
              <a:rPr lang="en-US" altLang="ko-KR" dirty="0"/>
              <a:t>: </a:t>
            </a:r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순으로 보유 카드 정보</a:t>
            </a:r>
            <a:r>
              <a:rPr lang="en-US" altLang="ko-KR" dirty="0"/>
              <a:t> </a:t>
            </a:r>
            <a:r>
              <a:rPr lang="en-US" altLang="ko-KR" sz="1100" dirty="0"/>
              <a:t>3</a:t>
            </a:r>
            <a:r>
              <a:rPr lang="ko-KR" altLang="en-US" sz="1100" dirty="0"/>
              <a:t>비트</a:t>
            </a:r>
            <a:r>
              <a:rPr lang="en-US" altLang="ko-KR" sz="1100" dirty="0"/>
              <a:t>(</a:t>
            </a:r>
            <a:r>
              <a:rPr lang="ko-KR" altLang="en-US" sz="1100" dirty="0"/>
              <a:t>없으면 </a:t>
            </a:r>
            <a:r>
              <a:rPr lang="en-US" altLang="ko-KR" sz="1100" dirty="0"/>
              <a:t>0, 1~5. 0</a:t>
            </a:r>
            <a:r>
              <a:rPr lang="ko-KR" altLang="en-US" sz="1100" dirty="0"/>
              <a:t>이 왔으면 다음 클라이언트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endParaRPr lang="en-US" altLang="ko-KR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A9087EE-8DF1-4293-AF29-B3D8B8807B40}"/>
              </a:ext>
            </a:extLst>
          </p:cNvPr>
          <p:cNvSpPr txBox="1"/>
          <p:nvPr/>
        </p:nvSpPr>
        <p:spPr>
          <a:xfrm>
            <a:off x="5505502" y="204974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주사위 턴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E67E87F2-8F2D-4F13-8745-4784134B4115}"/>
              </a:ext>
            </a:extLst>
          </p:cNvPr>
          <p:cNvCxnSpPr>
            <a:cxnSpLocks/>
          </p:cNvCxnSpPr>
          <p:nvPr/>
        </p:nvCxnSpPr>
        <p:spPr>
          <a:xfrm flipH="1" flipV="1">
            <a:off x="5231933" y="2301788"/>
            <a:ext cx="1512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7A2CB3C4-CEA1-4B5F-90CC-566D57139E8A}"/>
              </a:ext>
            </a:extLst>
          </p:cNvPr>
          <p:cNvGrpSpPr/>
          <p:nvPr/>
        </p:nvGrpSpPr>
        <p:grpSpPr>
          <a:xfrm>
            <a:off x="5177270" y="83890"/>
            <a:ext cx="1240431" cy="1887516"/>
            <a:chOff x="3684255" y="4414998"/>
            <a:chExt cx="1718256" cy="2443002"/>
          </a:xfrm>
        </p:grpSpPr>
        <p:pic>
          <p:nvPicPr>
            <p:cNvPr id="163" name="그림 162" descr="젊은 여성 의사">
              <a:extLst>
                <a:ext uri="{FF2B5EF4-FFF2-40B4-BE49-F238E27FC236}">
                  <a16:creationId xmlns:a16="http://schemas.microsoft.com/office/drawing/2014/main" id="{AFDF190D-4A59-4720-BBEB-BB510F214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4255" y="4414998"/>
              <a:ext cx="1718256" cy="2443002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3F86E68-C77C-4A22-B514-5372D69077D4}"/>
                </a:ext>
              </a:extLst>
            </p:cNvPr>
            <p:cNvSpPr txBox="1"/>
            <p:nvPr/>
          </p:nvSpPr>
          <p:spPr>
            <a:xfrm>
              <a:off x="3766700" y="5074220"/>
              <a:ext cx="1203077" cy="67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패킷 교환 정보</a:t>
              </a: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CC668CCC-B416-4207-A7B6-2A91E50025EB}"/>
              </a:ext>
            </a:extLst>
          </p:cNvPr>
          <p:cNvSpPr txBox="1"/>
          <p:nvPr/>
        </p:nvSpPr>
        <p:spPr>
          <a:xfrm>
            <a:off x="5517094" y="3028899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추리 턴</a:t>
            </a:r>
          </a:p>
        </p:txBody>
      </p: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DEFF964C-7594-497A-9D11-D96AC1653244}"/>
              </a:ext>
            </a:extLst>
          </p:cNvPr>
          <p:cNvCxnSpPr>
            <a:cxnSpLocks/>
          </p:cNvCxnSpPr>
          <p:nvPr/>
        </p:nvCxnSpPr>
        <p:spPr>
          <a:xfrm>
            <a:off x="5214961" y="3280949"/>
            <a:ext cx="1512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5B18A3B7-D948-4602-BF09-E29906BD86CD}"/>
              </a:ext>
            </a:extLst>
          </p:cNvPr>
          <p:cNvSpPr txBox="1"/>
          <p:nvPr/>
        </p:nvSpPr>
        <p:spPr>
          <a:xfrm>
            <a:off x="4969777" y="3280950"/>
            <a:ext cx="203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1) </a:t>
            </a:r>
            <a:r>
              <a:rPr lang="ko-KR" altLang="en-US" sz="1200" dirty="0">
                <a:solidFill>
                  <a:srgbClr val="FF0000"/>
                </a:solidFill>
              </a:rPr>
              <a:t>주사위가 </a:t>
            </a:r>
            <a:r>
              <a:rPr lang="en-US" altLang="ko-KR" sz="1200" dirty="0">
                <a:solidFill>
                  <a:srgbClr val="FF0000"/>
                </a:solidFill>
              </a:rPr>
              <a:t>1, 6</a:t>
            </a:r>
            <a:r>
              <a:rPr lang="ko-KR" altLang="en-US" sz="1200" dirty="0">
                <a:solidFill>
                  <a:srgbClr val="FF0000"/>
                </a:solidFill>
              </a:rPr>
              <a:t>이면 생략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2) </a:t>
            </a:r>
            <a:r>
              <a:rPr lang="ko-KR" altLang="en-US" sz="1200" dirty="0">
                <a:solidFill>
                  <a:srgbClr val="FF0000"/>
                </a:solidFill>
              </a:rPr>
              <a:t>진실의 방이고 정답이면 게임 종료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AFB7D4-D980-493B-8534-2EE937DE8A9E}"/>
              </a:ext>
            </a:extLst>
          </p:cNvPr>
          <p:cNvSpPr txBox="1"/>
          <p:nvPr/>
        </p:nvSpPr>
        <p:spPr>
          <a:xfrm>
            <a:off x="5547634" y="4387025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선택 턴</a:t>
            </a:r>
          </a:p>
        </p:txBody>
      </p:sp>
      <p:cxnSp>
        <p:nvCxnSpPr>
          <p:cNvPr id="170" name="직선 화살표 연결선 169">
            <a:extLst>
              <a:ext uri="{FF2B5EF4-FFF2-40B4-BE49-F238E27FC236}">
                <a16:creationId xmlns:a16="http://schemas.microsoft.com/office/drawing/2014/main" id="{D44F0DA0-6AE8-4E6C-A421-12393AA2E75D}"/>
              </a:ext>
            </a:extLst>
          </p:cNvPr>
          <p:cNvCxnSpPr>
            <a:cxnSpLocks/>
          </p:cNvCxnSpPr>
          <p:nvPr/>
        </p:nvCxnSpPr>
        <p:spPr>
          <a:xfrm flipH="1" flipV="1">
            <a:off x="5274065" y="4639073"/>
            <a:ext cx="15124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337C62A4-266E-4792-92A2-55E40E71E684}"/>
              </a:ext>
            </a:extLst>
          </p:cNvPr>
          <p:cNvSpPr txBox="1"/>
          <p:nvPr/>
        </p:nvSpPr>
        <p:spPr>
          <a:xfrm>
            <a:off x="5219338" y="4702445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주사위가 </a:t>
            </a:r>
            <a:r>
              <a:rPr lang="en-US" altLang="ko-KR" sz="1200" dirty="0">
                <a:solidFill>
                  <a:srgbClr val="FF0000"/>
                </a:solidFill>
              </a:rPr>
              <a:t>1, 6</a:t>
            </a:r>
            <a:r>
              <a:rPr lang="ko-KR" altLang="en-US" sz="1200" dirty="0">
                <a:solidFill>
                  <a:srgbClr val="FF0000"/>
                </a:solidFill>
              </a:rPr>
              <a:t>이면 생략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76B473D-41FE-497B-A9DF-C3BF50204B0D}"/>
              </a:ext>
            </a:extLst>
          </p:cNvPr>
          <p:cNvSpPr txBox="1"/>
          <p:nvPr/>
        </p:nvSpPr>
        <p:spPr>
          <a:xfrm>
            <a:off x="9501840" y="6122252"/>
            <a:ext cx="2690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 type = 2</a:t>
            </a:r>
          </a:p>
          <a:p>
            <a:r>
              <a:rPr lang="en-US" altLang="ko-KR" dirty="0"/>
              <a:t>Int data = 7(0000 0111)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15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3EC91115-D274-4890-AF88-F87D4F8358C6}"/>
              </a:ext>
            </a:extLst>
          </p:cNvPr>
          <p:cNvSpPr txBox="1"/>
          <p:nvPr/>
        </p:nvSpPr>
        <p:spPr>
          <a:xfrm>
            <a:off x="607568" y="805229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7B8E2A9-34F3-4C49-945E-8B13DC3A619F}"/>
              </a:ext>
            </a:extLst>
          </p:cNvPr>
          <p:cNvSpPr txBox="1"/>
          <p:nvPr/>
        </p:nvSpPr>
        <p:spPr>
          <a:xfrm>
            <a:off x="618753" y="16958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C2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647D3-047C-4E6E-A3F1-E7D7EDFBE18F}"/>
              </a:ext>
            </a:extLst>
          </p:cNvPr>
          <p:cNvSpPr txBox="1"/>
          <p:nvPr/>
        </p:nvSpPr>
        <p:spPr>
          <a:xfrm>
            <a:off x="605840" y="2619938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C3</a:t>
            </a:r>
            <a:endParaRPr lang="ko-KR" altLang="en-US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048394FC-9C10-410A-AF54-52FEB7CAB97F}"/>
              </a:ext>
            </a:extLst>
          </p:cNvPr>
          <p:cNvGrpSpPr/>
          <p:nvPr/>
        </p:nvGrpSpPr>
        <p:grpSpPr>
          <a:xfrm>
            <a:off x="1090836" y="771782"/>
            <a:ext cx="10649220" cy="436232"/>
            <a:chOff x="1166070" y="1216399"/>
            <a:chExt cx="5989736" cy="43623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ED83547-C243-49A8-95CE-DCB525D2A697}"/>
                </a:ext>
              </a:extLst>
            </p:cNvPr>
            <p:cNvSpPr/>
            <p:nvPr/>
          </p:nvSpPr>
          <p:spPr>
            <a:xfrm>
              <a:off x="1166070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869D569-3A44-442B-991D-4D14B961CE86}"/>
                </a:ext>
              </a:extLst>
            </p:cNvPr>
            <p:cNvSpPr/>
            <p:nvPr/>
          </p:nvSpPr>
          <p:spPr>
            <a:xfrm>
              <a:off x="1770077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3FAA5A5-E864-4C08-8193-08FE5900C6A8}"/>
                </a:ext>
              </a:extLst>
            </p:cNvPr>
            <p:cNvSpPr/>
            <p:nvPr/>
          </p:nvSpPr>
          <p:spPr>
            <a:xfrm>
              <a:off x="2357306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35FCB4-EAA1-48BC-ACB4-7B9C7FD19D66}"/>
                </a:ext>
              </a:extLst>
            </p:cNvPr>
            <p:cNvSpPr/>
            <p:nvPr/>
          </p:nvSpPr>
          <p:spPr>
            <a:xfrm>
              <a:off x="2961313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5DC7BC3-5066-4191-983A-8459D2943442}"/>
                </a:ext>
              </a:extLst>
            </p:cNvPr>
            <p:cNvSpPr/>
            <p:nvPr/>
          </p:nvSpPr>
          <p:spPr>
            <a:xfrm>
              <a:off x="3548542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C943B87-94B6-42C6-BF29-14A05D43F69E}"/>
                </a:ext>
              </a:extLst>
            </p:cNvPr>
            <p:cNvSpPr/>
            <p:nvPr/>
          </p:nvSpPr>
          <p:spPr>
            <a:xfrm>
              <a:off x="4152549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1887E68-0904-4034-81F4-9E394AD03977}"/>
                </a:ext>
              </a:extLst>
            </p:cNvPr>
            <p:cNvSpPr/>
            <p:nvPr/>
          </p:nvSpPr>
          <p:spPr>
            <a:xfrm>
              <a:off x="4739778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000 000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ECD560D-4175-498D-9C38-8085F49EC71C}"/>
                </a:ext>
              </a:extLst>
            </p:cNvPr>
            <p:cNvSpPr/>
            <p:nvPr/>
          </p:nvSpPr>
          <p:spPr>
            <a:xfrm>
              <a:off x="5343785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2E44F09-9B62-41AA-9053-63756881120A}"/>
                </a:ext>
              </a:extLst>
            </p:cNvPr>
            <p:cNvSpPr/>
            <p:nvPr/>
          </p:nvSpPr>
          <p:spPr>
            <a:xfrm>
              <a:off x="5947792" y="1216400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D7B273-088E-42D0-96C5-0115B6D41E04}"/>
                </a:ext>
              </a:extLst>
            </p:cNvPr>
            <p:cNvSpPr/>
            <p:nvPr/>
          </p:nvSpPr>
          <p:spPr>
            <a:xfrm>
              <a:off x="6551799" y="1216399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7C43EB2-755D-496C-8CCB-A17BDD0476EC}"/>
              </a:ext>
            </a:extLst>
          </p:cNvPr>
          <p:cNvGrpSpPr/>
          <p:nvPr/>
        </p:nvGrpSpPr>
        <p:grpSpPr>
          <a:xfrm>
            <a:off x="1103755" y="1662413"/>
            <a:ext cx="10649220" cy="436232"/>
            <a:chOff x="1166070" y="1216399"/>
            <a:chExt cx="5989736" cy="43623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320F2DB-17F1-4DEC-A1EA-BF0B74044CC5}"/>
                </a:ext>
              </a:extLst>
            </p:cNvPr>
            <p:cNvSpPr/>
            <p:nvPr/>
          </p:nvSpPr>
          <p:spPr>
            <a:xfrm>
              <a:off x="1166070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1 00 00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81E0900-6067-46D2-8E10-19479FBC89B0}"/>
                </a:ext>
              </a:extLst>
            </p:cNvPr>
            <p:cNvSpPr/>
            <p:nvPr/>
          </p:nvSpPr>
          <p:spPr>
            <a:xfrm>
              <a:off x="1770077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8CC046-D81E-44B7-888E-6D2B711F5243}"/>
                </a:ext>
              </a:extLst>
            </p:cNvPr>
            <p:cNvSpPr/>
            <p:nvPr/>
          </p:nvSpPr>
          <p:spPr>
            <a:xfrm>
              <a:off x="2357306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619AAF-8725-4BAF-941F-830C34E064F1}"/>
                </a:ext>
              </a:extLst>
            </p:cNvPr>
            <p:cNvSpPr/>
            <p:nvPr/>
          </p:nvSpPr>
          <p:spPr>
            <a:xfrm>
              <a:off x="2961313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B8A7DA9-260F-4FA7-8209-351903638D52}"/>
                </a:ext>
              </a:extLst>
            </p:cNvPr>
            <p:cNvSpPr/>
            <p:nvPr/>
          </p:nvSpPr>
          <p:spPr>
            <a:xfrm>
              <a:off x="3548542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DD298F4-5B88-4CEB-9FC6-435ED3F94790}"/>
                </a:ext>
              </a:extLst>
            </p:cNvPr>
            <p:cNvSpPr/>
            <p:nvPr/>
          </p:nvSpPr>
          <p:spPr>
            <a:xfrm>
              <a:off x="4152549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66F1DB8-F4DC-42C0-BD44-B447872F6667}"/>
                </a:ext>
              </a:extLst>
            </p:cNvPr>
            <p:cNvSpPr/>
            <p:nvPr/>
          </p:nvSpPr>
          <p:spPr>
            <a:xfrm>
              <a:off x="4739778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000 000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7DEB995-7213-4143-903D-1FF662F4E095}"/>
                </a:ext>
              </a:extLst>
            </p:cNvPr>
            <p:cNvSpPr/>
            <p:nvPr/>
          </p:nvSpPr>
          <p:spPr>
            <a:xfrm>
              <a:off x="5343785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5F94BFC-CE8B-4157-9459-F4EB3A5B90A6}"/>
                </a:ext>
              </a:extLst>
            </p:cNvPr>
            <p:cNvSpPr/>
            <p:nvPr/>
          </p:nvSpPr>
          <p:spPr>
            <a:xfrm>
              <a:off x="5947792" y="1216400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A154B49-3B58-42F9-BFC7-2BEE46B422E8}"/>
                </a:ext>
              </a:extLst>
            </p:cNvPr>
            <p:cNvSpPr/>
            <p:nvPr/>
          </p:nvSpPr>
          <p:spPr>
            <a:xfrm>
              <a:off x="6551799" y="1216399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E52C02F-8977-46CD-B726-120CB332A48D}"/>
              </a:ext>
            </a:extLst>
          </p:cNvPr>
          <p:cNvGrpSpPr/>
          <p:nvPr/>
        </p:nvGrpSpPr>
        <p:grpSpPr>
          <a:xfrm>
            <a:off x="1088840" y="2586491"/>
            <a:ext cx="10649220" cy="436232"/>
            <a:chOff x="1166070" y="1216399"/>
            <a:chExt cx="5989736" cy="43623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4A49EA-DB4C-4B31-8253-731A3F09D670}"/>
                </a:ext>
              </a:extLst>
            </p:cNvPr>
            <p:cNvSpPr/>
            <p:nvPr/>
          </p:nvSpPr>
          <p:spPr>
            <a:xfrm>
              <a:off x="1166070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 </a:t>
              </a:r>
              <a:r>
                <a:rPr lang="en-US" altLang="ko-KR" sz="1200" dirty="0">
                  <a:solidFill>
                    <a:schemeClr val="tx1"/>
                  </a:solidFill>
                </a:rPr>
                <a:t>1 00 00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6E9C86D-6D85-4F98-B669-EAC178059E12}"/>
                </a:ext>
              </a:extLst>
            </p:cNvPr>
            <p:cNvSpPr/>
            <p:nvPr/>
          </p:nvSpPr>
          <p:spPr>
            <a:xfrm>
              <a:off x="1770077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B0ED52-D070-412B-8BAC-64D0FF238DF0}"/>
                </a:ext>
              </a:extLst>
            </p:cNvPr>
            <p:cNvSpPr/>
            <p:nvPr/>
          </p:nvSpPr>
          <p:spPr>
            <a:xfrm>
              <a:off x="2357306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E5E8EC3-FE44-40D5-ABA8-B03FA800598D}"/>
                </a:ext>
              </a:extLst>
            </p:cNvPr>
            <p:cNvSpPr/>
            <p:nvPr/>
          </p:nvSpPr>
          <p:spPr>
            <a:xfrm>
              <a:off x="2961313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7237FC9-FA1C-46BD-ABD0-0B97D23FF002}"/>
                </a:ext>
              </a:extLst>
            </p:cNvPr>
            <p:cNvSpPr/>
            <p:nvPr/>
          </p:nvSpPr>
          <p:spPr>
            <a:xfrm>
              <a:off x="3548542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7FEC07E-D78A-4D75-968D-FB882DF210E5}"/>
                </a:ext>
              </a:extLst>
            </p:cNvPr>
            <p:cNvSpPr/>
            <p:nvPr/>
          </p:nvSpPr>
          <p:spPr>
            <a:xfrm>
              <a:off x="4152549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766BC5-87D3-4558-86DE-2ED79EB236AE}"/>
                </a:ext>
              </a:extLst>
            </p:cNvPr>
            <p:cNvSpPr/>
            <p:nvPr/>
          </p:nvSpPr>
          <p:spPr>
            <a:xfrm>
              <a:off x="4739778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000 000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B4FA4C-EC59-4195-890D-1FDDEB80E52F}"/>
                </a:ext>
              </a:extLst>
            </p:cNvPr>
            <p:cNvSpPr/>
            <p:nvPr/>
          </p:nvSpPr>
          <p:spPr>
            <a:xfrm>
              <a:off x="5343785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C760D34-1652-4E14-AE36-CD710029872F}"/>
                </a:ext>
              </a:extLst>
            </p:cNvPr>
            <p:cNvSpPr/>
            <p:nvPr/>
          </p:nvSpPr>
          <p:spPr>
            <a:xfrm>
              <a:off x="5947792" y="1216400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52C37BE-7750-4B2D-B2D3-6C11B0E90D6D}"/>
                </a:ext>
              </a:extLst>
            </p:cNvPr>
            <p:cNvSpPr/>
            <p:nvPr/>
          </p:nvSpPr>
          <p:spPr>
            <a:xfrm>
              <a:off x="6551799" y="1216399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0128A73-6244-4012-B6F6-C0E2424F0631}"/>
              </a:ext>
            </a:extLst>
          </p:cNvPr>
          <p:cNvGrpSpPr/>
          <p:nvPr/>
        </p:nvGrpSpPr>
        <p:grpSpPr>
          <a:xfrm>
            <a:off x="1103755" y="3544016"/>
            <a:ext cx="10649220" cy="436232"/>
            <a:chOff x="1166070" y="1216399"/>
            <a:chExt cx="5989736" cy="436232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CDC1F95-0AB9-4026-BC8F-A79A0ED88C19}"/>
                </a:ext>
              </a:extLst>
            </p:cNvPr>
            <p:cNvSpPr/>
            <p:nvPr/>
          </p:nvSpPr>
          <p:spPr>
            <a:xfrm>
              <a:off x="1166070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1 00 00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B6C5500-2833-41F6-BDBA-898DDC478CE2}"/>
                </a:ext>
              </a:extLst>
            </p:cNvPr>
            <p:cNvSpPr/>
            <p:nvPr/>
          </p:nvSpPr>
          <p:spPr>
            <a:xfrm>
              <a:off x="1770077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836340-76FB-431E-89B7-6905863EA4BC}"/>
                </a:ext>
              </a:extLst>
            </p:cNvPr>
            <p:cNvSpPr/>
            <p:nvPr/>
          </p:nvSpPr>
          <p:spPr>
            <a:xfrm>
              <a:off x="2357306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00 00 00 00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54E2A526-8EBF-496B-8097-C9B79D63A857}"/>
                </a:ext>
              </a:extLst>
            </p:cNvPr>
            <p:cNvSpPr/>
            <p:nvPr/>
          </p:nvSpPr>
          <p:spPr>
            <a:xfrm>
              <a:off x="2961313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 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D7CE151-41B1-436A-8584-E5C20456E1A3}"/>
                </a:ext>
              </a:extLst>
            </p:cNvPr>
            <p:cNvSpPr/>
            <p:nvPr/>
          </p:nvSpPr>
          <p:spPr>
            <a:xfrm>
              <a:off x="3548542" y="1216404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FB8381B-421F-4EA8-84AB-EB8F2BEF83B8}"/>
                </a:ext>
              </a:extLst>
            </p:cNvPr>
            <p:cNvSpPr/>
            <p:nvPr/>
          </p:nvSpPr>
          <p:spPr>
            <a:xfrm>
              <a:off x="4152549" y="1216403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8E211EE0-332F-4AAF-9F85-4F497D30D80B}"/>
                </a:ext>
              </a:extLst>
            </p:cNvPr>
            <p:cNvSpPr/>
            <p:nvPr/>
          </p:nvSpPr>
          <p:spPr>
            <a:xfrm>
              <a:off x="4739778" y="1216402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000 000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26BAD8-404A-4278-B2D6-D891362523AA}"/>
                </a:ext>
              </a:extLst>
            </p:cNvPr>
            <p:cNvSpPr/>
            <p:nvPr/>
          </p:nvSpPr>
          <p:spPr>
            <a:xfrm>
              <a:off x="5343785" y="1216401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00000 00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E19B9B0-5821-4998-A603-F822401FA5C0}"/>
                </a:ext>
              </a:extLst>
            </p:cNvPr>
            <p:cNvSpPr/>
            <p:nvPr/>
          </p:nvSpPr>
          <p:spPr>
            <a:xfrm>
              <a:off x="5947792" y="1216400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000 00000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D52AD55-72A6-4656-91A0-3197F0C8001B}"/>
                </a:ext>
              </a:extLst>
            </p:cNvPr>
            <p:cNvSpPr/>
            <p:nvPr/>
          </p:nvSpPr>
          <p:spPr>
            <a:xfrm>
              <a:off x="6551799" y="1216399"/>
              <a:ext cx="604007" cy="43622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rgbClr val="FF0000"/>
                  </a:solidFill>
                </a:rPr>
                <a:t>XX</a:t>
              </a:r>
              <a:r>
                <a:rPr lang="en-US" altLang="ko-KR" sz="1200" dirty="0">
                  <a:solidFill>
                    <a:schemeClr val="tx1"/>
                  </a:solidFill>
                </a:rPr>
                <a:t> 0 00000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752F008-313E-4E1A-B215-3AE0C610C636}"/>
              </a:ext>
            </a:extLst>
          </p:cNvPr>
          <p:cNvSpPr txBox="1"/>
          <p:nvPr/>
        </p:nvSpPr>
        <p:spPr>
          <a:xfrm>
            <a:off x="618753" y="357746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C4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64865E3-4CF7-4647-B4F1-312547C44DA6}"/>
              </a:ext>
            </a:extLst>
          </p:cNvPr>
          <p:cNvSpPr txBox="1"/>
          <p:nvPr/>
        </p:nvSpPr>
        <p:spPr>
          <a:xfrm>
            <a:off x="1053260" y="7772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플레이어 정보</a:t>
            </a:r>
            <a:endParaRPr lang="ko-KR" alt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319026E-892D-4E14-947B-799BC50CE620}"/>
              </a:ext>
            </a:extLst>
          </p:cNvPr>
          <p:cNvSpPr txBox="1"/>
          <p:nvPr/>
        </p:nvSpPr>
        <p:spPr>
          <a:xfrm>
            <a:off x="2626792" y="40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위치 정보</a:t>
            </a:r>
            <a:endParaRPr lang="en-US" altLang="ko-KR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305B4E5-FDDF-4162-BEBA-B5C169D72EF1}"/>
              </a:ext>
            </a:extLst>
          </p:cNvPr>
          <p:cNvSpPr txBox="1"/>
          <p:nvPr/>
        </p:nvSpPr>
        <p:spPr>
          <a:xfrm>
            <a:off x="5266724" y="40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카드 정보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0E4D47-48D7-4AB9-91AC-F02886D0EBBD}"/>
              </a:ext>
            </a:extLst>
          </p:cNvPr>
          <p:cNvSpPr txBox="1"/>
          <p:nvPr/>
        </p:nvSpPr>
        <p:spPr>
          <a:xfrm>
            <a:off x="7448756" y="76544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주사위</a:t>
            </a:r>
            <a:r>
              <a:rPr lang="en-US" altLang="ko-KR" sz="1200" dirty="0"/>
              <a:t>+</a:t>
            </a:r>
            <a:r>
              <a:rPr lang="ko-KR" altLang="en-US" sz="1200" dirty="0"/>
              <a:t>행동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E06748-8424-424B-AEBF-BC84018AE48F}"/>
              </a:ext>
            </a:extLst>
          </p:cNvPr>
          <p:cNvSpPr txBox="1"/>
          <p:nvPr/>
        </p:nvSpPr>
        <p:spPr>
          <a:xfrm>
            <a:off x="9010358" y="4037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추리 정보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AC96D1-1984-4420-AF99-243EBE215751}"/>
              </a:ext>
            </a:extLst>
          </p:cNvPr>
          <p:cNvSpPr txBox="1"/>
          <p:nvPr/>
        </p:nvSpPr>
        <p:spPr>
          <a:xfrm>
            <a:off x="10892873" y="403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단서</a:t>
            </a:r>
          </a:p>
        </p:txBody>
      </p:sp>
      <p:sp>
        <p:nvSpPr>
          <p:cNvPr id="106" name="화살표: 아래로 구부러짐 105">
            <a:extLst>
              <a:ext uri="{FF2B5EF4-FFF2-40B4-BE49-F238E27FC236}">
                <a16:creationId xmlns:a16="http://schemas.microsoft.com/office/drawing/2014/main" id="{186DA098-FC97-44E6-9B43-0F9F6204101C}"/>
              </a:ext>
            </a:extLst>
          </p:cNvPr>
          <p:cNvSpPr/>
          <p:nvPr/>
        </p:nvSpPr>
        <p:spPr>
          <a:xfrm>
            <a:off x="2162711" y="353543"/>
            <a:ext cx="2192055" cy="418239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0" name="화살표: 아래로 구부러짐 109">
            <a:extLst>
              <a:ext uri="{FF2B5EF4-FFF2-40B4-BE49-F238E27FC236}">
                <a16:creationId xmlns:a16="http://schemas.microsoft.com/office/drawing/2014/main" id="{22A5FD64-4FF7-40CC-AB50-D62F3097153D}"/>
              </a:ext>
            </a:extLst>
          </p:cNvPr>
          <p:cNvSpPr/>
          <p:nvPr/>
        </p:nvSpPr>
        <p:spPr>
          <a:xfrm>
            <a:off x="1088840" y="353544"/>
            <a:ext cx="1133804" cy="418238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1" name="화살표: 아래로 구부러짐 110">
            <a:extLst>
              <a:ext uri="{FF2B5EF4-FFF2-40B4-BE49-F238E27FC236}">
                <a16:creationId xmlns:a16="http://schemas.microsoft.com/office/drawing/2014/main" id="{8CBF44C8-39EF-4BA5-919B-42F39B2D5A39}"/>
              </a:ext>
            </a:extLst>
          </p:cNvPr>
          <p:cNvSpPr/>
          <p:nvPr/>
        </p:nvSpPr>
        <p:spPr>
          <a:xfrm>
            <a:off x="4295538" y="353543"/>
            <a:ext cx="3176868" cy="418239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" name="화살표: 아래로 구부러짐 111">
            <a:extLst>
              <a:ext uri="{FF2B5EF4-FFF2-40B4-BE49-F238E27FC236}">
                <a16:creationId xmlns:a16="http://schemas.microsoft.com/office/drawing/2014/main" id="{FD55945D-63A1-4649-956F-75BC31143119}"/>
              </a:ext>
            </a:extLst>
          </p:cNvPr>
          <p:cNvSpPr/>
          <p:nvPr/>
        </p:nvSpPr>
        <p:spPr>
          <a:xfrm>
            <a:off x="7442577" y="402449"/>
            <a:ext cx="1086790" cy="36933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화살표: 아래로 구부러짐 112">
            <a:extLst>
              <a:ext uri="{FF2B5EF4-FFF2-40B4-BE49-F238E27FC236}">
                <a16:creationId xmlns:a16="http://schemas.microsoft.com/office/drawing/2014/main" id="{667599CA-2DB7-4D81-B3F7-C80C63F9DED3}"/>
              </a:ext>
            </a:extLst>
          </p:cNvPr>
          <p:cNvSpPr/>
          <p:nvPr/>
        </p:nvSpPr>
        <p:spPr>
          <a:xfrm>
            <a:off x="8518443" y="402449"/>
            <a:ext cx="2158666" cy="36933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4" name="화살표: 아래로 구부러짐 113">
            <a:extLst>
              <a:ext uri="{FF2B5EF4-FFF2-40B4-BE49-F238E27FC236}">
                <a16:creationId xmlns:a16="http://schemas.microsoft.com/office/drawing/2014/main" id="{80E400B3-A667-4955-A2CE-70A8AF22DF35}"/>
              </a:ext>
            </a:extLst>
          </p:cNvPr>
          <p:cNvSpPr/>
          <p:nvPr/>
        </p:nvSpPr>
        <p:spPr>
          <a:xfrm>
            <a:off x="10677109" y="402449"/>
            <a:ext cx="1086790" cy="369332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F3638DF-735A-477C-8AA6-39111AAC9E56}"/>
              </a:ext>
            </a:extLst>
          </p:cNvPr>
          <p:cNvSpPr txBox="1"/>
          <p:nvPr/>
        </p:nvSpPr>
        <p:spPr>
          <a:xfrm>
            <a:off x="1306910" y="587115"/>
            <a:ext cx="8958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대기 단계 식별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B3AEE7-F6F6-455F-B19F-358CD5511F81}"/>
              </a:ext>
            </a:extLst>
          </p:cNvPr>
          <p:cNvSpPr txBox="1"/>
          <p:nvPr/>
        </p:nvSpPr>
        <p:spPr>
          <a:xfrm>
            <a:off x="2249773" y="555521"/>
            <a:ext cx="5418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x   y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4162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383</Words>
  <Application>Microsoft Office PowerPoint</Application>
  <PresentationFormat>와이드스크린</PresentationFormat>
  <Paragraphs>103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우석</dc:creator>
  <cp:lastModifiedBy>김 우석</cp:lastModifiedBy>
  <cp:revision>304</cp:revision>
  <dcterms:created xsi:type="dcterms:W3CDTF">2020-06-29T01:36:26Z</dcterms:created>
  <dcterms:modified xsi:type="dcterms:W3CDTF">2020-06-30T08:21:01Z</dcterms:modified>
</cp:coreProperties>
</file>