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6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9F4A2-A36E-F048-8E2F-3DCBC5A74371}" type="datetimeFigureOut">
              <a:rPr kumimoji="1" lang="ko-Kore-KR" altLang="en-US" smtClean="0"/>
              <a:t>08/12/2020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3818A-BFB0-D744-87E1-6CFAB54C11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42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6941-F1FE-4050-A528-FCC2C91E7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F216F-E45E-4A75-80C1-5785C0AF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FEE10-F678-4560-AB80-01A18792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539E5-FDD9-408D-B4FE-A8EFD52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EDE52-BF69-4BF4-9AA0-3C5FC3D5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9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51FD1-4FC4-45E9-9659-6682AACF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6C827-7342-45AB-9BCA-ACF7C547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B7CDD-5BF6-4253-8D07-F328C3EF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9F59C-17CB-4173-9350-B47B2524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9FE4-3DD6-4A80-9226-6611AFEC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9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599C3E-AFA7-4925-97E8-184EAD05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6DF1C-D661-41E8-81A6-D1A549C8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99D42-0D28-45B1-B6E7-C9189A74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07D1F-A4A2-4834-996E-CAB63821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E1F4D-B857-41E0-AEBF-DD4308B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66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79236-2D42-4BD1-BE48-742C6F22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1541A-FE10-47B6-994B-CB18F1DB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71003-3216-454D-A633-086CFC30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CAB7F-61B8-4792-9ADA-EB57F13E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DAD3B-4871-47C2-8C29-C9E330F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4DAF-AF0A-4520-A284-287EE556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9DB79-1D45-40F2-A5AE-C3D3A27BA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1B3E3-C0A1-4123-AED8-F8054AA20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0588F-51A6-452C-88E5-0799BF78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0820-61BF-42A6-B45E-86DDF70E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2FC92-6DB6-4756-ADE1-45D17292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4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A9899-56EC-4FC6-A7E1-EAA7DE03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9449" y="18020"/>
            <a:ext cx="3026551" cy="529937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76B71-1538-4583-9226-937370E34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610600" y="0"/>
            <a:ext cx="3540991" cy="529938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10DC-A62F-40B8-8DFB-3DCB5744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5E81D3-C31B-4BDB-9EB2-792448A3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C7B210-0A2A-4F29-982A-4C8FCFE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날짜 개체 틀 1">
            <a:extLst>
              <a:ext uri="{FF2B5EF4-FFF2-40B4-BE49-F238E27FC236}">
                <a16:creationId xmlns:a16="http://schemas.microsoft.com/office/drawing/2014/main" id="{12959893-C7A0-E844-81A4-8E5B02373AA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74BB84-6C4E-4188-A687-3E5473A90BE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C5A7204E-688F-CE41-8A51-058EA03896F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8559E4-CA1E-4B9C-B79A-51CFA32729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077F5C-F47B-B141-A687-F949E0F05D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0572776"/>
              </p:ext>
            </p:extLst>
          </p:nvPr>
        </p:nvGraphicFramePr>
        <p:xfrm>
          <a:off x="8651009" y="561108"/>
          <a:ext cx="3540991" cy="6296892"/>
        </p:xfrm>
        <a:graphic>
          <a:graphicData uri="http://schemas.openxmlformats.org/drawingml/2006/table">
            <a:tbl>
              <a:tblPr firstRow="1" bandRow="1"/>
              <a:tblGrid>
                <a:gridCol w="595027">
                  <a:extLst>
                    <a:ext uri="{9D8B030D-6E8A-4147-A177-3AD203B41FA5}">
                      <a16:colId xmlns:a16="http://schemas.microsoft.com/office/drawing/2014/main" val="558889199"/>
                    </a:ext>
                  </a:extLst>
                </a:gridCol>
                <a:gridCol w="2945964">
                  <a:extLst>
                    <a:ext uri="{9D8B030D-6E8A-4147-A177-3AD203B41FA5}">
                      <a16:colId xmlns:a16="http://schemas.microsoft.com/office/drawing/2014/main" val="2738101204"/>
                    </a:ext>
                  </a:extLst>
                </a:gridCol>
              </a:tblGrid>
              <a:tr h="5247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86232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65448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447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539830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940374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27359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102811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937641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326825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016082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971771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55244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E4B7CCA-A580-CC4F-B4E6-8F1635DE7E7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9132634"/>
              </p:ext>
            </p:extLst>
          </p:nvPr>
        </p:nvGraphicFramePr>
        <p:xfrm>
          <a:off x="-26555" y="-5195"/>
          <a:ext cx="12178146" cy="540327"/>
        </p:xfrm>
        <a:graphic>
          <a:graphicData uri="http://schemas.openxmlformats.org/drawingml/2006/table">
            <a:tbl>
              <a:tblPr/>
              <a:tblGrid>
                <a:gridCol w="3044536">
                  <a:extLst>
                    <a:ext uri="{9D8B030D-6E8A-4147-A177-3AD203B41FA5}">
                      <a16:colId xmlns:a16="http://schemas.microsoft.com/office/drawing/2014/main" val="1309058426"/>
                    </a:ext>
                  </a:extLst>
                </a:gridCol>
                <a:gridCol w="3044537">
                  <a:extLst>
                    <a:ext uri="{9D8B030D-6E8A-4147-A177-3AD203B41FA5}">
                      <a16:colId xmlns:a16="http://schemas.microsoft.com/office/drawing/2014/main" val="534593035"/>
                    </a:ext>
                  </a:extLst>
                </a:gridCol>
                <a:gridCol w="2556163">
                  <a:extLst>
                    <a:ext uri="{9D8B030D-6E8A-4147-A177-3AD203B41FA5}">
                      <a16:colId xmlns:a16="http://schemas.microsoft.com/office/drawing/2014/main" val="3030927638"/>
                    </a:ext>
                  </a:extLst>
                </a:gridCol>
                <a:gridCol w="3532910">
                  <a:extLst>
                    <a:ext uri="{9D8B030D-6E8A-4147-A177-3AD203B41FA5}">
                      <a16:colId xmlns:a16="http://schemas.microsoft.com/office/drawing/2014/main" val="2714284883"/>
                    </a:ext>
                  </a:extLst>
                </a:gridCol>
              </a:tblGrid>
              <a:tr h="540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4967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4BCF5C1-F061-F141-9C3D-33B4439160E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6798179"/>
              </p:ext>
            </p:extLst>
          </p:nvPr>
        </p:nvGraphicFramePr>
        <p:xfrm>
          <a:off x="18860" y="555914"/>
          <a:ext cx="8655627" cy="529937"/>
        </p:xfrm>
        <a:graphic>
          <a:graphicData uri="http://schemas.openxmlformats.org/drawingml/2006/table">
            <a:tbl>
              <a:tblPr/>
              <a:tblGrid>
                <a:gridCol w="8655627">
                  <a:extLst>
                    <a:ext uri="{9D8B030D-6E8A-4147-A177-3AD203B41FA5}">
                      <a16:colId xmlns:a16="http://schemas.microsoft.com/office/drawing/2014/main" val="2057392788"/>
                    </a:ext>
                  </a:extLst>
                </a:gridCol>
              </a:tblGrid>
              <a:tr h="5299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경로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30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7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1274-AD61-4239-90D6-35814BF8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7E6059-2A2E-4DF0-88A8-DD4DB389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C33B92-13AD-410F-93CA-26084E6A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242F4A-5A9C-4F4D-99D6-DFD8EE6C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4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D6BE3F-A2D7-413C-9490-4D9552B3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5C7F40-3F4B-4512-80A6-ED7B53E6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0692D-A2CD-46B0-8D4B-FE61C006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BB9D03-37AB-2A49-9361-20A945580EA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7983086"/>
              </p:ext>
            </p:extLst>
          </p:nvPr>
        </p:nvGraphicFramePr>
        <p:xfrm>
          <a:off x="8651009" y="561108"/>
          <a:ext cx="3540991" cy="6296892"/>
        </p:xfrm>
        <a:graphic>
          <a:graphicData uri="http://schemas.openxmlformats.org/drawingml/2006/table">
            <a:tbl>
              <a:tblPr firstRow="1" bandRow="1"/>
              <a:tblGrid>
                <a:gridCol w="595027">
                  <a:extLst>
                    <a:ext uri="{9D8B030D-6E8A-4147-A177-3AD203B41FA5}">
                      <a16:colId xmlns:a16="http://schemas.microsoft.com/office/drawing/2014/main" val="558889199"/>
                    </a:ext>
                  </a:extLst>
                </a:gridCol>
                <a:gridCol w="2945964">
                  <a:extLst>
                    <a:ext uri="{9D8B030D-6E8A-4147-A177-3AD203B41FA5}">
                      <a16:colId xmlns:a16="http://schemas.microsoft.com/office/drawing/2014/main" val="2738101204"/>
                    </a:ext>
                  </a:extLst>
                </a:gridCol>
              </a:tblGrid>
              <a:tr h="5247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86232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65448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447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539830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940374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27359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102811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937641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326825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016082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971771"/>
                  </a:ext>
                </a:extLst>
              </a:tr>
              <a:tr h="5247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5524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EAF19C0-681B-224B-A93A-44D83BCEFAE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1098678"/>
              </p:ext>
            </p:extLst>
          </p:nvPr>
        </p:nvGraphicFramePr>
        <p:xfrm>
          <a:off x="10391" y="0"/>
          <a:ext cx="12178146" cy="540327"/>
        </p:xfrm>
        <a:graphic>
          <a:graphicData uri="http://schemas.openxmlformats.org/drawingml/2006/table">
            <a:tbl>
              <a:tblPr/>
              <a:tblGrid>
                <a:gridCol w="3044536">
                  <a:extLst>
                    <a:ext uri="{9D8B030D-6E8A-4147-A177-3AD203B41FA5}">
                      <a16:colId xmlns:a16="http://schemas.microsoft.com/office/drawing/2014/main" val="1309058426"/>
                    </a:ext>
                  </a:extLst>
                </a:gridCol>
                <a:gridCol w="3044537">
                  <a:extLst>
                    <a:ext uri="{9D8B030D-6E8A-4147-A177-3AD203B41FA5}">
                      <a16:colId xmlns:a16="http://schemas.microsoft.com/office/drawing/2014/main" val="534593035"/>
                    </a:ext>
                  </a:extLst>
                </a:gridCol>
                <a:gridCol w="2556163">
                  <a:extLst>
                    <a:ext uri="{9D8B030D-6E8A-4147-A177-3AD203B41FA5}">
                      <a16:colId xmlns:a16="http://schemas.microsoft.com/office/drawing/2014/main" val="3030927638"/>
                    </a:ext>
                  </a:extLst>
                </a:gridCol>
                <a:gridCol w="3532910">
                  <a:extLst>
                    <a:ext uri="{9D8B030D-6E8A-4147-A177-3AD203B41FA5}">
                      <a16:colId xmlns:a16="http://schemas.microsoft.com/office/drawing/2014/main" val="2714284883"/>
                    </a:ext>
                  </a:extLst>
                </a:gridCol>
              </a:tblGrid>
              <a:tr h="540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4967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B1AC65-CFE6-774B-A4D0-A80458CDD5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6000562"/>
              </p:ext>
            </p:extLst>
          </p:nvPr>
        </p:nvGraphicFramePr>
        <p:xfrm>
          <a:off x="-10391" y="550718"/>
          <a:ext cx="8655627" cy="529937"/>
        </p:xfrm>
        <a:graphic>
          <a:graphicData uri="http://schemas.openxmlformats.org/drawingml/2006/table">
            <a:tbl>
              <a:tblPr/>
              <a:tblGrid>
                <a:gridCol w="8655627">
                  <a:extLst>
                    <a:ext uri="{9D8B030D-6E8A-4147-A177-3AD203B41FA5}">
                      <a16:colId xmlns:a16="http://schemas.microsoft.com/office/drawing/2014/main" val="2057392788"/>
                    </a:ext>
                  </a:extLst>
                </a:gridCol>
              </a:tblGrid>
              <a:tr h="5299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경로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30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7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6774-6478-4828-AC0D-EC48E549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B4E51-2AEB-4105-9429-EF7E1325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1871B9-D1CC-441D-BD6D-AE7AC127D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E7C7D-5AE7-47B0-A35C-13C5676B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28D7E-3F7D-4F74-86B4-A4139CA4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02200-37D4-4113-8097-9299160F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5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C6AA2-BB02-430E-9CB6-0E2CA728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4862CB-5A83-496E-92AC-0CED3FCB5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0D8CD-D252-46F9-AB3B-ABBCD0055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20B49-4EE6-4FA1-B836-9D74126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09D80-5375-4308-9D9C-F0D19AAD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19ABD-B2F1-4EDD-BB37-FF7841B3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17CF16-4E58-4E9F-9D06-3DA0459A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C96B2-0F19-4C82-BB1A-5BA82B97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12338-F869-417C-AC48-37F80A923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BB84-6C4E-4188-A687-3E5473A90BE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25E4E-40CB-4DBA-A4C8-A34D52908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C4B2B-2CF0-4724-ACF4-300B67F25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559E4-CA1E-4B9C-B79A-51CFA327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list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ore-KR" altLang="en-US" dirty="0"/>
              <a:t>점주버전 첫 화면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409A81D-8F65-294D-B9D5-3D99E613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04" y="1471957"/>
            <a:ext cx="2212560" cy="4487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6B4FA-F775-A44E-AAD3-033AC9AD36FE}"/>
              </a:ext>
            </a:extLst>
          </p:cNvPr>
          <p:cNvSpPr txBox="1"/>
          <p:nvPr/>
        </p:nvSpPr>
        <p:spPr>
          <a:xfrm>
            <a:off x="1520456" y="62732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owner/list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637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myinfo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R" altLang="en-US" dirty="0"/>
              <a:t>내 정보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45626-839B-0C47-9209-A2377FBA2A88}"/>
              </a:ext>
            </a:extLst>
          </p:cNvPr>
          <p:cNvSpPr txBox="1"/>
          <p:nvPr/>
        </p:nvSpPr>
        <p:spPr>
          <a:xfrm>
            <a:off x="1358740" y="629144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customer/my</a:t>
            </a:r>
            <a:endParaRPr kumimoji="1" lang="ko-Kore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67C8F5C-D069-C143-A2D0-BFA4D084F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60" y="1320567"/>
            <a:ext cx="2705061" cy="5295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615113-895F-4248-80BE-777600EE5CC3}"/>
              </a:ext>
            </a:extLst>
          </p:cNvPr>
          <p:cNvSpPr txBox="1"/>
          <p:nvPr/>
        </p:nvSpPr>
        <p:spPr>
          <a:xfrm>
            <a:off x="6348872" y="6315740"/>
            <a:ext cx="711049" cy="438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174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6321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495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mode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kumimoji="1" lang="ko-Kore-KR" altLang="en-US" dirty="0"/>
              <a:t>첫 화면에서 매장 하나를 선택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F86A4AE-F663-4A45-A840-137C7E13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76" y="2615226"/>
            <a:ext cx="5909543" cy="2903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EF9A7-8C4A-4647-A7BB-DFA0C3A0CF06}"/>
              </a:ext>
            </a:extLst>
          </p:cNvPr>
          <p:cNvSpPr txBox="1"/>
          <p:nvPr/>
        </p:nvSpPr>
        <p:spPr>
          <a:xfrm>
            <a:off x="1575776" y="627321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owner/list/</a:t>
            </a:r>
            <a:r>
              <a:rPr kumimoji="1" lang="ko-KR" altLang="en-US" dirty="0"/>
              <a:t>매장</a:t>
            </a:r>
            <a:r>
              <a:rPr kumimoji="1" lang="en-US" altLang="ko-KR" dirty="0"/>
              <a:t>id</a:t>
            </a:r>
            <a:r>
              <a:rPr kumimoji="1" lang="en-US" altLang="ko-Kore-KR" dirty="0"/>
              <a:t>/mode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8437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scan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ore-KR" altLang="en-US" dirty="0"/>
              <a:t>고객 응대 버튼</a:t>
            </a:r>
          </a:p>
        </p:txBody>
      </p:sp>
      <p:pic>
        <p:nvPicPr>
          <p:cNvPr id="4" name="그림 3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24D86CF3-B292-3C48-A864-30728CC4F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89" y="3925378"/>
            <a:ext cx="5110034" cy="2537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00C01-F90D-F840-9118-7A01A7A320D1}"/>
              </a:ext>
            </a:extLst>
          </p:cNvPr>
          <p:cNvSpPr txBox="1"/>
          <p:nvPr/>
        </p:nvSpPr>
        <p:spPr>
          <a:xfrm>
            <a:off x="1552353" y="616688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owner/list/</a:t>
            </a:r>
            <a:r>
              <a:rPr kumimoji="1" lang="ko-KR" altLang="en-US" dirty="0"/>
              <a:t>매장</a:t>
            </a:r>
            <a:r>
              <a:rPr kumimoji="1" lang="en-US" altLang="ko-KR" dirty="0"/>
              <a:t>id</a:t>
            </a:r>
            <a:r>
              <a:rPr kumimoji="1" lang="en-US" altLang="ko-Kore-KR" dirty="0"/>
              <a:t>/scan</a:t>
            </a:r>
            <a:endParaRPr kumimoji="1" lang="ko-Kore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7905B71-1D23-7E4B-97FC-2DEDFE16B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68" y="1211728"/>
            <a:ext cx="5010797" cy="2461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1C1A4-BF5E-ED4A-9C4C-CD4F5595C165}"/>
              </a:ext>
            </a:extLst>
          </p:cNvPr>
          <p:cNvSpPr txBox="1"/>
          <p:nvPr/>
        </p:nvSpPr>
        <p:spPr>
          <a:xfrm>
            <a:off x="4016396" y="1618031"/>
            <a:ext cx="1912880" cy="1637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DC9386-32E9-AC48-A53E-856B53E734A1}"/>
              </a:ext>
            </a:extLst>
          </p:cNvPr>
          <p:cNvCxnSpPr>
            <a:cxnSpLocks/>
          </p:cNvCxnSpPr>
          <p:nvPr/>
        </p:nvCxnSpPr>
        <p:spPr>
          <a:xfrm flipH="1">
            <a:off x="4284922" y="3253563"/>
            <a:ext cx="680483" cy="1360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1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매장</a:t>
            </a:r>
            <a:r>
              <a:rPr kumimoji="1" lang="en-US" altLang="ko-KR" dirty="0"/>
              <a:t>id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ore-KR" altLang="en-US" dirty="0"/>
              <a:t>매장별 홈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6DA5173-B6CC-314E-A1F1-404EDB333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1" y="1254494"/>
            <a:ext cx="4474163" cy="2174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7791FAB-1711-3E4A-82AC-88627AB96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90" y="1408983"/>
            <a:ext cx="2530549" cy="5078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57356-A70A-904F-918C-3B67404DEAC8}"/>
              </a:ext>
            </a:extLst>
          </p:cNvPr>
          <p:cNvSpPr txBox="1"/>
          <p:nvPr/>
        </p:nvSpPr>
        <p:spPr>
          <a:xfrm>
            <a:off x="1499191" y="65921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owner/list/</a:t>
            </a:r>
            <a:r>
              <a:rPr kumimoji="1" lang="ko-KR" altLang="en-US" dirty="0"/>
              <a:t>매장</a:t>
            </a:r>
            <a:r>
              <a:rPr kumimoji="1" lang="en-US" altLang="ko-KR" dirty="0"/>
              <a:t>id</a:t>
            </a:r>
            <a:endParaRPr kumimoji="1" lang="ko-Kore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DEB6C27-5469-4241-94AD-26A5A3E87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1" y="3948443"/>
            <a:ext cx="4580475" cy="2250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A434B3-957D-2649-AAA2-BA5EE76FEFF7}"/>
              </a:ext>
            </a:extLst>
          </p:cNvPr>
          <p:cNvSpPr txBox="1"/>
          <p:nvPr/>
        </p:nvSpPr>
        <p:spPr>
          <a:xfrm>
            <a:off x="932955" y="4254905"/>
            <a:ext cx="1912880" cy="1637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EB0B365-50CE-CF49-9ACD-3E6D8CD722B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889395" y="2909557"/>
            <a:ext cx="513563" cy="1345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9DF9E4-B513-5C46-B0E4-37FD443447B3}"/>
              </a:ext>
            </a:extLst>
          </p:cNvPr>
          <p:cNvCxnSpPr>
            <a:cxnSpLocks/>
          </p:cNvCxnSpPr>
          <p:nvPr/>
        </p:nvCxnSpPr>
        <p:spPr>
          <a:xfrm>
            <a:off x="3802275" y="2341747"/>
            <a:ext cx="1918027" cy="341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9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매장</a:t>
            </a:r>
            <a:r>
              <a:rPr kumimoji="1" lang="en-US" altLang="ko-KR" dirty="0"/>
              <a:t>id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ore-KR" altLang="en-US" dirty="0"/>
              <a:t>매장별 디테일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7E01D4-5D3B-264F-B6B8-F573187C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71" y="1214836"/>
            <a:ext cx="2613857" cy="5282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5E5B55-2DFD-0649-8F67-8BA2CC6AD96B}"/>
              </a:ext>
            </a:extLst>
          </p:cNvPr>
          <p:cNvSpPr txBox="1"/>
          <p:nvPr/>
        </p:nvSpPr>
        <p:spPr>
          <a:xfrm>
            <a:off x="1509823" y="637953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customer/</a:t>
            </a:r>
            <a:r>
              <a:rPr kumimoji="1" lang="ko-KR" altLang="en-US" dirty="0"/>
              <a:t>매장</a:t>
            </a:r>
            <a:r>
              <a:rPr kumimoji="1" lang="en-US" altLang="ko-KR" dirty="0"/>
              <a:t>id</a:t>
            </a:r>
            <a:endParaRPr kumimoji="1" lang="ko-Kore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A791F3A-29FF-224D-8295-B6BCCE7B0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7" y="1316845"/>
            <a:ext cx="2530549" cy="5078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F9915-28A7-0C41-A0EB-E850D95C2115}"/>
              </a:ext>
            </a:extLst>
          </p:cNvPr>
          <p:cNvSpPr txBox="1"/>
          <p:nvPr/>
        </p:nvSpPr>
        <p:spPr>
          <a:xfrm>
            <a:off x="2474481" y="5964262"/>
            <a:ext cx="1133993" cy="533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0A7ACE-8D09-DB45-8E14-C77B893C309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041478" y="3636336"/>
            <a:ext cx="1966457" cy="232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1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line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R" altLang="en-US" dirty="0"/>
              <a:t>고객용 메인 화면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9976D1-5EB8-2B4E-AB3A-EDE382112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5" y="1201479"/>
            <a:ext cx="5154132" cy="5209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64B39-3028-4E43-AD93-EEEC3EFBE514}"/>
              </a:ext>
            </a:extLst>
          </p:cNvPr>
          <p:cNvSpPr txBox="1"/>
          <p:nvPr/>
        </p:nvSpPr>
        <p:spPr>
          <a:xfrm>
            <a:off x="1562986" y="691116"/>
            <a:ext cx="161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customer/line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E373-59BF-3E49-87C0-A4AB83DA72BF}"/>
              </a:ext>
            </a:extLst>
          </p:cNvPr>
          <p:cNvSpPr txBox="1"/>
          <p:nvPr/>
        </p:nvSpPr>
        <p:spPr>
          <a:xfrm>
            <a:off x="2282793" y="3965945"/>
            <a:ext cx="956617" cy="331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9F12D-2C80-A949-8B2F-E01609059BA6}"/>
              </a:ext>
            </a:extLst>
          </p:cNvPr>
          <p:cNvSpPr txBox="1"/>
          <p:nvPr/>
        </p:nvSpPr>
        <p:spPr>
          <a:xfrm>
            <a:off x="5837274" y="3976578"/>
            <a:ext cx="641510" cy="233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659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map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ore-KR" altLang="en-US" dirty="0"/>
              <a:t>사용자의</a:t>
            </a:r>
            <a:r>
              <a:rPr kumimoji="1" lang="ko-KR" altLang="en-US" dirty="0"/>
              <a:t> 지도</a:t>
            </a:r>
            <a:r>
              <a:rPr kumimoji="1" lang="en-US" altLang="ko-KR" dirty="0"/>
              <a:t>(</a:t>
            </a:r>
            <a:r>
              <a:rPr kumimoji="1" lang="ko-KR" altLang="en-US" dirty="0"/>
              <a:t>나만의 지도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966A2E0-E622-4941-99C6-EF1DBFBE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65" y="1371600"/>
            <a:ext cx="2689611" cy="5369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2AC97-132A-9F4D-A05F-079D04BCBBF5}"/>
              </a:ext>
            </a:extLst>
          </p:cNvPr>
          <p:cNvSpPr txBox="1"/>
          <p:nvPr/>
        </p:nvSpPr>
        <p:spPr>
          <a:xfrm>
            <a:off x="1520456" y="680484"/>
            <a:ext cx="17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customer/map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0456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매장</a:t>
            </a:r>
            <a:r>
              <a:rPr kumimoji="1" lang="en-US" altLang="ko-KR" dirty="0"/>
              <a:t>id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ore-KR" altLang="en-US" dirty="0"/>
              <a:t>지도에서</a:t>
            </a:r>
            <a:r>
              <a:rPr kumimoji="1" lang="ko-KR" altLang="en-US" dirty="0"/>
              <a:t> 특정 매장 클릭</a:t>
            </a:r>
            <a:endParaRPr kumimoji="1" lang="ko-Kore-KR" altLang="en-US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966A2E0-E622-4941-99C6-EF1DBFBE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09" y="1182343"/>
            <a:ext cx="2689611" cy="5369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2AC97-132A-9F4D-A05F-079D04BCBBF5}"/>
              </a:ext>
            </a:extLst>
          </p:cNvPr>
          <p:cNvSpPr txBox="1"/>
          <p:nvPr/>
        </p:nvSpPr>
        <p:spPr>
          <a:xfrm>
            <a:off x="1520456" y="680484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customer/</a:t>
            </a:r>
            <a:r>
              <a:rPr kumimoji="1" lang="ko-KR" altLang="en-US" dirty="0"/>
              <a:t>매장</a:t>
            </a:r>
            <a:r>
              <a:rPr kumimoji="1" lang="en-US" altLang="ko-KR" dirty="0"/>
              <a:t>id</a:t>
            </a:r>
            <a:endParaRPr kumimoji="1" lang="ko-Kore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B4F6E1F-AA3D-1849-802C-2451F9A9F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84" y="1265274"/>
            <a:ext cx="2592812" cy="5369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701CD-36D5-8548-B461-3F010D316CB6}"/>
              </a:ext>
            </a:extLst>
          </p:cNvPr>
          <p:cNvSpPr txBox="1"/>
          <p:nvPr/>
        </p:nvSpPr>
        <p:spPr>
          <a:xfrm>
            <a:off x="731408" y="5050465"/>
            <a:ext cx="2689611" cy="1501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A967CD-14E3-4B42-8A70-A6C9C371389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21019" y="3561907"/>
            <a:ext cx="2565111" cy="2239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0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53FC1D-D042-DA4D-AE2A-AB03697B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myCoupon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DF1BA-EFE3-9E48-A849-6109226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R" altLang="en-US" dirty="0"/>
              <a:t>회원의 </a:t>
            </a:r>
            <a:r>
              <a:rPr kumimoji="1" lang="ko-KR" altLang="en-US" dirty="0" err="1"/>
              <a:t>쿠폰함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755C8F-A728-8445-A994-6AB38A959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64" y="1327337"/>
            <a:ext cx="5245382" cy="5349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7A9D8-F570-A347-BE15-723DD1074877}"/>
              </a:ext>
            </a:extLst>
          </p:cNvPr>
          <p:cNvSpPr txBox="1"/>
          <p:nvPr/>
        </p:nvSpPr>
        <p:spPr>
          <a:xfrm>
            <a:off x="1488558" y="680484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customer/coupon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1221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90</Words>
  <Application>Microsoft Office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김현우</dc:creator>
  <cp:lastModifiedBy>김 우석</cp:lastModifiedBy>
  <cp:revision>24</cp:revision>
  <dcterms:created xsi:type="dcterms:W3CDTF">2019-04-25T11:12:15Z</dcterms:created>
  <dcterms:modified xsi:type="dcterms:W3CDTF">2020-08-12T11:50:21Z</dcterms:modified>
</cp:coreProperties>
</file>