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7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E0"/>
    <a:srgbClr val="A49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CE6B2-E3B2-4D3F-82CF-AEE2D25D3FFA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55488-C764-4AE8-A138-AB4696623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55488-C764-4AE8-A138-AB46966239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7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4540-C647-4288-9C8A-3A3574E48E6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D154-49DC-4BD5-ABDF-E354F602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74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4540-C647-4288-9C8A-3A3574E48E6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D154-49DC-4BD5-ABDF-E354F602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3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4540-C647-4288-9C8A-3A3574E48E6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D154-49DC-4BD5-ABDF-E354F602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6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4540-C647-4288-9C8A-3A3574E48E6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D154-49DC-4BD5-ABDF-E354F602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8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4540-C647-4288-9C8A-3A3574E48E6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D154-49DC-4BD5-ABDF-E354F602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4540-C647-4288-9C8A-3A3574E48E6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D154-49DC-4BD5-ABDF-E354F602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1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4540-C647-4288-9C8A-3A3574E48E6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D154-49DC-4BD5-ABDF-E354F602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1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4540-C647-4288-9C8A-3A3574E48E6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D154-49DC-4BD5-ABDF-E354F602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6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4540-C647-4288-9C8A-3A3574E48E6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D154-49DC-4BD5-ABDF-E354F602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3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4540-C647-4288-9C8A-3A3574E48E6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D154-49DC-4BD5-ABDF-E354F602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4540-C647-4288-9C8A-3A3574E48E6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D154-49DC-4BD5-ABDF-E354F602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6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4540-C647-4288-9C8A-3A3574E48E61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D154-49DC-4BD5-ABDF-E354F602D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2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사지방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76638"/>
            <a:ext cx="9144000" cy="1655762"/>
          </a:xfrm>
        </p:spPr>
        <p:txBody>
          <a:bodyPr/>
          <a:lstStyle/>
          <a:p>
            <a:r>
              <a:rPr lang="ko-KR" altLang="en-US" dirty="0"/>
              <a:t>오경준 양재혁</a:t>
            </a:r>
          </a:p>
        </p:txBody>
      </p:sp>
    </p:spTree>
    <p:extLst>
      <p:ext uri="{BB962C8B-B14F-4D97-AF65-F5344CB8AC3E}">
        <p14:creationId xmlns:p14="http://schemas.microsoft.com/office/powerpoint/2010/main" val="111552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9"/>
    </mc:Choice>
    <mc:Fallback xmlns="">
      <p:transition spd="slow" advTm="82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77590" y="524256"/>
            <a:ext cx="4035552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VarNet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77590" y="3389376"/>
            <a:ext cx="4035552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CrossDomainNet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77590" y="1956816"/>
            <a:ext cx="4035552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MultiDomainNet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77590" y="4821936"/>
            <a:ext cx="4035552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CrossDomainNet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41754" y="3019044"/>
            <a:ext cx="646176" cy="90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711958" y="1234440"/>
            <a:ext cx="609600" cy="1969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698242" y="2563368"/>
            <a:ext cx="623316" cy="877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698242" y="3547872"/>
            <a:ext cx="623316" cy="34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684526" y="3660648"/>
            <a:ext cx="637032" cy="1767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7869174" y="1130808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7869174" y="2563368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7869174" y="3995928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7869174" y="5428488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791462" y="3058668"/>
            <a:ext cx="646176" cy="90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742694" y="3092196"/>
            <a:ext cx="646176" cy="90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692402" y="3122676"/>
            <a:ext cx="646176" cy="90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490966" y="713232"/>
            <a:ext cx="646176" cy="90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90966" y="2151888"/>
            <a:ext cx="646176" cy="90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490966" y="3578352"/>
            <a:ext cx="646176" cy="90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8490966" y="5010912"/>
            <a:ext cx="646176" cy="90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9295638" y="2657856"/>
            <a:ext cx="143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Ensemble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0734294" y="2938272"/>
            <a:ext cx="646176" cy="90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9295638" y="3355848"/>
            <a:ext cx="1152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3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1345120"/>
            <a:ext cx="11458575" cy="53625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806571" y="524256"/>
            <a:ext cx="4578858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VarNet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330" y="4518454"/>
            <a:ext cx="7567366" cy="19135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91584" y="4389120"/>
            <a:ext cx="7193280" cy="21214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9753901">
            <a:off x="6288715" y="4988159"/>
            <a:ext cx="31990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FREEZE!</a:t>
            </a:r>
          </a:p>
        </p:txBody>
      </p:sp>
    </p:spTree>
    <p:extLst>
      <p:ext uri="{BB962C8B-B14F-4D97-AF65-F5344CB8AC3E}">
        <p14:creationId xmlns:p14="http://schemas.microsoft.com/office/powerpoint/2010/main" val="213728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8224" y="499872"/>
            <a:ext cx="4035552" cy="768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CrossDomainNet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906" y="4332898"/>
            <a:ext cx="7551230" cy="232857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2103058" y="1560953"/>
            <a:ext cx="8493566" cy="2573104"/>
            <a:chOff x="2241479" y="1560953"/>
            <a:chExt cx="8493566" cy="25731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63172" r="-1"/>
            <a:stretch/>
          </p:blipFill>
          <p:spPr>
            <a:xfrm>
              <a:off x="7954079" y="1805484"/>
              <a:ext cx="2780966" cy="232857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rcRect r="57479"/>
            <a:stretch/>
          </p:blipFill>
          <p:spPr>
            <a:xfrm>
              <a:off x="2241479" y="1805484"/>
              <a:ext cx="3210878" cy="2328573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4415781" y="1578156"/>
              <a:ext cx="2904377" cy="426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650042" y="1560953"/>
              <a:ext cx="2904377" cy="426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19903" y="2094574"/>
              <a:ext cx="951579" cy="1283200"/>
            </a:xfrm>
            <a:prstGeom prst="rect">
              <a:avLst/>
            </a:prstGeom>
            <a:solidFill>
              <a:srgbClr val="FFEF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9053" y="2004325"/>
              <a:ext cx="2744723" cy="162967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100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05270" y="2166921"/>
              <a:ext cx="704850" cy="120015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80867" y="2166435"/>
              <a:ext cx="704850" cy="120015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/>
            <a:srcRect t="34058" r="28106" b="24427"/>
            <a:stretch/>
          </p:blipFill>
          <p:spPr>
            <a:xfrm>
              <a:off x="4563606" y="2139232"/>
              <a:ext cx="498630" cy="36625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4968941" y="2461268"/>
              <a:ext cx="77056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&amp; FT</a:t>
              </a:r>
              <a:endParaRPr lang="ko-KR" altLang="en-US" sz="1300" dirty="0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4612394" y="2409639"/>
              <a:ext cx="7739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6282038" y="2440720"/>
              <a:ext cx="32652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7"/>
            <a:srcRect r="6512" b="6342"/>
            <a:stretch/>
          </p:blipFill>
          <p:spPr>
            <a:xfrm>
              <a:off x="6212873" y="2378397"/>
              <a:ext cx="454138" cy="338992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14588" y="2360084"/>
              <a:ext cx="598376" cy="329107"/>
            </a:xfrm>
            <a:prstGeom prst="rect">
              <a:avLst/>
            </a:prstGeom>
          </p:spPr>
        </p:pic>
        <p:cxnSp>
          <p:nvCxnSpPr>
            <p:cNvPr id="45" name="직선 화살표 연결선 44"/>
            <p:cNvCxnSpPr/>
            <p:nvPr/>
          </p:nvCxnSpPr>
          <p:spPr>
            <a:xfrm>
              <a:off x="7554159" y="2470574"/>
              <a:ext cx="7739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291007" y="2487778"/>
              <a:ext cx="139113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 IFT &amp; Expand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87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78224" y="499872"/>
            <a:ext cx="4035552" cy="707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MultiDomainNet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AC7D377-0E79-B596-1324-CADEFA629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72" r="-1"/>
          <a:stretch/>
        </p:blipFill>
        <p:spPr>
          <a:xfrm>
            <a:off x="5332810" y="1700982"/>
            <a:ext cx="2780966" cy="232857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CFB1CF1-B66E-1651-F075-13EBEE627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4" r="57479"/>
          <a:stretch/>
        </p:blipFill>
        <p:spPr>
          <a:xfrm>
            <a:off x="703374" y="1700982"/>
            <a:ext cx="2127713" cy="232857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481FE3-9760-B40E-0022-2632CA0EA4E6}"/>
              </a:ext>
            </a:extLst>
          </p:cNvPr>
          <p:cNvSpPr/>
          <p:nvPr/>
        </p:nvSpPr>
        <p:spPr>
          <a:xfrm>
            <a:off x="1794512" y="1473654"/>
            <a:ext cx="2904377" cy="426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155FA2-948E-2DCF-2A0D-83076C903EA4}"/>
              </a:ext>
            </a:extLst>
          </p:cNvPr>
          <p:cNvSpPr/>
          <p:nvPr/>
        </p:nvSpPr>
        <p:spPr>
          <a:xfrm>
            <a:off x="3028773" y="1456451"/>
            <a:ext cx="2904377" cy="426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42439B-49CE-C34E-A10B-9AD340810DB3}"/>
              </a:ext>
            </a:extLst>
          </p:cNvPr>
          <p:cNvSpPr/>
          <p:nvPr/>
        </p:nvSpPr>
        <p:spPr>
          <a:xfrm>
            <a:off x="2398634" y="1990072"/>
            <a:ext cx="951579" cy="1283200"/>
          </a:xfrm>
          <a:prstGeom prst="rect">
            <a:avLst/>
          </a:prstGeom>
          <a:solidFill>
            <a:srgbClr val="FFE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9542811-C960-8D5F-441B-F816DF955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784" y="1899823"/>
            <a:ext cx="2744723" cy="16296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D92AB-DB90-759D-F371-75E95CEB4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4001" y="2062419"/>
            <a:ext cx="704850" cy="12001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86E80B0-1DCE-2502-D4FD-26228682D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9598" y="2061933"/>
            <a:ext cx="704850" cy="12001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3535436-F236-B2E3-C479-B3A843817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58" r="28106" b="24427"/>
          <a:stretch/>
        </p:blipFill>
        <p:spPr>
          <a:xfrm>
            <a:off x="1942337" y="2034730"/>
            <a:ext cx="498630" cy="3662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9CBB49-5D2F-4032-93EF-67B0BA8BB0F1}"/>
              </a:ext>
            </a:extLst>
          </p:cNvPr>
          <p:cNvSpPr txBox="1"/>
          <p:nvPr/>
        </p:nvSpPr>
        <p:spPr>
          <a:xfrm>
            <a:off x="2347672" y="2356766"/>
            <a:ext cx="7705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&amp; FT</a:t>
            </a:r>
            <a:endParaRPr lang="ko-KR" altLang="en-US" sz="13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510796-220E-CE17-2E55-84CAE2D0F5E6}"/>
              </a:ext>
            </a:extLst>
          </p:cNvPr>
          <p:cNvCxnSpPr/>
          <p:nvPr/>
        </p:nvCxnSpPr>
        <p:spPr>
          <a:xfrm>
            <a:off x="1991125" y="2305137"/>
            <a:ext cx="7739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5127D7-3FCF-B721-D28C-810F2420CD70}"/>
              </a:ext>
            </a:extLst>
          </p:cNvPr>
          <p:cNvCxnSpPr/>
          <p:nvPr/>
        </p:nvCxnSpPr>
        <p:spPr>
          <a:xfrm>
            <a:off x="3660769" y="2336218"/>
            <a:ext cx="3265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D93DE1CB-150A-ECD2-2358-2545CBB193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512" b="6342"/>
          <a:stretch/>
        </p:blipFill>
        <p:spPr>
          <a:xfrm>
            <a:off x="3591604" y="2273895"/>
            <a:ext cx="454138" cy="33899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DD9D976-F025-CCEC-F2FC-B7DFE0BD4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319" y="2255582"/>
            <a:ext cx="598376" cy="329107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FE10B87-506C-4EF8-2E0E-6D9A8F31F81B}"/>
              </a:ext>
            </a:extLst>
          </p:cNvPr>
          <p:cNvCxnSpPr/>
          <p:nvPr/>
        </p:nvCxnSpPr>
        <p:spPr>
          <a:xfrm>
            <a:off x="4932890" y="2366072"/>
            <a:ext cx="7739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79BEAF-F5EC-8686-F4D7-4C50AB40CAB2}"/>
              </a:ext>
            </a:extLst>
          </p:cNvPr>
          <p:cNvSpPr txBox="1"/>
          <p:nvPr/>
        </p:nvSpPr>
        <p:spPr>
          <a:xfrm>
            <a:off x="4669738" y="2383276"/>
            <a:ext cx="13911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 IFT &amp; Expand</a:t>
            </a:r>
            <a:endParaRPr lang="ko-KR" altLang="en-US" sz="13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30D07FD-4A6C-F202-86AC-3D5D31FAA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01"/>
          <a:stretch/>
        </p:blipFill>
        <p:spPr>
          <a:xfrm>
            <a:off x="703374" y="4029555"/>
            <a:ext cx="6463780" cy="232857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D7F83D1-87D5-6B43-EAD2-C518D9C76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4439" y="3648684"/>
            <a:ext cx="4182476" cy="1030105"/>
          </a:xfrm>
          <a:prstGeom prst="rect">
            <a:avLst/>
          </a:prstGeom>
        </p:spPr>
      </p:pic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DCD0656-4770-0AFE-1574-01A89FB1EBD1}"/>
              </a:ext>
            </a:extLst>
          </p:cNvPr>
          <p:cNvCxnSpPr>
            <a:cxnSpLocks/>
            <a:stCxn id="17" idx="3"/>
            <a:endCxn id="36" idx="0"/>
          </p:cNvCxnSpPr>
          <p:nvPr/>
        </p:nvCxnSpPr>
        <p:spPr>
          <a:xfrm>
            <a:off x="8113776" y="2865269"/>
            <a:ext cx="1351901" cy="7834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4E5B8F5-7ECD-568B-5F95-361A8CFDCD8C}"/>
              </a:ext>
            </a:extLst>
          </p:cNvPr>
          <p:cNvCxnSpPr>
            <a:stCxn id="33" idx="3"/>
            <a:endCxn id="36" idx="2"/>
          </p:cNvCxnSpPr>
          <p:nvPr/>
        </p:nvCxnSpPr>
        <p:spPr>
          <a:xfrm flipV="1">
            <a:off x="7167154" y="4678789"/>
            <a:ext cx="2298523" cy="5150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34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38D413-23FF-5B00-66A8-9CBD03F19F25}"/>
              </a:ext>
            </a:extLst>
          </p:cNvPr>
          <p:cNvSpPr/>
          <p:nvPr/>
        </p:nvSpPr>
        <p:spPr>
          <a:xfrm>
            <a:off x="568928" y="716280"/>
            <a:ext cx="2380758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VarNet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36019-28E1-EE19-8569-D53C6A3AF164}"/>
              </a:ext>
            </a:extLst>
          </p:cNvPr>
          <p:cNvSpPr/>
          <p:nvPr/>
        </p:nvSpPr>
        <p:spPr>
          <a:xfrm>
            <a:off x="568928" y="3581400"/>
            <a:ext cx="2380758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CrossDomainNet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17F27C-A74B-DD98-26AB-739DE7E11FD6}"/>
              </a:ext>
            </a:extLst>
          </p:cNvPr>
          <p:cNvSpPr/>
          <p:nvPr/>
        </p:nvSpPr>
        <p:spPr>
          <a:xfrm>
            <a:off x="568928" y="2148840"/>
            <a:ext cx="2380758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MultiDomainNet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BC6F8D-6F6D-CCB2-50E0-7524B8C0AC9F}"/>
              </a:ext>
            </a:extLst>
          </p:cNvPr>
          <p:cNvSpPr/>
          <p:nvPr/>
        </p:nvSpPr>
        <p:spPr>
          <a:xfrm>
            <a:off x="568928" y="5013960"/>
            <a:ext cx="2380758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CrossDomainNet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8A0897-F78E-268E-9755-AE0BC82AF9C1}"/>
              </a:ext>
            </a:extLst>
          </p:cNvPr>
          <p:cNvSpPr/>
          <p:nvPr/>
        </p:nvSpPr>
        <p:spPr>
          <a:xfrm>
            <a:off x="3451138" y="95053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C115AB-576E-3BAE-B8EA-961C4E2621E3}"/>
              </a:ext>
            </a:extLst>
          </p:cNvPr>
          <p:cNvSpPr/>
          <p:nvPr/>
        </p:nvSpPr>
        <p:spPr>
          <a:xfrm>
            <a:off x="3451138" y="238309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K+I</a:t>
            </a:r>
            <a:endParaRPr lang="ko-KR" altLang="en-US" sz="3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733FD-B539-50A2-B6EE-23DAD41AF2C0}"/>
              </a:ext>
            </a:extLst>
          </p:cNvPr>
          <p:cNvSpPr/>
          <p:nvPr/>
        </p:nvSpPr>
        <p:spPr>
          <a:xfrm>
            <a:off x="4521235" y="95053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F324FE-8E21-E759-C8DC-39326D80F601}"/>
              </a:ext>
            </a:extLst>
          </p:cNvPr>
          <p:cNvSpPr/>
          <p:nvPr/>
        </p:nvSpPr>
        <p:spPr>
          <a:xfrm>
            <a:off x="5591332" y="95053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CF6614-4E75-606D-7EB4-95F39A50FECE}"/>
              </a:ext>
            </a:extLst>
          </p:cNvPr>
          <p:cNvSpPr/>
          <p:nvPr/>
        </p:nvSpPr>
        <p:spPr>
          <a:xfrm>
            <a:off x="6661429" y="95053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5B6C9B-7EED-2F04-82D5-40EFB9F31468}"/>
              </a:ext>
            </a:extLst>
          </p:cNvPr>
          <p:cNvSpPr/>
          <p:nvPr/>
        </p:nvSpPr>
        <p:spPr>
          <a:xfrm>
            <a:off x="7731526" y="95053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9FCAB8-ACFA-0030-5838-42FB7C9387F5}"/>
              </a:ext>
            </a:extLst>
          </p:cNvPr>
          <p:cNvSpPr/>
          <p:nvPr/>
        </p:nvSpPr>
        <p:spPr>
          <a:xfrm>
            <a:off x="8801623" y="95053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A68759-5D06-0F35-BF34-3007752F96CA}"/>
              </a:ext>
            </a:extLst>
          </p:cNvPr>
          <p:cNvSpPr/>
          <p:nvPr/>
        </p:nvSpPr>
        <p:spPr>
          <a:xfrm>
            <a:off x="9871720" y="95053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59888D-2E41-0F1E-95F4-2C8712DFE1F9}"/>
              </a:ext>
            </a:extLst>
          </p:cNvPr>
          <p:cNvSpPr/>
          <p:nvPr/>
        </p:nvSpPr>
        <p:spPr>
          <a:xfrm>
            <a:off x="10941817" y="95053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6ECD8-8994-3B5E-8326-D1F642A6BBC8}"/>
              </a:ext>
            </a:extLst>
          </p:cNvPr>
          <p:cNvSpPr/>
          <p:nvPr/>
        </p:nvSpPr>
        <p:spPr>
          <a:xfrm>
            <a:off x="3451138" y="381565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16737E-854B-6A51-3464-24A20291334D}"/>
              </a:ext>
            </a:extLst>
          </p:cNvPr>
          <p:cNvSpPr/>
          <p:nvPr/>
        </p:nvSpPr>
        <p:spPr>
          <a:xfrm>
            <a:off x="4521235" y="381565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K</a:t>
            </a:r>
            <a:endParaRPr lang="ko-KR" altLang="en-US" sz="3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0F0E89-C5C1-C569-FD6C-56D2C178E71F}"/>
              </a:ext>
            </a:extLst>
          </p:cNvPr>
          <p:cNvSpPr/>
          <p:nvPr/>
        </p:nvSpPr>
        <p:spPr>
          <a:xfrm>
            <a:off x="5591332" y="381565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F48DF6-FFCD-451E-F3CC-64F32C4A355D}"/>
              </a:ext>
            </a:extLst>
          </p:cNvPr>
          <p:cNvSpPr/>
          <p:nvPr/>
        </p:nvSpPr>
        <p:spPr>
          <a:xfrm>
            <a:off x="6661429" y="381565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K</a:t>
            </a:r>
            <a:endParaRPr lang="ko-KR" altLang="en-US" sz="3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C02618-9E3B-AE5A-E4D5-BEB9155D570E}"/>
              </a:ext>
            </a:extLst>
          </p:cNvPr>
          <p:cNvSpPr/>
          <p:nvPr/>
        </p:nvSpPr>
        <p:spPr>
          <a:xfrm>
            <a:off x="7731526" y="381565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7C3490-0A8F-4F07-63E6-11C952A26B7F}"/>
              </a:ext>
            </a:extLst>
          </p:cNvPr>
          <p:cNvSpPr/>
          <p:nvPr/>
        </p:nvSpPr>
        <p:spPr>
          <a:xfrm>
            <a:off x="8801623" y="381565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K</a:t>
            </a:r>
            <a:endParaRPr lang="ko-KR" altLang="en-US" sz="3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671531-9910-18BD-CA96-A568E68F6D63}"/>
              </a:ext>
            </a:extLst>
          </p:cNvPr>
          <p:cNvSpPr/>
          <p:nvPr/>
        </p:nvSpPr>
        <p:spPr>
          <a:xfrm>
            <a:off x="9871720" y="381565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5A9236-5206-5E07-7E3A-F2280E366366}"/>
              </a:ext>
            </a:extLst>
          </p:cNvPr>
          <p:cNvSpPr/>
          <p:nvPr/>
        </p:nvSpPr>
        <p:spPr>
          <a:xfrm>
            <a:off x="3451138" y="524821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K</a:t>
            </a:r>
            <a:endParaRPr lang="ko-KR" altLang="en-US" sz="3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5A61CA-87F8-A36F-D241-BEE922C5387A}"/>
              </a:ext>
            </a:extLst>
          </p:cNvPr>
          <p:cNvSpPr/>
          <p:nvPr/>
        </p:nvSpPr>
        <p:spPr>
          <a:xfrm>
            <a:off x="4521235" y="524821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56AAAB-8CDF-4467-7CCF-7C9FD474042C}"/>
              </a:ext>
            </a:extLst>
          </p:cNvPr>
          <p:cNvSpPr/>
          <p:nvPr/>
        </p:nvSpPr>
        <p:spPr>
          <a:xfrm>
            <a:off x="5591332" y="524821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K</a:t>
            </a:r>
            <a:endParaRPr lang="ko-KR" altLang="en-US" sz="3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282707-CEE1-DEDE-E998-64332369A526}"/>
              </a:ext>
            </a:extLst>
          </p:cNvPr>
          <p:cNvSpPr/>
          <p:nvPr/>
        </p:nvSpPr>
        <p:spPr>
          <a:xfrm>
            <a:off x="6661429" y="524821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0235FD-C3DA-ED3B-24DC-893B0463D6C9}"/>
              </a:ext>
            </a:extLst>
          </p:cNvPr>
          <p:cNvSpPr/>
          <p:nvPr/>
        </p:nvSpPr>
        <p:spPr>
          <a:xfrm>
            <a:off x="7731526" y="524821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K</a:t>
            </a:r>
            <a:endParaRPr lang="ko-KR" altLang="en-US" sz="3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BEF580-1A6D-5F9C-9A55-CDE9E891E7F2}"/>
              </a:ext>
            </a:extLst>
          </p:cNvPr>
          <p:cNvSpPr/>
          <p:nvPr/>
        </p:nvSpPr>
        <p:spPr>
          <a:xfrm>
            <a:off x="8801623" y="524821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4FCAD7-E161-8044-2AFB-8EF02DF0425A}"/>
              </a:ext>
            </a:extLst>
          </p:cNvPr>
          <p:cNvSpPr/>
          <p:nvPr/>
        </p:nvSpPr>
        <p:spPr>
          <a:xfrm>
            <a:off x="9871720" y="524821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K</a:t>
            </a:r>
            <a:endParaRPr lang="ko-KR" altLang="en-US" sz="3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CBDBB8-BA8E-B898-54FA-049E82E37010}"/>
              </a:ext>
            </a:extLst>
          </p:cNvPr>
          <p:cNvSpPr/>
          <p:nvPr/>
        </p:nvSpPr>
        <p:spPr>
          <a:xfrm>
            <a:off x="10941817" y="524821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I</a:t>
            </a:r>
            <a:endParaRPr lang="ko-KR" altLang="en-US" sz="3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5C52C0-6AAE-EE8E-3471-B6D1B404CEB1}"/>
              </a:ext>
            </a:extLst>
          </p:cNvPr>
          <p:cNvSpPr/>
          <p:nvPr/>
        </p:nvSpPr>
        <p:spPr>
          <a:xfrm>
            <a:off x="4522922" y="238309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K+I</a:t>
            </a:r>
            <a:endParaRPr lang="ko-KR" altLang="en-US" sz="3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3A2D3C-C73A-2CBB-B1D5-BC7B6F5A26AC}"/>
              </a:ext>
            </a:extLst>
          </p:cNvPr>
          <p:cNvSpPr/>
          <p:nvPr/>
        </p:nvSpPr>
        <p:spPr>
          <a:xfrm>
            <a:off x="5591332" y="238309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K+I</a:t>
            </a:r>
            <a:endParaRPr lang="ko-KR" altLang="en-US" sz="3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64DA64-8A39-B1E8-475C-DA0AE9B7E4C3}"/>
              </a:ext>
            </a:extLst>
          </p:cNvPr>
          <p:cNvSpPr/>
          <p:nvPr/>
        </p:nvSpPr>
        <p:spPr>
          <a:xfrm>
            <a:off x="6661429" y="238309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K+I</a:t>
            </a:r>
            <a:endParaRPr lang="ko-KR" altLang="en-US" sz="3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42DA23-D23E-C370-F41A-EEFD26CBC994}"/>
              </a:ext>
            </a:extLst>
          </p:cNvPr>
          <p:cNvSpPr/>
          <p:nvPr/>
        </p:nvSpPr>
        <p:spPr>
          <a:xfrm>
            <a:off x="7731526" y="2383093"/>
            <a:ext cx="842330" cy="811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K+I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35692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80</Words>
  <Application>Microsoft Office PowerPoint</Application>
  <PresentationFormat>와이드스크린</PresentationFormat>
  <Paragraphs>48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사지방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WIN10</dc:creator>
  <cp:lastModifiedBy>오 경준</cp:lastModifiedBy>
  <cp:revision>10</cp:revision>
  <dcterms:created xsi:type="dcterms:W3CDTF">2022-08-23T05:55:43Z</dcterms:created>
  <dcterms:modified xsi:type="dcterms:W3CDTF">2022-08-27T07:52:10Z</dcterms:modified>
</cp:coreProperties>
</file>