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5" r:id="rId2"/>
    <p:sldId id="261" r:id="rId3"/>
    <p:sldId id="278" r:id="rId4"/>
    <p:sldId id="285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AC2"/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29021-0341-47E3-A4BC-3DBC0F741BB5}" v="233" dt="2022-11-17T09:33:2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900" dirty="0"/>
              <a:t>1</a:t>
            </a:r>
            <a:r>
              <a:rPr lang="ko-KR" altLang="en-US" sz="900" dirty="0"/>
              <a:t>만명당 범죄 수 </a:t>
            </a:r>
            <a:r>
              <a:rPr lang="en-US" altLang="ko-KR" sz="900" dirty="0"/>
              <a:t>vs </a:t>
            </a:r>
            <a:r>
              <a:rPr lang="ko-KR" altLang="en-US" sz="900" dirty="0"/>
              <a:t>도로율</a:t>
            </a:r>
          </a:p>
        </c:rich>
      </c:tx>
      <c:layout>
        <c:manualLayout>
          <c:xMode val="edge"/>
          <c:yMode val="edge"/>
          <c:x val="0.21850465958928081"/>
          <c:y val="0.150832206946086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699350228279161"/>
          <c:y val="0.31035522200668481"/>
          <c:w val="0.78179036175500183"/>
          <c:h val="0.522843133373675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Sheet1!$A$1:$C$1</c:f>
              <c:strCache>
                <c:ptCount val="3"/>
                <c:pt idx="0">
                  <c:v>low</c:v>
                </c:pt>
                <c:pt idx="1">
                  <c:v>mid</c:v>
                </c:pt>
                <c:pt idx="2">
                  <c:v>high</c:v>
                </c:pt>
              </c:strCache>
            </c:strRef>
          </c:cat>
          <c:val>
            <c:numRef>
              <c:f>Sheet1!$A$2:$C$2</c:f>
              <c:numCache>
                <c:formatCode>General</c:formatCode>
                <c:ptCount val="3"/>
                <c:pt idx="0">
                  <c:v>15</c:v>
                </c:pt>
                <c:pt idx="1">
                  <c:v>18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C-49C7-948B-D26B9C969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387248"/>
        <c:axId val="300393904"/>
      </c:barChart>
      <c:catAx>
        <c:axId val="30038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0393904"/>
        <c:crosses val="autoZero"/>
        <c:auto val="1"/>
        <c:lblAlgn val="ctr"/>
        <c:lblOffset val="100"/>
        <c:noMultiLvlLbl val="0"/>
      </c:catAx>
      <c:valAx>
        <c:axId val="3003939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03872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733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357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905256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905256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143" y="395671"/>
            <a:ext cx="6070612" cy="6102349"/>
            <a:chOff x="776288" y="755651"/>
            <a:chExt cx="2125663" cy="2136776"/>
          </a:xfrm>
          <a:solidFill>
            <a:schemeClr val="bg1">
              <a:alpha val="1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447801" y="1116014"/>
              <a:ext cx="77788" cy="74613"/>
            </a:xfrm>
            <a:custGeom>
              <a:avLst/>
              <a:gdLst>
                <a:gd name="T0" fmla="*/ 79 w 83"/>
                <a:gd name="T1" fmla="*/ 61 h 80"/>
                <a:gd name="T2" fmla="*/ 18 w 83"/>
                <a:gd name="T3" fmla="*/ 4 h 80"/>
                <a:gd name="T4" fmla="*/ 4 w 83"/>
                <a:gd name="T5" fmla="*/ 4 h 80"/>
                <a:gd name="T6" fmla="*/ 4 w 83"/>
                <a:gd name="T7" fmla="*/ 19 h 80"/>
                <a:gd name="T8" fmla="*/ 65 w 83"/>
                <a:gd name="T9" fmla="*/ 76 h 80"/>
                <a:gd name="T10" fmla="*/ 79 w 83"/>
                <a:gd name="T11" fmla="*/ 75 h 80"/>
                <a:gd name="T12" fmla="*/ 79 w 83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9"/>
                    <a:pt x="0" y="15"/>
                    <a:pt x="4" y="19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449388" y="1114426"/>
              <a:ext cx="74613" cy="77788"/>
            </a:xfrm>
            <a:custGeom>
              <a:avLst/>
              <a:gdLst>
                <a:gd name="T0" fmla="*/ 18 w 79"/>
                <a:gd name="T1" fmla="*/ 79 h 84"/>
                <a:gd name="T2" fmla="*/ 75 w 79"/>
                <a:gd name="T3" fmla="*/ 18 h 84"/>
                <a:gd name="T4" fmla="*/ 75 w 79"/>
                <a:gd name="T5" fmla="*/ 4 h 84"/>
                <a:gd name="T6" fmla="*/ 61 w 79"/>
                <a:gd name="T7" fmla="*/ 5 h 84"/>
                <a:gd name="T8" fmla="*/ 4 w 79"/>
                <a:gd name="T9" fmla="*/ 66 h 84"/>
                <a:gd name="T10" fmla="*/ 4 w 79"/>
                <a:gd name="T11" fmla="*/ 80 h 84"/>
                <a:gd name="T12" fmla="*/ 18 w 79"/>
                <a:gd name="T13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4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1"/>
                    <a:pt x="61" y="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70"/>
                    <a:pt x="0" y="76"/>
                    <a:pt x="4" y="80"/>
                  </a:cubicBezTo>
                  <a:cubicBezTo>
                    <a:pt x="8" y="84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14476" y="1936751"/>
              <a:ext cx="76200" cy="74613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6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5"/>
                    <a:pt x="4" y="1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16063" y="1935164"/>
              <a:ext cx="73025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19151" y="2395539"/>
              <a:ext cx="77788" cy="74613"/>
            </a:xfrm>
            <a:custGeom>
              <a:avLst/>
              <a:gdLst>
                <a:gd name="T0" fmla="*/ 79 w 83"/>
                <a:gd name="T1" fmla="*/ 61 h 80"/>
                <a:gd name="T2" fmla="*/ 18 w 83"/>
                <a:gd name="T3" fmla="*/ 4 h 80"/>
                <a:gd name="T4" fmla="*/ 3 w 83"/>
                <a:gd name="T5" fmla="*/ 5 h 80"/>
                <a:gd name="T6" fmla="*/ 4 w 83"/>
                <a:gd name="T7" fmla="*/ 19 h 80"/>
                <a:gd name="T8" fmla="*/ 65 w 83"/>
                <a:gd name="T9" fmla="*/ 76 h 80"/>
                <a:gd name="T10" fmla="*/ 79 w 83"/>
                <a:gd name="T11" fmla="*/ 76 h 80"/>
                <a:gd name="T12" fmla="*/ 79 w 83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1"/>
                    <a:pt x="3" y="5"/>
                  </a:cubicBezTo>
                  <a:cubicBezTo>
                    <a:pt x="0" y="9"/>
                    <a:pt x="0" y="15"/>
                    <a:pt x="4" y="19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75" y="80"/>
                    <a:pt x="79" y="76"/>
                  </a:cubicBezTo>
                  <a:cubicBezTo>
                    <a:pt x="83" y="72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20738" y="2393951"/>
              <a:ext cx="74613" cy="77788"/>
            </a:xfrm>
            <a:custGeom>
              <a:avLst/>
              <a:gdLst>
                <a:gd name="T0" fmla="*/ 18 w 79"/>
                <a:gd name="T1" fmla="*/ 78 h 83"/>
                <a:gd name="T2" fmla="*/ 75 w 79"/>
                <a:gd name="T3" fmla="*/ 17 h 83"/>
                <a:gd name="T4" fmla="*/ 75 w 79"/>
                <a:gd name="T5" fmla="*/ 3 h 83"/>
                <a:gd name="T6" fmla="*/ 61 w 79"/>
                <a:gd name="T7" fmla="*/ 4 h 83"/>
                <a:gd name="T8" fmla="*/ 3 w 79"/>
                <a:gd name="T9" fmla="*/ 65 h 83"/>
                <a:gd name="T10" fmla="*/ 4 w 79"/>
                <a:gd name="T11" fmla="*/ 79 h 83"/>
                <a:gd name="T12" fmla="*/ 18 w 79"/>
                <a:gd name="T13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8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9" y="13"/>
                    <a:pt x="79" y="7"/>
                    <a:pt x="75" y="3"/>
                  </a:cubicBezTo>
                  <a:cubicBezTo>
                    <a:pt x="71" y="0"/>
                    <a:pt x="64" y="0"/>
                    <a:pt x="61" y="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4" y="82"/>
                    <a:pt x="18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93751" y="1038226"/>
              <a:ext cx="77788" cy="74613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96926" y="1036639"/>
              <a:ext cx="73025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7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824163" y="1116014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5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825751" y="1112839"/>
              <a:ext cx="74613" cy="77788"/>
            </a:xfrm>
            <a:custGeom>
              <a:avLst/>
              <a:gdLst>
                <a:gd name="T0" fmla="*/ 18 w 79"/>
                <a:gd name="T1" fmla="*/ 79 h 83"/>
                <a:gd name="T2" fmla="*/ 75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3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7"/>
                    <a:pt x="75" y="4"/>
                  </a:cubicBezTo>
                  <a:cubicBezTo>
                    <a:pt x="71" y="0"/>
                    <a:pt x="64" y="0"/>
                    <a:pt x="61" y="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151063" y="1406526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6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5"/>
                    <a:pt x="4" y="1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152651" y="1404939"/>
              <a:ext cx="74613" cy="76200"/>
            </a:xfrm>
            <a:custGeom>
              <a:avLst/>
              <a:gdLst>
                <a:gd name="T0" fmla="*/ 18 w 79"/>
                <a:gd name="T1" fmla="*/ 79 h 83"/>
                <a:gd name="T2" fmla="*/ 75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79"/>
                  </a:cubicBezTo>
                  <a:cubicBezTo>
                    <a:pt x="8" y="83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428876" y="2039939"/>
              <a:ext cx="77788" cy="76200"/>
            </a:xfrm>
            <a:custGeom>
              <a:avLst/>
              <a:gdLst>
                <a:gd name="T0" fmla="*/ 79 w 84"/>
                <a:gd name="T1" fmla="*/ 61 h 80"/>
                <a:gd name="T2" fmla="*/ 18 w 84"/>
                <a:gd name="T3" fmla="*/ 4 h 80"/>
                <a:gd name="T4" fmla="*/ 4 w 84"/>
                <a:gd name="T5" fmla="*/ 4 h 80"/>
                <a:gd name="T6" fmla="*/ 5 w 84"/>
                <a:gd name="T7" fmla="*/ 19 h 80"/>
                <a:gd name="T8" fmla="*/ 66 w 84"/>
                <a:gd name="T9" fmla="*/ 76 h 80"/>
                <a:gd name="T10" fmla="*/ 80 w 84"/>
                <a:gd name="T11" fmla="*/ 75 h 80"/>
                <a:gd name="T12" fmla="*/ 79 w 84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1" y="15"/>
                    <a:pt x="5" y="19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0" y="80"/>
                    <a:pt x="76" y="79"/>
                    <a:pt x="80" y="75"/>
                  </a:cubicBezTo>
                  <a:cubicBezTo>
                    <a:pt x="84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430463" y="2038351"/>
              <a:ext cx="74613" cy="77788"/>
            </a:xfrm>
            <a:custGeom>
              <a:avLst/>
              <a:gdLst>
                <a:gd name="T0" fmla="*/ 19 w 80"/>
                <a:gd name="T1" fmla="*/ 79 h 83"/>
                <a:gd name="T2" fmla="*/ 76 w 80"/>
                <a:gd name="T3" fmla="*/ 18 h 83"/>
                <a:gd name="T4" fmla="*/ 75 w 80"/>
                <a:gd name="T5" fmla="*/ 4 h 83"/>
                <a:gd name="T6" fmla="*/ 61 w 80"/>
                <a:gd name="T7" fmla="*/ 5 h 83"/>
                <a:gd name="T8" fmla="*/ 4 w 80"/>
                <a:gd name="T9" fmla="*/ 66 h 83"/>
                <a:gd name="T10" fmla="*/ 5 w 80"/>
                <a:gd name="T11" fmla="*/ 80 h 83"/>
                <a:gd name="T12" fmla="*/ 19 w 80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3">
                  <a:moveTo>
                    <a:pt x="19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0" y="14"/>
                    <a:pt x="80" y="8"/>
                    <a:pt x="75" y="4"/>
                  </a:cubicBezTo>
                  <a:cubicBezTo>
                    <a:pt x="71" y="0"/>
                    <a:pt x="65" y="1"/>
                    <a:pt x="61" y="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70"/>
                    <a:pt x="1" y="76"/>
                    <a:pt x="5" y="80"/>
                  </a:cubicBezTo>
                  <a:cubicBezTo>
                    <a:pt x="9" y="83"/>
                    <a:pt x="15" y="83"/>
                    <a:pt x="19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384426" y="2559051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3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4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386013" y="2555876"/>
              <a:ext cx="74613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3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7"/>
                    <a:pt x="75" y="3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11338" y="1187451"/>
              <a:ext cx="177800" cy="155575"/>
            </a:xfrm>
            <a:custGeom>
              <a:avLst/>
              <a:gdLst>
                <a:gd name="T0" fmla="*/ 136 w 189"/>
                <a:gd name="T1" fmla="*/ 83 h 166"/>
                <a:gd name="T2" fmla="*/ 145 w 189"/>
                <a:gd name="T3" fmla="*/ 78 h 166"/>
                <a:gd name="T4" fmla="*/ 103 w 189"/>
                <a:gd name="T5" fmla="*/ 5 h 166"/>
                <a:gd name="T6" fmla="*/ 94 w 189"/>
                <a:gd name="T7" fmla="*/ 0 h 166"/>
                <a:gd name="T8" fmla="*/ 86 w 189"/>
                <a:gd name="T9" fmla="*/ 5 h 166"/>
                <a:gd name="T10" fmla="*/ 44 w 189"/>
                <a:gd name="T11" fmla="*/ 78 h 166"/>
                <a:gd name="T12" fmla="*/ 44 w 189"/>
                <a:gd name="T13" fmla="*/ 78 h 166"/>
                <a:gd name="T14" fmla="*/ 2 w 189"/>
                <a:gd name="T15" fmla="*/ 151 h 166"/>
                <a:gd name="T16" fmla="*/ 2 w 189"/>
                <a:gd name="T17" fmla="*/ 161 h 166"/>
                <a:gd name="T18" fmla="*/ 11 w 189"/>
                <a:gd name="T19" fmla="*/ 166 h 166"/>
                <a:gd name="T20" fmla="*/ 95 w 189"/>
                <a:gd name="T21" fmla="*/ 166 h 166"/>
                <a:gd name="T22" fmla="*/ 178 w 189"/>
                <a:gd name="T23" fmla="*/ 166 h 166"/>
                <a:gd name="T24" fmla="*/ 187 w 189"/>
                <a:gd name="T25" fmla="*/ 161 h 166"/>
                <a:gd name="T26" fmla="*/ 187 w 189"/>
                <a:gd name="T27" fmla="*/ 151 h 166"/>
                <a:gd name="T28" fmla="*/ 145 w 189"/>
                <a:gd name="T29" fmla="*/ 78 h 166"/>
                <a:gd name="T30" fmla="*/ 136 w 189"/>
                <a:gd name="T31" fmla="*/ 83 h 166"/>
                <a:gd name="T32" fmla="*/ 128 w 189"/>
                <a:gd name="T33" fmla="*/ 88 h 166"/>
                <a:gd name="T34" fmla="*/ 161 w 189"/>
                <a:gd name="T35" fmla="*/ 146 h 166"/>
                <a:gd name="T36" fmla="*/ 95 w 189"/>
                <a:gd name="T37" fmla="*/ 146 h 166"/>
                <a:gd name="T38" fmla="*/ 28 w 189"/>
                <a:gd name="T39" fmla="*/ 146 h 166"/>
                <a:gd name="T40" fmla="*/ 61 w 189"/>
                <a:gd name="T41" fmla="*/ 88 h 166"/>
                <a:gd name="T42" fmla="*/ 61 w 189"/>
                <a:gd name="T43" fmla="*/ 88 h 166"/>
                <a:gd name="T44" fmla="*/ 94 w 189"/>
                <a:gd name="T45" fmla="*/ 30 h 166"/>
                <a:gd name="T46" fmla="*/ 128 w 189"/>
                <a:gd name="T47" fmla="*/ 88 h 166"/>
                <a:gd name="T48" fmla="*/ 136 w 189"/>
                <a:gd name="T4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66">
                  <a:moveTo>
                    <a:pt x="136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8" y="0"/>
                    <a:pt x="94" y="0"/>
                  </a:cubicBezTo>
                  <a:cubicBezTo>
                    <a:pt x="91" y="0"/>
                    <a:pt x="88" y="2"/>
                    <a:pt x="86" y="5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8"/>
                    <a:pt x="2" y="161"/>
                  </a:cubicBezTo>
                  <a:cubicBezTo>
                    <a:pt x="4" y="164"/>
                    <a:pt x="7" y="166"/>
                    <a:pt x="11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82" y="166"/>
                    <a:pt x="185" y="164"/>
                    <a:pt x="187" y="161"/>
                  </a:cubicBezTo>
                  <a:cubicBezTo>
                    <a:pt x="189" y="158"/>
                    <a:pt x="189" y="154"/>
                    <a:pt x="187" y="151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6" y="83"/>
                    <a:pt x="136" y="83"/>
                    <a:pt x="136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682751" y="2017714"/>
              <a:ext cx="176213" cy="155575"/>
            </a:xfrm>
            <a:custGeom>
              <a:avLst/>
              <a:gdLst>
                <a:gd name="T0" fmla="*/ 137 w 189"/>
                <a:gd name="T1" fmla="*/ 83 h 166"/>
                <a:gd name="T2" fmla="*/ 145 w 189"/>
                <a:gd name="T3" fmla="*/ 78 h 166"/>
                <a:gd name="T4" fmla="*/ 103 w 189"/>
                <a:gd name="T5" fmla="*/ 5 h 166"/>
                <a:gd name="T6" fmla="*/ 95 w 189"/>
                <a:gd name="T7" fmla="*/ 0 h 166"/>
                <a:gd name="T8" fmla="*/ 86 w 189"/>
                <a:gd name="T9" fmla="*/ 5 h 166"/>
                <a:gd name="T10" fmla="*/ 44 w 189"/>
                <a:gd name="T11" fmla="*/ 78 h 166"/>
                <a:gd name="T12" fmla="*/ 44 w 189"/>
                <a:gd name="T13" fmla="*/ 78 h 166"/>
                <a:gd name="T14" fmla="*/ 2 w 189"/>
                <a:gd name="T15" fmla="*/ 151 h 166"/>
                <a:gd name="T16" fmla="*/ 2 w 189"/>
                <a:gd name="T17" fmla="*/ 161 h 166"/>
                <a:gd name="T18" fmla="*/ 11 w 189"/>
                <a:gd name="T19" fmla="*/ 166 h 166"/>
                <a:gd name="T20" fmla="*/ 95 w 189"/>
                <a:gd name="T21" fmla="*/ 166 h 166"/>
                <a:gd name="T22" fmla="*/ 179 w 189"/>
                <a:gd name="T23" fmla="*/ 166 h 166"/>
                <a:gd name="T24" fmla="*/ 187 w 189"/>
                <a:gd name="T25" fmla="*/ 161 h 166"/>
                <a:gd name="T26" fmla="*/ 187 w 189"/>
                <a:gd name="T27" fmla="*/ 151 h 166"/>
                <a:gd name="T28" fmla="*/ 145 w 189"/>
                <a:gd name="T29" fmla="*/ 78 h 166"/>
                <a:gd name="T30" fmla="*/ 137 w 189"/>
                <a:gd name="T31" fmla="*/ 83 h 166"/>
                <a:gd name="T32" fmla="*/ 128 w 189"/>
                <a:gd name="T33" fmla="*/ 88 h 166"/>
                <a:gd name="T34" fmla="*/ 161 w 189"/>
                <a:gd name="T35" fmla="*/ 146 h 166"/>
                <a:gd name="T36" fmla="*/ 95 w 189"/>
                <a:gd name="T37" fmla="*/ 146 h 166"/>
                <a:gd name="T38" fmla="*/ 28 w 189"/>
                <a:gd name="T39" fmla="*/ 146 h 166"/>
                <a:gd name="T40" fmla="*/ 61 w 189"/>
                <a:gd name="T41" fmla="*/ 88 h 166"/>
                <a:gd name="T42" fmla="*/ 61 w 189"/>
                <a:gd name="T43" fmla="*/ 88 h 166"/>
                <a:gd name="T44" fmla="*/ 95 w 189"/>
                <a:gd name="T45" fmla="*/ 30 h 166"/>
                <a:gd name="T46" fmla="*/ 128 w 189"/>
                <a:gd name="T47" fmla="*/ 88 h 166"/>
                <a:gd name="T48" fmla="*/ 137 w 189"/>
                <a:gd name="T4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66">
                  <a:moveTo>
                    <a:pt x="137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8" y="0"/>
                    <a:pt x="95" y="0"/>
                  </a:cubicBezTo>
                  <a:cubicBezTo>
                    <a:pt x="91" y="0"/>
                    <a:pt x="88" y="2"/>
                    <a:pt x="86" y="5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8"/>
                    <a:pt x="2" y="161"/>
                  </a:cubicBezTo>
                  <a:cubicBezTo>
                    <a:pt x="4" y="164"/>
                    <a:pt x="7" y="166"/>
                    <a:pt x="11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82" y="166"/>
                    <a:pt x="185" y="164"/>
                    <a:pt x="187" y="161"/>
                  </a:cubicBezTo>
                  <a:cubicBezTo>
                    <a:pt x="189" y="158"/>
                    <a:pt x="189" y="154"/>
                    <a:pt x="187" y="151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7" y="83"/>
                    <a:pt x="137" y="83"/>
                    <a:pt x="137" y="83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7" y="83"/>
                    <a:pt x="137" y="83"/>
                    <a:pt x="137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133601" y="2273301"/>
              <a:ext cx="174625" cy="155575"/>
            </a:xfrm>
            <a:custGeom>
              <a:avLst/>
              <a:gdLst>
                <a:gd name="T0" fmla="*/ 136 w 188"/>
                <a:gd name="T1" fmla="*/ 83 h 166"/>
                <a:gd name="T2" fmla="*/ 145 w 188"/>
                <a:gd name="T3" fmla="*/ 78 h 166"/>
                <a:gd name="T4" fmla="*/ 103 w 188"/>
                <a:gd name="T5" fmla="*/ 5 h 166"/>
                <a:gd name="T6" fmla="*/ 94 w 188"/>
                <a:gd name="T7" fmla="*/ 0 h 166"/>
                <a:gd name="T8" fmla="*/ 85 w 188"/>
                <a:gd name="T9" fmla="*/ 5 h 166"/>
                <a:gd name="T10" fmla="*/ 43 w 188"/>
                <a:gd name="T11" fmla="*/ 78 h 166"/>
                <a:gd name="T12" fmla="*/ 1 w 188"/>
                <a:gd name="T13" fmla="*/ 151 h 166"/>
                <a:gd name="T14" fmla="*/ 1 w 188"/>
                <a:gd name="T15" fmla="*/ 161 h 166"/>
                <a:gd name="T16" fmla="*/ 10 w 188"/>
                <a:gd name="T17" fmla="*/ 166 h 166"/>
                <a:gd name="T18" fmla="*/ 94 w 188"/>
                <a:gd name="T19" fmla="*/ 166 h 166"/>
                <a:gd name="T20" fmla="*/ 178 w 188"/>
                <a:gd name="T21" fmla="*/ 165 h 166"/>
                <a:gd name="T22" fmla="*/ 187 w 188"/>
                <a:gd name="T23" fmla="*/ 160 h 166"/>
                <a:gd name="T24" fmla="*/ 187 w 188"/>
                <a:gd name="T25" fmla="*/ 150 h 166"/>
                <a:gd name="T26" fmla="*/ 145 w 188"/>
                <a:gd name="T27" fmla="*/ 78 h 166"/>
                <a:gd name="T28" fmla="*/ 136 w 188"/>
                <a:gd name="T29" fmla="*/ 83 h 166"/>
                <a:gd name="T30" fmla="*/ 127 w 188"/>
                <a:gd name="T31" fmla="*/ 88 h 166"/>
                <a:gd name="T32" fmla="*/ 161 w 188"/>
                <a:gd name="T33" fmla="*/ 145 h 166"/>
                <a:gd name="T34" fmla="*/ 94 w 188"/>
                <a:gd name="T35" fmla="*/ 146 h 166"/>
                <a:gd name="T36" fmla="*/ 27 w 188"/>
                <a:gd name="T37" fmla="*/ 146 h 166"/>
                <a:gd name="T38" fmla="*/ 61 w 188"/>
                <a:gd name="T39" fmla="*/ 88 h 166"/>
                <a:gd name="T40" fmla="*/ 94 w 188"/>
                <a:gd name="T41" fmla="*/ 30 h 166"/>
                <a:gd name="T42" fmla="*/ 127 w 188"/>
                <a:gd name="T43" fmla="*/ 88 h 166"/>
                <a:gd name="T44" fmla="*/ 136 w 188"/>
                <a:gd name="T45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" h="166">
                  <a:moveTo>
                    <a:pt x="136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7" y="0"/>
                    <a:pt x="94" y="0"/>
                  </a:cubicBezTo>
                  <a:cubicBezTo>
                    <a:pt x="90" y="0"/>
                    <a:pt x="87" y="2"/>
                    <a:pt x="85" y="5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0" y="154"/>
                    <a:pt x="0" y="157"/>
                    <a:pt x="1" y="161"/>
                  </a:cubicBezTo>
                  <a:cubicBezTo>
                    <a:pt x="3" y="164"/>
                    <a:pt x="7" y="166"/>
                    <a:pt x="10" y="166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1" y="165"/>
                    <a:pt x="185" y="164"/>
                    <a:pt x="187" y="160"/>
                  </a:cubicBezTo>
                  <a:cubicBezTo>
                    <a:pt x="188" y="157"/>
                    <a:pt x="188" y="154"/>
                    <a:pt x="187" y="150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36" y="83"/>
                    <a:pt x="136" y="83"/>
                    <a:pt x="136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378076" y="1743076"/>
              <a:ext cx="171450" cy="173038"/>
            </a:xfrm>
            <a:custGeom>
              <a:avLst/>
              <a:gdLst>
                <a:gd name="T0" fmla="*/ 151 w 183"/>
                <a:gd name="T1" fmla="*/ 92 h 184"/>
                <a:gd name="T2" fmla="*/ 160 w 183"/>
                <a:gd name="T3" fmla="*/ 95 h 184"/>
                <a:gd name="T4" fmla="*/ 182 w 183"/>
                <a:gd name="T5" fmla="*/ 14 h 184"/>
                <a:gd name="T6" fmla="*/ 180 w 183"/>
                <a:gd name="T7" fmla="*/ 4 h 184"/>
                <a:gd name="T8" fmla="*/ 170 w 183"/>
                <a:gd name="T9" fmla="*/ 1 h 184"/>
                <a:gd name="T10" fmla="*/ 89 w 183"/>
                <a:gd name="T11" fmla="*/ 23 h 184"/>
                <a:gd name="T12" fmla="*/ 8 w 183"/>
                <a:gd name="T13" fmla="*/ 45 h 184"/>
                <a:gd name="T14" fmla="*/ 1 w 183"/>
                <a:gd name="T15" fmla="*/ 52 h 184"/>
                <a:gd name="T16" fmla="*/ 3 w 183"/>
                <a:gd name="T17" fmla="*/ 62 h 184"/>
                <a:gd name="T18" fmla="*/ 63 w 183"/>
                <a:gd name="T19" fmla="*/ 121 h 184"/>
                <a:gd name="T20" fmla="*/ 63 w 183"/>
                <a:gd name="T21" fmla="*/ 121 h 184"/>
                <a:gd name="T22" fmla="*/ 122 w 183"/>
                <a:gd name="T23" fmla="*/ 180 h 184"/>
                <a:gd name="T24" fmla="*/ 132 w 183"/>
                <a:gd name="T25" fmla="*/ 183 h 184"/>
                <a:gd name="T26" fmla="*/ 139 w 183"/>
                <a:gd name="T27" fmla="*/ 176 h 184"/>
                <a:gd name="T28" fmla="*/ 160 w 183"/>
                <a:gd name="T29" fmla="*/ 95 h 184"/>
                <a:gd name="T30" fmla="*/ 160 w 183"/>
                <a:gd name="T31" fmla="*/ 95 h 184"/>
                <a:gd name="T32" fmla="*/ 151 w 183"/>
                <a:gd name="T33" fmla="*/ 92 h 184"/>
                <a:gd name="T34" fmla="*/ 141 w 183"/>
                <a:gd name="T35" fmla="*/ 90 h 184"/>
                <a:gd name="T36" fmla="*/ 124 w 183"/>
                <a:gd name="T37" fmla="*/ 154 h 184"/>
                <a:gd name="T38" fmla="*/ 77 w 183"/>
                <a:gd name="T39" fmla="*/ 107 h 184"/>
                <a:gd name="T40" fmla="*/ 77 w 183"/>
                <a:gd name="T41" fmla="*/ 107 h 184"/>
                <a:gd name="T42" fmla="*/ 30 w 183"/>
                <a:gd name="T43" fmla="*/ 60 h 184"/>
                <a:gd name="T44" fmla="*/ 94 w 183"/>
                <a:gd name="T45" fmla="*/ 42 h 184"/>
                <a:gd name="T46" fmla="*/ 158 w 183"/>
                <a:gd name="T47" fmla="*/ 25 h 184"/>
                <a:gd name="T48" fmla="*/ 141 w 183"/>
                <a:gd name="T49" fmla="*/ 90 h 184"/>
                <a:gd name="T50" fmla="*/ 141 w 183"/>
                <a:gd name="T51" fmla="*/ 90 h 184"/>
                <a:gd name="T52" fmla="*/ 151 w 183"/>
                <a:gd name="T53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184">
                  <a:moveTo>
                    <a:pt x="151" y="92"/>
                  </a:moveTo>
                  <a:cubicBezTo>
                    <a:pt x="160" y="95"/>
                    <a:pt x="160" y="95"/>
                    <a:pt x="160" y="95"/>
                  </a:cubicBezTo>
                  <a:cubicBezTo>
                    <a:pt x="182" y="14"/>
                    <a:pt x="182" y="14"/>
                    <a:pt x="182" y="14"/>
                  </a:cubicBezTo>
                  <a:cubicBezTo>
                    <a:pt x="183" y="10"/>
                    <a:pt x="182" y="6"/>
                    <a:pt x="180" y="4"/>
                  </a:cubicBezTo>
                  <a:cubicBezTo>
                    <a:pt x="177" y="1"/>
                    <a:pt x="173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6"/>
                    <a:pt x="2" y="49"/>
                    <a:pt x="1" y="52"/>
                  </a:cubicBezTo>
                  <a:cubicBezTo>
                    <a:pt x="0" y="55"/>
                    <a:pt x="1" y="59"/>
                    <a:pt x="3" y="62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5" y="183"/>
                    <a:pt x="128" y="184"/>
                    <a:pt x="132" y="183"/>
                  </a:cubicBezTo>
                  <a:cubicBezTo>
                    <a:pt x="135" y="182"/>
                    <a:pt x="138" y="179"/>
                    <a:pt x="139" y="176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087438" y="863601"/>
              <a:ext cx="171450" cy="173038"/>
            </a:xfrm>
            <a:custGeom>
              <a:avLst/>
              <a:gdLst>
                <a:gd name="T0" fmla="*/ 151 w 183"/>
                <a:gd name="T1" fmla="*/ 92 h 184"/>
                <a:gd name="T2" fmla="*/ 161 w 183"/>
                <a:gd name="T3" fmla="*/ 95 h 184"/>
                <a:gd name="T4" fmla="*/ 182 w 183"/>
                <a:gd name="T5" fmla="*/ 13 h 184"/>
                <a:gd name="T6" fmla="*/ 180 w 183"/>
                <a:gd name="T7" fmla="*/ 4 h 184"/>
                <a:gd name="T8" fmla="*/ 170 w 183"/>
                <a:gd name="T9" fmla="*/ 1 h 184"/>
                <a:gd name="T10" fmla="*/ 89 w 183"/>
                <a:gd name="T11" fmla="*/ 23 h 184"/>
                <a:gd name="T12" fmla="*/ 8 w 183"/>
                <a:gd name="T13" fmla="*/ 45 h 184"/>
                <a:gd name="T14" fmla="*/ 1 w 183"/>
                <a:gd name="T15" fmla="*/ 52 h 184"/>
                <a:gd name="T16" fmla="*/ 4 w 183"/>
                <a:gd name="T17" fmla="*/ 62 h 184"/>
                <a:gd name="T18" fmla="*/ 63 w 183"/>
                <a:gd name="T19" fmla="*/ 121 h 184"/>
                <a:gd name="T20" fmla="*/ 63 w 183"/>
                <a:gd name="T21" fmla="*/ 121 h 184"/>
                <a:gd name="T22" fmla="*/ 122 w 183"/>
                <a:gd name="T23" fmla="*/ 180 h 184"/>
                <a:gd name="T24" fmla="*/ 132 w 183"/>
                <a:gd name="T25" fmla="*/ 183 h 184"/>
                <a:gd name="T26" fmla="*/ 139 w 183"/>
                <a:gd name="T27" fmla="*/ 176 h 184"/>
                <a:gd name="T28" fmla="*/ 161 w 183"/>
                <a:gd name="T29" fmla="*/ 95 h 184"/>
                <a:gd name="T30" fmla="*/ 151 w 183"/>
                <a:gd name="T31" fmla="*/ 92 h 184"/>
                <a:gd name="T32" fmla="*/ 141 w 183"/>
                <a:gd name="T33" fmla="*/ 89 h 184"/>
                <a:gd name="T34" fmla="*/ 124 w 183"/>
                <a:gd name="T35" fmla="*/ 154 h 184"/>
                <a:gd name="T36" fmla="*/ 77 w 183"/>
                <a:gd name="T37" fmla="*/ 107 h 184"/>
                <a:gd name="T38" fmla="*/ 77 w 183"/>
                <a:gd name="T39" fmla="*/ 107 h 184"/>
                <a:gd name="T40" fmla="*/ 30 w 183"/>
                <a:gd name="T41" fmla="*/ 60 h 184"/>
                <a:gd name="T42" fmla="*/ 94 w 183"/>
                <a:gd name="T43" fmla="*/ 42 h 184"/>
                <a:gd name="T44" fmla="*/ 159 w 183"/>
                <a:gd name="T45" fmla="*/ 25 h 184"/>
                <a:gd name="T46" fmla="*/ 141 w 183"/>
                <a:gd name="T47" fmla="*/ 89 h 184"/>
                <a:gd name="T48" fmla="*/ 151 w 183"/>
                <a:gd name="T4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84">
                  <a:moveTo>
                    <a:pt x="151" y="92"/>
                  </a:moveTo>
                  <a:cubicBezTo>
                    <a:pt x="161" y="95"/>
                    <a:pt x="161" y="95"/>
                    <a:pt x="161" y="95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3" y="10"/>
                    <a:pt x="182" y="6"/>
                    <a:pt x="180" y="4"/>
                  </a:cubicBezTo>
                  <a:cubicBezTo>
                    <a:pt x="177" y="1"/>
                    <a:pt x="174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5" y="46"/>
                    <a:pt x="2" y="48"/>
                    <a:pt x="1" y="52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5" y="183"/>
                    <a:pt x="129" y="184"/>
                    <a:pt x="132" y="183"/>
                  </a:cubicBezTo>
                  <a:cubicBezTo>
                    <a:pt x="135" y="182"/>
                    <a:pt x="138" y="179"/>
                    <a:pt x="139" y="176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033463" y="2501901"/>
              <a:ext cx="171450" cy="169863"/>
            </a:xfrm>
            <a:custGeom>
              <a:avLst/>
              <a:gdLst>
                <a:gd name="T0" fmla="*/ 151 w 183"/>
                <a:gd name="T1" fmla="*/ 92 h 183"/>
                <a:gd name="T2" fmla="*/ 160 w 183"/>
                <a:gd name="T3" fmla="*/ 94 h 183"/>
                <a:gd name="T4" fmla="*/ 182 w 183"/>
                <a:gd name="T5" fmla="*/ 13 h 183"/>
                <a:gd name="T6" fmla="*/ 179 w 183"/>
                <a:gd name="T7" fmla="*/ 3 h 183"/>
                <a:gd name="T8" fmla="*/ 170 w 183"/>
                <a:gd name="T9" fmla="*/ 1 h 183"/>
                <a:gd name="T10" fmla="*/ 89 w 183"/>
                <a:gd name="T11" fmla="*/ 23 h 183"/>
                <a:gd name="T12" fmla="*/ 8 w 183"/>
                <a:gd name="T13" fmla="*/ 44 h 183"/>
                <a:gd name="T14" fmla="*/ 1 w 183"/>
                <a:gd name="T15" fmla="*/ 52 h 183"/>
                <a:gd name="T16" fmla="*/ 3 w 183"/>
                <a:gd name="T17" fmla="*/ 61 h 183"/>
                <a:gd name="T18" fmla="*/ 63 w 183"/>
                <a:gd name="T19" fmla="*/ 120 h 183"/>
                <a:gd name="T20" fmla="*/ 122 w 183"/>
                <a:gd name="T21" fmla="*/ 180 h 183"/>
                <a:gd name="T22" fmla="*/ 132 w 183"/>
                <a:gd name="T23" fmla="*/ 182 h 183"/>
                <a:gd name="T24" fmla="*/ 139 w 183"/>
                <a:gd name="T25" fmla="*/ 175 h 183"/>
                <a:gd name="T26" fmla="*/ 160 w 183"/>
                <a:gd name="T27" fmla="*/ 94 h 183"/>
                <a:gd name="T28" fmla="*/ 151 w 183"/>
                <a:gd name="T29" fmla="*/ 92 h 183"/>
                <a:gd name="T30" fmla="*/ 141 w 183"/>
                <a:gd name="T31" fmla="*/ 89 h 183"/>
                <a:gd name="T32" fmla="*/ 124 w 183"/>
                <a:gd name="T33" fmla="*/ 153 h 183"/>
                <a:gd name="T34" fmla="*/ 77 w 183"/>
                <a:gd name="T35" fmla="*/ 106 h 183"/>
                <a:gd name="T36" fmla="*/ 30 w 183"/>
                <a:gd name="T37" fmla="*/ 59 h 183"/>
                <a:gd name="T38" fmla="*/ 94 w 183"/>
                <a:gd name="T39" fmla="*/ 42 h 183"/>
                <a:gd name="T40" fmla="*/ 158 w 183"/>
                <a:gd name="T41" fmla="*/ 25 h 183"/>
                <a:gd name="T42" fmla="*/ 141 w 183"/>
                <a:gd name="T43" fmla="*/ 89 h 183"/>
                <a:gd name="T44" fmla="*/ 151 w 183"/>
                <a:gd name="T45" fmla="*/ 9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183">
                  <a:moveTo>
                    <a:pt x="151" y="92"/>
                  </a:moveTo>
                  <a:cubicBezTo>
                    <a:pt x="160" y="94"/>
                    <a:pt x="160" y="94"/>
                    <a:pt x="160" y="94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3" y="10"/>
                    <a:pt x="182" y="6"/>
                    <a:pt x="179" y="3"/>
                  </a:cubicBezTo>
                  <a:cubicBezTo>
                    <a:pt x="177" y="1"/>
                    <a:pt x="173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" y="45"/>
                    <a:pt x="2" y="48"/>
                    <a:pt x="1" y="52"/>
                  </a:cubicBezTo>
                  <a:cubicBezTo>
                    <a:pt x="0" y="55"/>
                    <a:pt x="1" y="59"/>
                    <a:pt x="3" y="6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4" y="182"/>
                    <a:pt x="128" y="183"/>
                    <a:pt x="132" y="182"/>
                  </a:cubicBezTo>
                  <a:cubicBezTo>
                    <a:pt x="135" y="181"/>
                    <a:pt x="138" y="179"/>
                    <a:pt x="139" y="175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520951" y="906464"/>
              <a:ext cx="153988" cy="177800"/>
            </a:xfrm>
            <a:custGeom>
              <a:avLst/>
              <a:gdLst>
                <a:gd name="T0" fmla="*/ 83 w 165"/>
                <a:gd name="T1" fmla="*/ 137 h 189"/>
                <a:gd name="T2" fmla="*/ 88 w 165"/>
                <a:gd name="T3" fmla="*/ 145 h 189"/>
                <a:gd name="T4" fmla="*/ 160 w 165"/>
                <a:gd name="T5" fmla="*/ 103 h 189"/>
                <a:gd name="T6" fmla="*/ 165 w 165"/>
                <a:gd name="T7" fmla="*/ 94 h 189"/>
                <a:gd name="T8" fmla="*/ 160 w 165"/>
                <a:gd name="T9" fmla="*/ 86 h 189"/>
                <a:gd name="T10" fmla="*/ 88 w 165"/>
                <a:gd name="T11" fmla="*/ 44 h 189"/>
                <a:gd name="T12" fmla="*/ 15 w 165"/>
                <a:gd name="T13" fmla="*/ 2 h 189"/>
                <a:gd name="T14" fmla="*/ 5 w 165"/>
                <a:gd name="T15" fmla="*/ 2 h 189"/>
                <a:gd name="T16" fmla="*/ 0 w 165"/>
                <a:gd name="T17" fmla="*/ 11 h 189"/>
                <a:gd name="T18" fmla="*/ 0 w 165"/>
                <a:gd name="T19" fmla="*/ 95 h 189"/>
                <a:gd name="T20" fmla="*/ 0 w 165"/>
                <a:gd name="T21" fmla="*/ 95 h 189"/>
                <a:gd name="T22" fmla="*/ 0 w 165"/>
                <a:gd name="T23" fmla="*/ 179 h 189"/>
                <a:gd name="T24" fmla="*/ 5 w 165"/>
                <a:gd name="T25" fmla="*/ 187 h 189"/>
                <a:gd name="T26" fmla="*/ 15 w 165"/>
                <a:gd name="T27" fmla="*/ 187 h 189"/>
                <a:gd name="T28" fmla="*/ 88 w 165"/>
                <a:gd name="T29" fmla="*/ 145 h 189"/>
                <a:gd name="T30" fmla="*/ 83 w 165"/>
                <a:gd name="T31" fmla="*/ 137 h 189"/>
                <a:gd name="T32" fmla="*/ 78 w 165"/>
                <a:gd name="T33" fmla="*/ 128 h 189"/>
                <a:gd name="T34" fmla="*/ 20 w 165"/>
                <a:gd name="T35" fmla="*/ 161 h 189"/>
                <a:gd name="T36" fmla="*/ 20 w 165"/>
                <a:gd name="T37" fmla="*/ 95 h 189"/>
                <a:gd name="T38" fmla="*/ 20 w 165"/>
                <a:gd name="T39" fmla="*/ 95 h 189"/>
                <a:gd name="T40" fmla="*/ 20 w 165"/>
                <a:gd name="T41" fmla="*/ 28 h 189"/>
                <a:gd name="T42" fmla="*/ 78 w 165"/>
                <a:gd name="T43" fmla="*/ 61 h 189"/>
                <a:gd name="T44" fmla="*/ 135 w 165"/>
                <a:gd name="T45" fmla="*/ 95 h 189"/>
                <a:gd name="T46" fmla="*/ 78 w 165"/>
                <a:gd name="T47" fmla="*/ 128 h 189"/>
                <a:gd name="T48" fmla="*/ 83 w 165"/>
                <a:gd name="T49" fmla="*/ 13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5" h="189">
                  <a:moveTo>
                    <a:pt x="83" y="137"/>
                  </a:moveTo>
                  <a:cubicBezTo>
                    <a:pt x="88" y="145"/>
                    <a:pt x="88" y="145"/>
                    <a:pt x="88" y="145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4" y="101"/>
                    <a:pt x="165" y="98"/>
                    <a:pt x="165" y="94"/>
                  </a:cubicBezTo>
                  <a:cubicBezTo>
                    <a:pt x="165" y="91"/>
                    <a:pt x="164" y="88"/>
                    <a:pt x="160" y="8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2" y="0"/>
                    <a:pt x="8" y="0"/>
                    <a:pt x="5" y="2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2"/>
                    <a:pt x="2" y="185"/>
                    <a:pt x="5" y="187"/>
                  </a:cubicBezTo>
                  <a:cubicBezTo>
                    <a:pt x="8" y="189"/>
                    <a:pt x="12" y="189"/>
                    <a:pt x="15" y="187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83" y="137"/>
                    <a:pt x="83" y="137"/>
                    <a:pt x="83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095376" y="1690689"/>
              <a:ext cx="153988" cy="176213"/>
            </a:xfrm>
            <a:custGeom>
              <a:avLst/>
              <a:gdLst>
                <a:gd name="T0" fmla="*/ 83 w 165"/>
                <a:gd name="T1" fmla="*/ 137 h 189"/>
                <a:gd name="T2" fmla="*/ 88 w 165"/>
                <a:gd name="T3" fmla="*/ 145 h 189"/>
                <a:gd name="T4" fmla="*/ 160 w 165"/>
                <a:gd name="T5" fmla="*/ 103 h 189"/>
                <a:gd name="T6" fmla="*/ 165 w 165"/>
                <a:gd name="T7" fmla="*/ 95 h 189"/>
                <a:gd name="T8" fmla="*/ 160 w 165"/>
                <a:gd name="T9" fmla="*/ 86 h 189"/>
                <a:gd name="T10" fmla="*/ 88 w 165"/>
                <a:gd name="T11" fmla="*/ 44 h 189"/>
                <a:gd name="T12" fmla="*/ 88 w 165"/>
                <a:gd name="T13" fmla="*/ 44 h 189"/>
                <a:gd name="T14" fmla="*/ 15 w 165"/>
                <a:gd name="T15" fmla="*/ 2 h 189"/>
                <a:gd name="T16" fmla="*/ 5 w 165"/>
                <a:gd name="T17" fmla="*/ 2 h 189"/>
                <a:gd name="T18" fmla="*/ 0 w 165"/>
                <a:gd name="T19" fmla="*/ 11 h 189"/>
                <a:gd name="T20" fmla="*/ 0 w 165"/>
                <a:gd name="T21" fmla="*/ 95 h 189"/>
                <a:gd name="T22" fmla="*/ 0 w 165"/>
                <a:gd name="T23" fmla="*/ 95 h 189"/>
                <a:gd name="T24" fmla="*/ 0 w 165"/>
                <a:gd name="T25" fmla="*/ 179 h 189"/>
                <a:gd name="T26" fmla="*/ 5 w 165"/>
                <a:gd name="T27" fmla="*/ 187 h 189"/>
                <a:gd name="T28" fmla="*/ 15 w 165"/>
                <a:gd name="T29" fmla="*/ 187 h 189"/>
                <a:gd name="T30" fmla="*/ 88 w 165"/>
                <a:gd name="T31" fmla="*/ 145 h 189"/>
                <a:gd name="T32" fmla="*/ 83 w 165"/>
                <a:gd name="T33" fmla="*/ 137 h 189"/>
                <a:gd name="T34" fmla="*/ 78 w 165"/>
                <a:gd name="T35" fmla="*/ 128 h 189"/>
                <a:gd name="T36" fmla="*/ 20 w 165"/>
                <a:gd name="T37" fmla="*/ 161 h 189"/>
                <a:gd name="T38" fmla="*/ 20 w 165"/>
                <a:gd name="T39" fmla="*/ 95 h 189"/>
                <a:gd name="T40" fmla="*/ 20 w 165"/>
                <a:gd name="T41" fmla="*/ 95 h 189"/>
                <a:gd name="T42" fmla="*/ 20 w 165"/>
                <a:gd name="T43" fmla="*/ 28 h 189"/>
                <a:gd name="T44" fmla="*/ 78 w 165"/>
                <a:gd name="T45" fmla="*/ 61 h 189"/>
                <a:gd name="T46" fmla="*/ 78 w 165"/>
                <a:gd name="T47" fmla="*/ 61 h 189"/>
                <a:gd name="T48" fmla="*/ 135 w 165"/>
                <a:gd name="T49" fmla="*/ 95 h 189"/>
                <a:gd name="T50" fmla="*/ 78 w 165"/>
                <a:gd name="T51" fmla="*/ 128 h 189"/>
                <a:gd name="T52" fmla="*/ 83 w 165"/>
                <a:gd name="T53" fmla="*/ 13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89">
                  <a:moveTo>
                    <a:pt x="83" y="137"/>
                  </a:moveTo>
                  <a:cubicBezTo>
                    <a:pt x="88" y="145"/>
                    <a:pt x="88" y="145"/>
                    <a:pt x="88" y="145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4" y="102"/>
                    <a:pt x="165" y="98"/>
                    <a:pt x="165" y="95"/>
                  </a:cubicBezTo>
                  <a:cubicBezTo>
                    <a:pt x="165" y="91"/>
                    <a:pt x="164" y="88"/>
                    <a:pt x="160" y="8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2" y="0"/>
                    <a:pt x="8" y="0"/>
                    <a:pt x="5" y="2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2"/>
                    <a:pt x="2" y="186"/>
                    <a:pt x="5" y="187"/>
                  </a:cubicBezTo>
                  <a:cubicBezTo>
                    <a:pt x="8" y="189"/>
                    <a:pt x="12" y="189"/>
                    <a:pt x="15" y="187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83" y="137"/>
                    <a:pt x="83" y="137"/>
                    <a:pt x="83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944688" y="1620839"/>
              <a:ext cx="136525" cy="138113"/>
            </a:xfrm>
            <a:custGeom>
              <a:avLst/>
              <a:gdLst>
                <a:gd name="T0" fmla="*/ 137 w 147"/>
                <a:gd name="T1" fmla="*/ 73 h 147"/>
                <a:gd name="T2" fmla="*/ 127 w 147"/>
                <a:gd name="T3" fmla="*/ 73 h 147"/>
                <a:gd name="T4" fmla="*/ 111 w 147"/>
                <a:gd name="T5" fmla="*/ 111 h 147"/>
                <a:gd name="T6" fmla="*/ 74 w 147"/>
                <a:gd name="T7" fmla="*/ 127 h 147"/>
                <a:gd name="T8" fmla="*/ 36 w 147"/>
                <a:gd name="T9" fmla="*/ 111 h 147"/>
                <a:gd name="T10" fmla="*/ 20 w 147"/>
                <a:gd name="T11" fmla="*/ 73 h 147"/>
                <a:gd name="T12" fmla="*/ 36 w 147"/>
                <a:gd name="T13" fmla="*/ 35 h 147"/>
                <a:gd name="T14" fmla="*/ 74 w 147"/>
                <a:gd name="T15" fmla="*/ 20 h 147"/>
                <a:gd name="T16" fmla="*/ 111 w 147"/>
                <a:gd name="T17" fmla="*/ 35 h 147"/>
                <a:gd name="T18" fmla="*/ 127 w 147"/>
                <a:gd name="T19" fmla="*/ 73 h 147"/>
                <a:gd name="T20" fmla="*/ 137 w 147"/>
                <a:gd name="T21" fmla="*/ 73 h 147"/>
                <a:gd name="T22" fmla="*/ 147 w 147"/>
                <a:gd name="T23" fmla="*/ 73 h 147"/>
                <a:gd name="T24" fmla="*/ 74 w 147"/>
                <a:gd name="T25" fmla="*/ 0 h 147"/>
                <a:gd name="T26" fmla="*/ 0 w 147"/>
                <a:gd name="T27" fmla="*/ 73 h 147"/>
                <a:gd name="T28" fmla="*/ 74 w 147"/>
                <a:gd name="T29" fmla="*/ 147 h 147"/>
                <a:gd name="T30" fmla="*/ 147 w 147"/>
                <a:gd name="T31" fmla="*/ 73 h 147"/>
                <a:gd name="T32" fmla="*/ 137 w 147"/>
                <a:gd name="T3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7">
                  <a:moveTo>
                    <a:pt x="137" y="73"/>
                  </a:moveTo>
                  <a:cubicBezTo>
                    <a:pt x="127" y="73"/>
                    <a:pt x="127" y="73"/>
                    <a:pt x="127" y="73"/>
                  </a:cubicBezTo>
                  <a:cubicBezTo>
                    <a:pt x="127" y="88"/>
                    <a:pt x="121" y="102"/>
                    <a:pt x="111" y="111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3"/>
                  </a:cubicBezTo>
                  <a:cubicBezTo>
                    <a:pt x="20" y="58"/>
                    <a:pt x="26" y="45"/>
                    <a:pt x="36" y="35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5"/>
                  </a:cubicBezTo>
                  <a:cubicBezTo>
                    <a:pt x="121" y="45"/>
                    <a:pt x="127" y="58"/>
                    <a:pt x="127" y="73"/>
                  </a:cubicBezTo>
                  <a:cubicBezTo>
                    <a:pt x="137" y="73"/>
                    <a:pt x="137" y="73"/>
                    <a:pt x="13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3"/>
                  </a:cubicBezTo>
                  <a:cubicBezTo>
                    <a:pt x="137" y="73"/>
                    <a:pt x="137" y="73"/>
                    <a:pt x="137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643063" y="955676"/>
              <a:ext cx="138113" cy="139700"/>
            </a:xfrm>
            <a:custGeom>
              <a:avLst/>
              <a:gdLst>
                <a:gd name="T0" fmla="*/ 138 w 148"/>
                <a:gd name="T1" fmla="*/ 74 h 148"/>
                <a:gd name="T2" fmla="*/ 128 w 148"/>
                <a:gd name="T3" fmla="*/ 74 h 148"/>
                <a:gd name="T4" fmla="*/ 112 w 148"/>
                <a:gd name="T5" fmla="*/ 112 h 148"/>
                <a:gd name="T6" fmla="*/ 74 w 148"/>
                <a:gd name="T7" fmla="*/ 128 h 148"/>
                <a:gd name="T8" fmla="*/ 36 w 148"/>
                <a:gd name="T9" fmla="*/ 112 h 148"/>
                <a:gd name="T10" fmla="*/ 20 w 148"/>
                <a:gd name="T11" fmla="*/ 74 h 148"/>
                <a:gd name="T12" fmla="*/ 36 w 148"/>
                <a:gd name="T13" fmla="*/ 36 h 148"/>
                <a:gd name="T14" fmla="*/ 74 w 148"/>
                <a:gd name="T15" fmla="*/ 20 h 148"/>
                <a:gd name="T16" fmla="*/ 112 w 148"/>
                <a:gd name="T17" fmla="*/ 36 h 148"/>
                <a:gd name="T18" fmla="*/ 128 w 148"/>
                <a:gd name="T19" fmla="*/ 74 h 148"/>
                <a:gd name="T20" fmla="*/ 138 w 148"/>
                <a:gd name="T21" fmla="*/ 74 h 148"/>
                <a:gd name="T22" fmla="*/ 148 w 148"/>
                <a:gd name="T23" fmla="*/ 74 h 148"/>
                <a:gd name="T24" fmla="*/ 74 w 148"/>
                <a:gd name="T25" fmla="*/ 0 h 148"/>
                <a:gd name="T26" fmla="*/ 0 w 148"/>
                <a:gd name="T27" fmla="*/ 74 h 148"/>
                <a:gd name="T28" fmla="*/ 74 w 148"/>
                <a:gd name="T29" fmla="*/ 148 h 148"/>
                <a:gd name="T30" fmla="*/ 148 w 148"/>
                <a:gd name="T31" fmla="*/ 74 h 148"/>
                <a:gd name="T32" fmla="*/ 138 w 148"/>
                <a:gd name="T3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48">
                  <a:moveTo>
                    <a:pt x="138" y="74"/>
                  </a:moveTo>
                  <a:cubicBezTo>
                    <a:pt x="128" y="74"/>
                    <a:pt x="128" y="74"/>
                    <a:pt x="128" y="74"/>
                  </a:cubicBezTo>
                  <a:cubicBezTo>
                    <a:pt x="128" y="89"/>
                    <a:pt x="122" y="102"/>
                    <a:pt x="112" y="112"/>
                  </a:cubicBezTo>
                  <a:cubicBezTo>
                    <a:pt x="102" y="122"/>
                    <a:pt x="89" y="128"/>
                    <a:pt x="74" y="128"/>
                  </a:cubicBezTo>
                  <a:cubicBezTo>
                    <a:pt x="59" y="128"/>
                    <a:pt x="46" y="122"/>
                    <a:pt x="36" y="112"/>
                  </a:cubicBezTo>
                  <a:cubicBezTo>
                    <a:pt x="26" y="102"/>
                    <a:pt x="20" y="89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6"/>
                    <a:pt x="128" y="59"/>
                    <a:pt x="128" y="74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115" y="148"/>
                    <a:pt x="148" y="115"/>
                    <a:pt x="148" y="74"/>
                  </a:cubicBezTo>
                  <a:cubicBezTo>
                    <a:pt x="138" y="74"/>
                    <a:pt x="138" y="74"/>
                    <a:pt x="138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681163" y="2713039"/>
              <a:ext cx="138113" cy="136525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1 w 147"/>
                <a:gd name="T5" fmla="*/ 112 h 147"/>
                <a:gd name="T6" fmla="*/ 74 w 147"/>
                <a:gd name="T7" fmla="*/ 127 h 147"/>
                <a:gd name="T8" fmla="*/ 36 w 147"/>
                <a:gd name="T9" fmla="*/ 112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1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21 w 147"/>
                <a:gd name="T27" fmla="*/ 22 h 147"/>
                <a:gd name="T28" fmla="*/ 0 w 147"/>
                <a:gd name="T29" fmla="*/ 74 h 147"/>
                <a:gd name="T30" fmla="*/ 74 w 147"/>
                <a:gd name="T31" fmla="*/ 147 h 147"/>
                <a:gd name="T32" fmla="*/ 147 w 147"/>
                <a:gd name="T33" fmla="*/ 74 h 147"/>
                <a:gd name="T34" fmla="*/ 137 w 147"/>
                <a:gd name="T35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8"/>
                    <a:pt x="121" y="102"/>
                    <a:pt x="111" y="112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2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5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6"/>
                  </a:cubicBezTo>
                  <a:cubicBezTo>
                    <a:pt x="121" y="45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8" y="35"/>
                    <a:pt x="0" y="5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958976" y="2624139"/>
              <a:ext cx="138113" cy="77788"/>
            </a:xfrm>
            <a:custGeom>
              <a:avLst/>
              <a:gdLst>
                <a:gd name="T0" fmla="*/ 20 w 148"/>
                <a:gd name="T1" fmla="*/ 73 h 83"/>
                <a:gd name="T2" fmla="*/ 36 w 148"/>
                <a:gd name="T3" fmla="*/ 36 h 83"/>
                <a:gd name="T4" fmla="*/ 74 w 148"/>
                <a:gd name="T5" fmla="*/ 20 h 83"/>
                <a:gd name="T6" fmla="*/ 112 w 148"/>
                <a:gd name="T7" fmla="*/ 36 h 83"/>
                <a:gd name="T8" fmla="*/ 128 w 148"/>
                <a:gd name="T9" fmla="*/ 73 h 83"/>
                <a:gd name="T10" fmla="*/ 138 w 148"/>
                <a:gd name="T11" fmla="*/ 83 h 83"/>
                <a:gd name="T12" fmla="*/ 148 w 148"/>
                <a:gd name="T13" fmla="*/ 73 h 83"/>
                <a:gd name="T14" fmla="*/ 74 w 148"/>
                <a:gd name="T15" fmla="*/ 0 h 83"/>
                <a:gd name="T16" fmla="*/ 22 w 148"/>
                <a:gd name="T17" fmla="*/ 21 h 83"/>
                <a:gd name="T18" fmla="*/ 0 w 148"/>
                <a:gd name="T19" fmla="*/ 73 h 83"/>
                <a:gd name="T20" fmla="*/ 10 w 148"/>
                <a:gd name="T21" fmla="*/ 83 h 83"/>
                <a:gd name="T22" fmla="*/ 20 w 148"/>
                <a:gd name="T23" fmla="*/ 73 h 83"/>
                <a:gd name="T24" fmla="*/ 20 w 148"/>
                <a:gd name="T25" fmla="*/ 7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83">
                  <a:moveTo>
                    <a:pt x="20" y="73"/>
                  </a:moveTo>
                  <a:cubicBezTo>
                    <a:pt x="20" y="59"/>
                    <a:pt x="26" y="45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5"/>
                    <a:pt x="128" y="59"/>
                    <a:pt x="128" y="73"/>
                  </a:cubicBezTo>
                  <a:cubicBezTo>
                    <a:pt x="128" y="79"/>
                    <a:pt x="132" y="83"/>
                    <a:pt x="138" y="83"/>
                  </a:cubicBezTo>
                  <a:cubicBezTo>
                    <a:pt x="143" y="83"/>
                    <a:pt x="148" y="79"/>
                    <a:pt x="148" y="73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54" y="0"/>
                    <a:pt x="35" y="8"/>
                    <a:pt x="22" y="21"/>
                  </a:cubicBezTo>
                  <a:cubicBezTo>
                    <a:pt x="9" y="35"/>
                    <a:pt x="0" y="53"/>
                    <a:pt x="0" y="73"/>
                  </a:cubicBezTo>
                  <a:cubicBezTo>
                    <a:pt x="0" y="79"/>
                    <a:pt x="5" y="83"/>
                    <a:pt x="10" y="83"/>
                  </a:cubicBezTo>
                  <a:cubicBezTo>
                    <a:pt x="16" y="83"/>
                    <a:pt x="20" y="79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484313" y="1709739"/>
              <a:ext cx="138113" cy="77788"/>
            </a:xfrm>
            <a:custGeom>
              <a:avLst/>
              <a:gdLst>
                <a:gd name="T0" fmla="*/ 20 w 148"/>
                <a:gd name="T1" fmla="*/ 74 h 84"/>
                <a:gd name="T2" fmla="*/ 36 w 148"/>
                <a:gd name="T3" fmla="*/ 36 h 84"/>
                <a:gd name="T4" fmla="*/ 74 w 148"/>
                <a:gd name="T5" fmla="*/ 20 h 84"/>
                <a:gd name="T6" fmla="*/ 112 w 148"/>
                <a:gd name="T7" fmla="*/ 36 h 84"/>
                <a:gd name="T8" fmla="*/ 128 w 148"/>
                <a:gd name="T9" fmla="*/ 74 h 84"/>
                <a:gd name="T10" fmla="*/ 138 w 148"/>
                <a:gd name="T11" fmla="*/ 84 h 84"/>
                <a:gd name="T12" fmla="*/ 148 w 148"/>
                <a:gd name="T13" fmla="*/ 74 h 84"/>
                <a:gd name="T14" fmla="*/ 74 w 148"/>
                <a:gd name="T15" fmla="*/ 0 h 84"/>
                <a:gd name="T16" fmla="*/ 0 w 148"/>
                <a:gd name="T17" fmla="*/ 74 h 84"/>
                <a:gd name="T18" fmla="*/ 10 w 148"/>
                <a:gd name="T19" fmla="*/ 84 h 84"/>
                <a:gd name="T20" fmla="*/ 20 w 148"/>
                <a:gd name="T21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84">
                  <a:moveTo>
                    <a:pt x="20" y="74"/>
                  </a:moveTo>
                  <a:cubicBezTo>
                    <a:pt x="20" y="59"/>
                    <a:pt x="26" y="46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6"/>
                    <a:pt x="128" y="59"/>
                    <a:pt x="128" y="74"/>
                  </a:cubicBezTo>
                  <a:cubicBezTo>
                    <a:pt x="128" y="79"/>
                    <a:pt x="132" y="84"/>
                    <a:pt x="138" y="84"/>
                  </a:cubicBezTo>
                  <a:cubicBezTo>
                    <a:pt x="143" y="84"/>
                    <a:pt x="148" y="79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79"/>
                    <a:pt x="5" y="84"/>
                    <a:pt x="10" y="84"/>
                  </a:cubicBezTo>
                  <a:cubicBezTo>
                    <a:pt x="16" y="84"/>
                    <a:pt x="20" y="79"/>
                    <a:pt x="20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57251" y="1227139"/>
              <a:ext cx="136525" cy="77788"/>
            </a:xfrm>
            <a:custGeom>
              <a:avLst/>
              <a:gdLst>
                <a:gd name="T0" fmla="*/ 20 w 146"/>
                <a:gd name="T1" fmla="*/ 74 h 84"/>
                <a:gd name="T2" fmla="*/ 35 w 146"/>
                <a:gd name="T3" fmla="*/ 36 h 84"/>
                <a:gd name="T4" fmla="*/ 73 w 146"/>
                <a:gd name="T5" fmla="*/ 20 h 84"/>
                <a:gd name="T6" fmla="*/ 111 w 146"/>
                <a:gd name="T7" fmla="*/ 36 h 84"/>
                <a:gd name="T8" fmla="*/ 126 w 146"/>
                <a:gd name="T9" fmla="*/ 74 h 84"/>
                <a:gd name="T10" fmla="*/ 136 w 146"/>
                <a:gd name="T11" fmla="*/ 84 h 84"/>
                <a:gd name="T12" fmla="*/ 146 w 146"/>
                <a:gd name="T13" fmla="*/ 74 h 84"/>
                <a:gd name="T14" fmla="*/ 125 w 146"/>
                <a:gd name="T15" fmla="*/ 22 h 84"/>
                <a:gd name="T16" fmla="*/ 73 w 146"/>
                <a:gd name="T17" fmla="*/ 0 h 84"/>
                <a:gd name="T18" fmla="*/ 21 w 146"/>
                <a:gd name="T19" fmla="*/ 22 h 84"/>
                <a:gd name="T20" fmla="*/ 0 w 146"/>
                <a:gd name="T21" fmla="*/ 74 h 84"/>
                <a:gd name="T22" fmla="*/ 10 w 146"/>
                <a:gd name="T23" fmla="*/ 84 h 84"/>
                <a:gd name="T24" fmla="*/ 20 w 146"/>
                <a:gd name="T25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84">
                  <a:moveTo>
                    <a:pt x="20" y="74"/>
                  </a:moveTo>
                  <a:cubicBezTo>
                    <a:pt x="20" y="59"/>
                    <a:pt x="26" y="46"/>
                    <a:pt x="35" y="36"/>
                  </a:cubicBezTo>
                  <a:cubicBezTo>
                    <a:pt x="45" y="26"/>
                    <a:pt x="58" y="20"/>
                    <a:pt x="73" y="20"/>
                  </a:cubicBezTo>
                  <a:cubicBezTo>
                    <a:pt x="88" y="20"/>
                    <a:pt x="101" y="26"/>
                    <a:pt x="111" y="36"/>
                  </a:cubicBezTo>
                  <a:cubicBezTo>
                    <a:pt x="120" y="46"/>
                    <a:pt x="126" y="59"/>
                    <a:pt x="126" y="74"/>
                  </a:cubicBezTo>
                  <a:cubicBezTo>
                    <a:pt x="126" y="80"/>
                    <a:pt x="131" y="84"/>
                    <a:pt x="136" y="84"/>
                  </a:cubicBezTo>
                  <a:cubicBezTo>
                    <a:pt x="142" y="84"/>
                    <a:pt x="146" y="80"/>
                    <a:pt x="146" y="74"/>
                  </a:cubicBezTo>
                  <a:cubicBezTo>
                    <a:pt x="146" y="54"/>
                    <a:pt x="138" y="35"/>
                    <a:pt x="125" y="22"/>
                  </a:cubicBezTo>
                  <a:cubicBezTo>
                    <a:pt x="112" y="9"/>
                    <a:pt x="93" y="0"/>
                    <a:pt x="73" y="0"/>
                  </a:cubicBezTo>
                  <a:cubicBezTo>
                    <a:pt x="53" y="0"/>
                    <a:pt x="34" y="9"/>
                    <a:pt x="21" y="22"/>
                  </a:cubicBezTo>
                  <a:cubicBezTo>
                    <a:pt x="8" y="35"/>
                    <a:pt x="0" y="54"/>
                    <a:pt x="0" y="74"/>
                  </a:cubicBezTo>
                  <a:cubicBezTo>
                    <a:pt x="0" y="80"/>
                    <a:pt x="4" y="84"/>
                    <a:pt x="10" y="84"/>
                  </a:cubicBezTo>
                  <a:cubicBezTo>
                    <a:pt x="15" y="84"/>
                    <a:pt x="20" y="80"/>
                    <a:pt x="20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298701" y="1265239"/>
              <a:ext cx="77788" cy="136525"/>
            </a:xfrm>
            <a:custGeom>
              <a:avLst/>
              <a:gdLst>
                <a:gd name="T0" fmla="*/ 73 w 83"/>
                <a:gd name="T1" fmla="*/ 126 h 146"/>
                <a:gd name="T2" fmla="*/ 35 w 83"/>
                <a:gd name="T3" fmla="*/ 111 h 146"/>
                <a:gd name="T4" fmla="*/ 20 w 83"/>
                <a:gd name="T5" fmla="*/ 73 h 146"/>
                <a:gd name="T6" fmla="*/ 35 w 83"/>
                <a:gd name="T7" fmla="*/ 35 h 146"/>
                <a:gd name="T8" fmla="*/ 73 w 83"/>
                <a:gd name="T9" fmla="*/ 20 h 146"/>
                <a:gd name="T10" fmla="*/ 83 w 83"/>
                <a:gd name="T11" fmla="*/ 10 h 146"/>
                <a:gd name="T12" fmla="*/ 73 w 83"/>
                <a:gd name="T13" fmla="*/ 0 h 146"/>
                <a:gd name="T14" fmla="*/ 21 w 83"/>
                <a:gd name="T15" fmla="*/ 21 h 146"/>
                <a:gd name="T16" fmla="*/ 0 w 83"/>
                <a:gd name="T17" fmla="*/ 73 h 146"/>
                <a:gd name="T18" fmla="*/ 21 w 83"/>
                <a:gd name="T19" fmla="*/ 125 h 146"/>
                <a:gd name="T20" fmla="*/ 73 w 83"/>
                <a:gd name="T21" fmla="*/ 146 h 146"/>
                <a:gd name="T22" fmla="*/ 83 w 83"/>
                <a:gd name="T23" fmla="*/ 136 h 146"/>
                <a:gd name="T24" fmla="*/ 73 w 83"/>
                <a:gd name="T25" fmla="*/ 1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46">
                  <a:moveTo>
                    <a:pt x="73" y="126"/>
                  </a:moveTo>
                  <a:cubicBezTo>
                    <a:pt x="58" y="126"/>
                    <a:pt x="45" y="120"/>
                    <a:pt x="35" y="111"/>
                  </a:cubicBezTo>
                  <a:cubicBezTo>
                    <a:pt x="26" y="101"/>
                    <a:pt x="20" y="88"/>
                    <a:pt x="20" y="73"/>
                  </a:cubicBezTo>
                  <a:cubicBezTo>
                    <a:pt x="20" y="58"/>
                    <a:pt x="26" y="45"/>
                    <a:pt x="35" y="35"/>
                  </a:cubicBezTo>
                  <a:cubicBezTo>
                    <a:pt x="45" y="25"/>
                    <a:pt x="58" y="20"/>
                    <a:pt x="73" y="20"/>
                  </a:cubicBezTo>
                  <a:cubicBezTo>
                    <a:pt x="79" y="20"/>
                    <a:pt x="83" y="15"/>
                    <a:pt x="83" y="10"/>
                  </a:cubicBezTo>
                  <a:cubicBezTo>
                    <a:pt x="83" y="4"/>
                    <a:pt x="79" y="0"/>
                    <a:pt x="73" y="0"/>
                  </a:cubicBezTo>
                  <a:cubicBezTo>
                    <a:pt x="53" y="0"/>
                    <a:pt x="34" y="8"/>
                    <a:pt x="21" y="21"/>
                  </a:cubicBezTo>
                  <a:cubicBezTo>
                    <a:pt x="8" y="34"/>
                    <a:pt x="0" y="53"/>
                    <a:pt x="0" y="73"/>
                  </a:cubicBezTo>
                  <a:cubicBezTo>
                    <a:pt x="0" y="93"/>
                    <a:pt x="8" y="112"/>
                    <a:pt x="21" y="125"/>
                  </a:cubicBezTo>
                  <a:cubicBezTo>
                    <a:pt x="34" y="138"/>
                    <a:pt x="53" y="146"/>
                    <a:pt x="73" y="146"/>
                  </a:cubicBezTo>
                  <a:cubicBezTo>
                    <a:pt x="79" y="146"/>
                    <a:pt x="83" y="142"/>
                    <a:pt x="83" y="136"/>
                  </a:cubicBezTo>
                  <a:cubicBezTo>
                    <a:pt x="83" y="131"/>
                    <a:pt x="79" y="126"/>
                    <a:pt x="73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65188" y="2654301"/>
              <a:ext cx="77788" cy="136525"/>
            </a:xfrm>
            <a:custGeom>
              <a:avLst/>
              <a:gdLst>
                <a:gd name="T0" fmla="*/ 73 w 83"/>
                <a:gd name="T1" fmla="*/ 126 h 146"/>
                <a:gd name="T2" fmla="*/ 36 w 83"/>
                <a:gd name="T3" fmla="*/ 111 h 146"/>
                <a:gd name="T4" fmla="*/ 20 w 83"/>
                <a:gd name="T5" fmla="*/ 73 h 146"/>
                <a:gd name="T6" fmla="*/ 36 w 83"/>
                <a:gd name="T7" fmla="*/ 35 h 146"/>
                <a:gd name="T8" fmla="*/ 73 w 83"/>
                <a:gd name="T9" fmla="*/ 20 h 146"/>
                <a:gd name="T10" fmla="*/ 83 w 83"/>
                <a:gd name="T11" fmla="*/ 10 h 146"/>
                <a:gd name="T12" fmla="*/ 73 w 83"/>
                <a:gd name="T13" fmla="*/ 0 h 146"/>
                <a:gd name="T14" fmla="*/ 21 w 83"/>
                <a:gd name="T15" fmla="*/ 21 h 146"/>
                <a:gd name="T16" fmla="*/ 0 w 83"/>
                <a:gd name="T17" fmla="*/ 73 h 146"/>
                <a:gd name="T18" fmla="*/ 21 w 83"/>
                <a:gd name="T19" fmla="*/ 125 h 146"/>
                <a:gd name="T20" fmla="*/ 73 w 83"/>
                <a:gd name="T21" fmla="*/ 146 h 146"/>
                <a:gd name="T22" fmla="*/ 83 w 83"/>
                <a:gd name="T23" fmla="*/ 136 h 146"/>
                <a:gd name="T24" fmla="*/ 73 w 83"/>
                <a:gd name="T25" fmla="*/ 1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46">
                  <a:moveTo>
                    <a:pt x="73" y="126"/>
                  </a:moveTo>
                  <a:cubicBezTo>
                    <a:pt x="59" y="126"/>
                    <a:pt x="45" y="120"/>
                    <a:pt x="36" y="111"/>
                  </a:cubicBezTo>
                  <a:cubicBezTo>
                    <a:pt x="26" y="101"/>
                    <a:pt x="20" y="88"/>
                    <a:pt x="20" y="73"/>
                  </a:cubicBezTo>
                  <a:cubicBezTo>
                    <a:pt x="20" y="58"/>
                    <a:pt x="26" y="45"/>
                    <a:pt x="36" y="35"/>
                  </a:cubicBezTo>
                  <a:cubicBezTo>
                    <a:pt x="45" y="26"/>
                    <a:pt x="59" y="20"/>
                    <a:pt x="73" y="20"/>
                  </a:cubicBezTo>
                  <a:cubicBezTo>
                    <a:pt x="79" y="20"/>
                    <a:pt x="83" y="15"/>
                    <a:pt x="83" y="10"/>
                  </a:cubicBezTo>
                  <a:cubicBezTo>
                    <a:pt x="83" y="4"/>
                    <a:pt x="79" y="0"/>
                    <a:pt x="73" y="0"/>
                  </a:cubicBezTo>
                  <a:cubicBezTo>
                    <a:pt x="53" y="0"/>
                    <a:pt x="35" y="8"/>
                    <a:pt x="21" y="21"/>
                  </a:cubicBezTo>
                  <a:cubicBezTo>
                    <a:pt x="8" y="34"/>
                    <a:pt x="0" y="53"/>
                    <a:pt x="0" y="73"/>
                  </a:cubicBezTo>
                  <a:cubicBezTo>
                    <a:pt x="0" y="93"/>
                    <a:pt x="8" y="112"/>
                    <a:pt x="21" y="125"/>
                  </a:cubicBezTo>
                  <a:cubicBezTo>
                    <a:pt x="35" y="138"/>
                    <a:pt x="53" y="146"/>
                    <a:pt x="73" y="146"/>
                  </a:cubicBezTo>
                  <a:cubicBezTo>
                    <a:pt x="79" y="146"/>
                    <a:pt x="83" y="142"/>
                    <a:pt x="83" y="136"/>
                  </a:cubicBezTo>
                  <a:cubicBezTo>
                    <a:pt x="83" y="131"/>
                    <a:pt x="79" y="126"/>
                    <a:pt x="73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04951" y="760414"/>
              <a:ext cx="77788" cy="138113"/>
            </a:xfrm>
            <a:custGeom>
              <a:avLst/>
              <a:gdLst>
                <a:gd name="T0" fmla="*/ 74 w 84"/>
                <a:gd name="T1" fmla="*/ 127 h 147"/>
                <a:gd name="T2" fmla="*/ 36 w 84"/>
                <a:gd name="T3" fmla="*/ 111 h 147"/>
                <a:gd name="T4" fmla="*/ 20 w 84"/>
                <a:gd name="T5" fmla="*/ 74 h 147"/>
                <a:gd name="T6" fmla="*/ 36 w 84"/>
                <a:gd name="T7" fmla="*/ 36 h 147"/>
                <a:gd name="T8" fmla="*/ 74 w 84"/>
                <a:gd name="T9" fmla="*/ 20 h 147"/>
                <a:gd name="T10" fmla="*/ 84 w 84"/>
                <a:gd name="T11" fmla="*/ 10 h 147"/>
                <a:gd name="T12" fmla="*/ 74 w 84"/>
                <a:gd name="T13" fmla="*/ 0 h 147"/>
                <a:gd name="T14" fmla="*/ 21 w 84"/>
                <a:gd name="T15" fmla="*/ 22 h 147"/>
                <a:gd name="T16" fmla="*/ 0 w 84"/>
                <a:gd name="T17" fmla="*/ 74 h 147"/>
                <a:gd name="T18" fmla="*/ 21 w 84"/>
                <a:gd name="T19" fmla="*/ 125 h 147"/>
                <a:gd name="T20" fmla="*/ 74 w 84"/>
                <a:gd name="T21" fmla="*/ 147 h 147"/>
                <a:gd name="T22" fmla="*/ 84 w 84"/>
                <a:gd name="T23" fmla="*/ 137 h 147"/>
                <a:gd name="T24" fmla="*/ 74 w 84"/>
                <a:gd name="T25" fmla="*/ 12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47">
                  <a:moveTo>
                    <a:pt x="74" y="127"/>
                  </a:move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79" y="20"/>
                    <a:pt x="84" y="16"/>
                    <a:pt x="84" y="10"/>
                  </a:cubicBezTo>
                  <a:cubicBezTo>
                    <a:pt x="84" y="5"/>
                    <a:pt x="79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8" y="35"/>
                    <a:pt x="0" y="53"/>
                    <a:pt x="0" y="74"/>
                  </a:cubicBezTo>
                  <a:cubicBezTo>
                    <a:pt x="0" y="94"/>
                    <a:pt x="8" y="112"/>
                    <a:pt x="21" y="125"/>
                  </a:cubicBezTo>
                  <a:cubicBezTo>
                    <a:pt x="35" y="139"/>
                    <a:pt x="53" y="147"/>
                    <a:pt x="74" y="147"/>
                  </a:cubicBezTo>
                  <a:cubicBezTo>
                    <a:pt x="79" y="147"/>
                    <a:pt x="84" y="142"/>
                    <a:pt x="84" y="137"/>
                  </a:cubicBezTo>
                  <a:cubicBezTo>
                    <a:pt x="84" y="131"/>
                    <a:pt x="79" y="127"/>
                    <a:pt x="7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35026" y="2085976"/>
              <a:ext cx="138113" cy="138113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2 w 147"/>
                <a:gd name="T5" fmla="*/ 112 h 147"/>
                <a:gd name="T6" fmla="*/ 74 w 147"/>
                <a:gd name="T7" fmla="*/ 127 h 147"/>
                <a:gd name="T8" fmla="*/ 36 w 147"/>
                <a:gd name="T9" fmla="*/ 112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2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22 w 147"/>
                <a:gd name="T27" fmla="*/ 22 h 147"/>
                <a:gd name="T28" fmla="*/ 0 w 147"/>
                <a:gd name="T29" fmla="*/ 74 h 147"/>
                <a:gd name="T30" fmla="*/ 74 w 147"/>
                <a:gd name="T31" fmla="*/ 147 h 147"/>
                <a:gd name="T32" fmla="*/ 147 w 147"/>
                <a:gd name="T33" fmla="*/ 74 h 147"/>
                <a:gd name="T34" fmla="*/ 137 w 147"/>
                <a:gd name="T35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9"/>
                    <a:pt x="121" y="102"/>
                    <a:pt x="112" y="112"/>
                  </a:cubicBezTo>
                  <a:cubicBezTo>
                    <a:pt x="102" y="121"/>
                    <a:pt x="89" y="127"/>
                    <a:pt x="74" y="127"/>
                  </a:cubicBezTo>
                  <a:cubicBezTo>
                    <a:pt x="59" y="127"/>
                    <a:pt x="45" y="121"/>
                    <a:pt x="36" y="112"/>
                  </a:cubicBezTo>
                  <a:cubicBezTo>
                    <a:pt x="26" y="102"/>
                    <a:pt x="20" y="89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1" y="46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53" y="0"/>
                    <a:pt x="35" y="8"/>
                    <a:pt x="22" y="22"/>
                  </a:cubicBezTo>
                  <a:cubicBezTo>
                    <a:pt x="8" y="35"/>
                    <a:pt x="0" y="54"/>
                    <a:pt x="0" y="74"/>
                  </a:cubicBezTo>
                  <a:cubicBezTo>
                    <a:pt x="0" y="115"/>
                    <a:pt x="33" y="147"/>
                    <a:pt x="74" y="147"/>
                  </a:cubicBezTo>
                  <a:cubicBezTo>
                    <a:pt x="114" y="147"/>
                    <a:pt x="147" y="115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671763" y="2154239"/>
              <a:ext cx="138113" cy="138113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1 w 147"/>
                <a:gd name="T5" fmla="*/ 111 h 147"/>
                <a:gd name="T6" fmla="*/ 74 w 147"/>
                <a:gd name="T7" fmla="*/ 127 h 147"/>
                <a:gd name="T8" fmla="*/ 36 w 147"/>
                <a:gd name="T9" fmla="*/ 111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1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0 w 147"/>
                <a:gd name="T27" fmla="*/ 74 h 147"/>
                <a:gd name="T28" fmla="*/ 74 w 147"/>
                <a:gd name="T29" fmla="*/ 147 h 147"/>
                <a:gd name="T30" fmla="*/ 147 w 147"/>
                <a:gd name="T31" fmla="*/ 74 h 147"/>
                <a:gd name="T32" fmla="*/ 137 w 147"/>
                <a:gd name="T33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8"/>
                    <a:pt x="121" y="102"/>
                    <a:pt x="111" y="111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5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6"/>
                  </a:cubicBezTo>
                  <a:cubicBezTo>
                    <a:pt x="121" y="45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625726" y="1265239"/>
              <a:ext cx="138113" cy="136525"/>
            </a:xfrm>
            <a:custGeom>
              <a:avLst/>
              <a:gdLst>
                <a:gd name="T0" fmla="*/ 10 w 147"/>
                <a:gd name="T1" fmla="*/ 10 h 146"/>
                <a:gd name="T2" fmla="*/ 10 w 147"/>
                <a:gd name="T3" fmla="*/ 20 h 146"/>
                <a:gd name="T4" fmla="*/ 127 w 147"/>
                <a:gd name="T5" fmla="*/ 20 h 146"/>
                <a:gd name="T6" fmla="*/ 127 w 147"/>
                <a:gd name="T7" fmla="*/ 126 h 146"/>
                <a:gd name="T8" fmla="*/ 20 w 147"/>
                <a:gd name="T9" fmla="*/ 126 h 146"/>
                <a:gd name="T10" fmla="*/ 20 w 147"/>
                <a:gd name="T11" fmla="*/ 10 h 146"/>
                <a:gd name="T12" fmla="*/ 10 w 147"/>
                <a:gd name="T13" fmla="*/ 10 h 146"/>
                <a:gd name="T14" fmla="*/ 10 w 147"/>
                <a:gd name="T15" fmla="*/ 20 h 146"/>
                <a:gd name="T16" fmla="*/ 10 w 147"/>
                <a:gd name="T17" fmla="*/ 10 h 146"/>
                <a:gd name="T18" fmla="*/ 0 w 147"/>
                <a:gd name="T19" fmla="*/ 10 h 146"/>
                <a:gd name="T20" fmla="*/ 0 w 147"/>
                <a:gd name="T21" fmla="*/ 136 h 146"/>
                <a:gd name="T22" fmla="*/ 3 w 147"/>
                <a:gd name="T23" fmla="*/ 143 h 146"/>
                <a:gd name="T24" fmla="*/ 10 w 147"/>
                <a:gd name="T25" fmla="*/ 146 h 146"/>
                <a:gd name="T26" fmla="*/ 137 w 147"/>
                <a:gd name="T27" fmla="*/ 146 h 146"/>
                <a:gd name="T28" fmla="*/ 144 w 147"/>
                <a:gd name="T29" fmla="*/ 143 h 146"/>
                <a:gd name="T30" fmla="*/ 147 w 147"/>
                <a:gd name="T31" fmla="*/ 136 h 146"/>
                <a:gd name="T32" fmla="*/ 147 w 147"/>
                <a:gd name="T33" fmla="*/ 10 h 146"/>
                <a:gd name="T34" fmla="*/ 144 w 147"/>
                <a:gd name="T35" fmla="*/ 2 h 146"/>
                <a:gd name="T36" fmla="*/ 137 w 147"/>
                <a:gd name="T37" fmla="*/ 0 h 146"/>
                <a:gd name="T38" fmla="*/ 10 w 147"/>
                <a:gd name="T39" fmla="*/ 0 h 146"/>
                <a:gd name="T40" fmla="*/ 3 w 147"/>
                <a:gd name="T41" fmla="*/ 2 h 146"/>
                <a:gd name="T42" fmla="*/ 0 w 147"/>
                <a:gd name="T43" fmla="*/ 10 h 146"/>
                <a:gd name="T44" fmla="*/ 10 w 147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1"/>
                    <a:pt x="3" y="143"/>
                  </a:cubicBezTo>
                  <a:cubicBezTo>
                    <a:pt x="5" y="145"/>
                    <a:pt x="8" y="146"/>
                    <a:pt x="1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9" y="146"/>
                    <a:pt x="142" y="145"/>
                    <a:pt x="144" y="143"/>
                  </a:cubicBezTo>
                  <a:cubicBezTo>
                    <a:pt x="146" y="141"/>
                    <a:pt x="147" y="139"/>
                    <a:pt x="147" y="136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7"/>
                    <a:pt x="146" y="4"/>
                    <a:pt x="144" y="2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87463" y="1323976"/>
              <a:ext cx="136525" cy="136525"/>
            </a:xfrm>
            <a:custGeom>
              <a:avLst/>
              <a:gdLst>
                <a:gd name="T0" fmla="*/ 10 w 146"/>
                <a:gd name="T1" fmla="*/ 10 h 146"/>
                <a:gd name="T2" fmla="*/ 10 w 146"/>
                <a:gd name="T3" fmla="*/ 20 h 146"/>
                <a:gd name="T4" fmla="*/ 126 w 146"/>
                <a:gd name="T5" fmla="*/ 20 h 146"/>
                <a:gd name="T6" fmla="*/ 126 w 146"/>
                <a:gd name="T7" fmla="*/ 126 h 146"/>
                <a:gd name="T8" fmla="*/ 20 w 146"/>
                <a:gd name="T9" fmla="*/ 126 h 146"/>
                <a:gd name="T10" fmla="*/ 20 w 146"/>
                <a:gd name="T11" fmla="*/ 10 h 146"/>
                <a:gd name="T12" fmla="*/ 10 w 146"/>
                <a:gd name="T13" fmla="*/ 10 h 146"/>
                <a:gd name="T14" fmla="*/ 10 w 146"/>
                <a:gd name="T15" fmla="*/ 20 h 146"/>
                <a:gd name="T16" fmla="*/ 10 w 146"/>
                <a:gd name="T17" fmla="*/ 10 h 146"/>
                <a:gd name="T18" fmla="*/ 0 w 146"/>
                <a:gd name="T19" fmla="*/ 10 h 146"/>
                <a:gd name="T20" fmla="*/ 0 w 146"/>
                <a:gd name="T21" fmla="*/ 136 h 146"/>
                <a:gd name="T22" fmla="*/ 3 w 146"/>
                <a:gd name="T23" fmla="*/ 144 h 146"/>
                <a:gd name="T24" fmla="*/ 10 w 146"/>
                <a:gd name="T25" fmla="*/ 146 h 146"/>
                <a:gd name="T26" fmla="*/ 136 w 146"/>
                <a:gd name="T27" fmla="*/ 146 h 146"/>
                <a:gd name="T28" fmla="*/ 143 w 146"/>
                <a:gd name="T29" fmla="*/ 144 h 146"/>
                <a:gd name="T30" fmla="*/ 146 w 146"/>
                <a:gd name="T31" fmla="*/ 136 h 146"/>
                <a:gd name="T32" fmla="*/ 146 w 146"/>
                <a:gd name="T33" fmla="*/ 10 h 146"/>
                <a:gd name="T34" fmla="*/ 143 w 146"/>
                <a:gd name="T35" fmla="*/ 3 h 146"/>
                <a:gd name="T36" fmla="*/ 136 w 146"/>
                <a:gd name="T37" fmla="*/ 0 h 146"/>
                <a:gd name="T38" fmla="*/ 10 w 146"/>
                <a:gd name="T39" fmla="*/ 0 h 146"/>
                <a:gd name="T40" fmla="*/ 3 w 146"/>
                <a:gd name="T41" fmla="*/ 3 h 146"/>
                <a:gd name="T42" fmla="*/ 0 w 146"/>
                <a:gd name="T43" fmla="*/ 10 h 146"/>
                <a:gd name="T44" fmla="*/ 10 w 146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2"/>
                    <a:pt x="3" y="144"/>
                  </a:cubicBezTo>
                  <a:cubicBezTo>
                    <a:pt x="4" y="145"/>
                    <a:pt x="7" y="146"/>
                    <a:pt x="10" y="14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9" y="146"/>
                    <a:pt x="141" y="145"/>
                    <a:pt x="143" y="144"/>
                  </a:cubicBezTo>
                  <a:cubicBezTo>
                    <a:pt x="145" y="142"/>
                    <a:pt x="146" y="139"/>
                    <a:pt x="146" y="136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7"/>
                    <a:pt x="145" y="5"/>
                    <a:pt x="143" y="3"/>
                  </a:cubicBezTo>
                  <a:cubicBezTo>
                    <a:pt x="141" y="1"/>
                    <a:pt x="139" y="0"/>
                    <a:pt x="13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281113" y="2079626"/>
              <a:ext cx="136525" cy="138113"/>
            </a:xfrm>
            <a:custGeom>
              <a:avLst/>
              <a:gdLst>
                <a:gd name="T0" fmla="*/ 10 w 147"/>
                <a:gd name="T1" fmla="*/ 10 h 147"/>
                <a:gd name="T2" fmla="*/ 10 w 147"/>
                <a:gd name="T3" fmla="*/ 20 h 147"/>
                <a:gd name="T4" fmla="*/ 127 w 147"/>
                <a:gd name="T5" fmla="*/ 20 h 147"/>
                <a:gd name="T6" fmla="*/ 127 w 147"/>
                <a:gd name="T7" fmla="*/ 127 h 147"/>
                <a:gd name="T8" fmla="*/ 20 w 147"/>
                <a:gd name="T9" fmla="*/ 127 h 147"/>
                <a:gd name="T10" fmla="*/ 20 w 147"/>
                <a:gd name="T11" fmla="*/ 10 h 147"/>
                <a:gd name="T12" fmla="*/ 10 w 147"/>
                <a:gd name="T13" fmla="*/ 10 h 147"/>
                <a:gd name="T14" fmla="*/ 10 w 147"/>
                <a:gd name="T15" fmla="*/ 20 h 147"/>
                <a:gd name="T16" fmla="*/ 10 w 147"/>
                <a:gd name="T17" fmla="*/ 10 h 147"/>
                <a:gd name="T18" fmla="*/ 0 w 147"/>
                <a:gd name="T19" fmla="*/ 10 h 147"/>
                <a:gd name="T20" fmla="*/ 0 w 147"/>
                <a:gd name="T21" fmla="*/ 137 h 147"/>
                <a:gd name="T22" fmla="*/ 3 w 147"/>
                <a:gd name="T23" fmla="*/ 144 h 147"/>
                <a:gd name="T24" fmla="*/ 10 w 147"/>
                <a:gd name="T25" fmla="*/ 147 h 147"/>
                <a:gd name="T26" fmla="*/ 137 w 147"/>
                <a:gd name="T27" fmla="*/ 147 h 147"/>
                <a:gd name="T28" fmla="*/ 144 w 147"/>
                <a:gd name="T29" fmla="*/ 144 h 147"/>
                <a:gd name="T30" fmla="*/ 147 w 147"/>
                <a:gd name="T31" fmla="*/ 137 h 147"/>
                <a:gd name="T32" fmla="*/ 147 w 147"/>
                <a:gd name="T33" fmla="*/ 10 h 147"/>
                <a:gd name="T34" fmla="*/ 144 w 147"/>
                <a:gd name="T35" fmla="*/ 3 h 147"/>
                <a:gd name="T36" fmla="*/ 137 w 147"/>
                <a:gd name="T37" fmla="*/ 0 h 147"/>
                <a:gd name="T38" fmla="*/ 10 w 147"/>
                <a:gd name="T39" fmla="*/ 0 h 147"/>
                <a:gd name="T40" fmla="*/ 3 w 147"/>
                <a:gd name="T41" fmla="*/ 3 h 147"/>
                <a:gd name="T42" fmla="*/ 0 w 147"/>
                <a:gd name="T43" fmla="*/ 10 h 147"/>
                <a:gd name="T44" fmla="*/ 10 w 147"/>
                <a:gd name="T45" fmla="*/ 1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7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9"/>
                    <a:pt x="1" y="142"/>
                    <a:pt x="3" y="144"/>
                  </a:cubicBezTo>
                  <a:cubicBezTo>
                    <a:pt x="5" y="146"/>
                    <a:pt x="8" y="147"/>
                    <a:pt x="10" y="147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47"/>
                    <a:pt x="142" y="146"/>
                    <a:pt x="144" y="144"/>
                  </a:cubicBezTo>
                  <a:cubicBezTo>
                    <a:pt x="146" y="142"/>
                    <a:pt x="147" y="139"/>
                    <a:pt x="147" y="137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8"/>
                    <a:pt x="146" y="5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25726" y="2654301"/>
              <a:ext cx="138113" cy="136525"/>
            </a:xfrm>
            <a:custGeom>
              <a:avLst/>
              <a:gdLst>
                <a:gd name="T0" fmla="*/ 10 w 147"/>
                <a:gd name="T1" fmla="*/ 10 h 146"/>
                <a:gd name="T2" fmla="*/ 10 w 147"/>
                <a:gd name="T3" fmla="*/ 20 h 146"/>
                <a:gd name="T4" fmla="*/ 127 w 147"/>
                <a:gd name="T5" fmla="*/ 20 h 146"/>
                <a:gd name="T6" fmla="*/ 127 w 147"/>
                <a:gd name="T7" fmla="*/ 126 h 146"/>
                <a:gd name="T8" fmla="*/ 20 w 147"/>
                <a:gd name="T9" fmla="*/ 126 h 146"/>
                <a:gd name="T10" fmla="*/ 20 w 147"/>
                <a:gd name="T11" fmla="*/ 10 h 146"/>
                <a:gd name="T12" fmla="*/ 10 w 147"/>
                <a:gd name="T13" fmla="*/ 10 h 146"/>
                <a:gd name="T14" fmla="*/ 10 w 147"/>
                <a:gd name="T15" fmla="*/ 20 h 146"/>
                <a:gd name="T16" fmla="*/ 10 w 147"/>
                <a:gd name="T17" fmla="*/ 10 h 146"/>
                <a:gd name="T18" fmla="*/ 0 w 147"/>
                <a:gd name="T19" fmla="*/ 10 h 146"/>
                <a:gd name="T20" fmla="*/ 0 w 147"/>
                <a:gd name="T21" fmla="*/ 136 h 146"/>
                <a:gd name="T22" fmla="*/ 3 w 147"/>
                <a:gd name="T23" fmla="*/ 143 h 146"/>
                <a:gd name="T24" fmla="*/ 10 w 147"/>
                <a:gd name="T25" fmla="*/ 146 h 146"/>
                <a:gd name="T26" fmla="*/ 137 w 147"/>
                <a:gd name="T27" fmla="*/ 146 h 146"/>
                <a:gd name="T28" fmla="*/ 144 w 147"/>
                <a:gd name="T29" fmla="*/ 143 h 146"/>
                <a:gd name="T30" fmla="*/ 147 w 147"/>
                <a:gd name="T31" fmla="*/ 136 h 146"/>
                <a:gd name="T32" fmla="*/ 147 w 147"/>
                <a:gd name="T33" fmla="*/ 10 h 146"/>
                <a:gd name="T34" fmla="*/ 144 w 147"/>
                <a:gd name="T35" fmla="*/ 3 h 146"/>
                <a:gd name="T36" fmla="*/ 137 w 147"/>
                <a:gd name="T37" fmla="*/ 0 h 146"/>
                <a:gd name="T38" fmla="*/ 10 w 147"/>
                <a:gd name="T39" fmla="*/ 0 h 146"/>
                <a:gd name="T40" fmla="*/ 3 w 147"/>
                <a:gd name="T41" fmla="*/ 3 h 146"/>
                <a:gd name="T42" fmla="*/ 0 w 147"/>
                <a:gd name="T43" fmla="*/ 10 h 146"/>
                <a:gd name="T44" fmla="*/ 10 w 147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1"/>
                    <a:pt x="3" y="143"/>
                  </a:cubicBezTo>
                  <a:cubicBezTo>
                    <a:pt x="5" y="145"/>
                    <a:pt x="8" y="146"/>
                    <a:pt x="1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9" y="146"/>
                    <a:pt x="142" y="145"/>
                    <a:pt x="144" y="143"/>
                  </a:cubicBezTo>
                  <a:cubicBezTo>
                    <a:pt x="146" y="141"/>
                    <a:pt x="147" y="139"/>
                    <a:pt x="147" y="136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7"/>
                    <a:pt x="146" y="4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135188" y="760414"/>
              <a:ext cx="136525" cy="138113"/>
            </a:xfrm>
            <a:custGeom>
              <a:avLst/>
              <a:gdLst>
                <a:gd name="T0" fmla="*/ 10 w 147"/>
                <a:gd name="T1" fmla="*/ 10 h 147"/>
                <a:gd name="T2" fmla="*/ 10 w 147"/>
                <a:gd name="T3" fmla="*/ 20 h 147"/>
                <a:gd name="T4" fmla="*/ 127 w 147"/>
                <a:gd name="T5" fmla="*/ 20 h 147"/>
                <a:gd name="T6" fmla="*/ 127 w 147"/>
                <a:gd name="T7" fmla="*/ 127 h 147"/>
                <a:gd name="T8" fmla="*/ 20 w 147"/>
                <a:gd name="T9" fmla="*/ 127 h 147"/>
                <a:gd name="T10" fmla="*/ 20 w 147"/>
                <a:gd name="T11" fmla="*/ 10 h 147"/>
                <a:gd name="T12" fmla="*/ 10 w 147"/>
                <a:gd name="T13" fmla="*/ 10 h 147"/>
                <a:gd name="T14" fmla="*/ 10 w 147"/>
                <a:gd name="T15" fmla="*/ 20 h 147"/>
                <a:gd name="T16" fmla="*/ 10 w 147"/>
                <a:gd name="T17" fmla="*/ 10 h 147"/>
                <a:gd name="T18" fmla="*/ 0 w 147"/>
                <a:gd name="T19" fmla="*/ 10 h 147"/>
                <a:gd name="T20" fmla="*/ 0 w 147"/>
                <a:gd name="T21" fmla="*/ 137 h 147"/>
                <a:gd name="T22" fmla="*/ 3 w 147"/>
                <a:gd name="T23" fmla="*/ 144 h 147"/>
                <a:gd name="T24" fmla="*/ 10 w 147"/>
                <a:gd name="T25" fmla="*/ 147 h 147"/>
                <a:gd name="T26" fmla="*/ 137 w 147"/>
                <a:gd name="T27" fmla="*/ 147 h 147"/>
                <a:gd name="T28" fmla="*/ 144 w 147"/>
                <a:gd name="T29" fmla="*/ 144 h 147"/>
                <a:gd name="T30" fmla="*/ 147 w 147"/>
                <a:gd name="T31" fmla="*/ 137 h 147"/>
                <a:gd name="T32" fmla="*/ 147 w 147"/>
                <a:gd name="T33" fmla="*/ 10 h 147"/>
                <a:gd name="T34" fmla="*/ 144 w 147"/>
                <a:gd name="T35" fmla="*/ 3 h 147"/>
                <a:gd name="T36" fmla="*/ 137 w 147"/>
                <a:gd name="T37" fmla="*/ 0 h 147"/>
                <a:gd name="T38" fmla="*/ 10 w 147"/>
                <a:gd name="T39" fmla="*/ 0 h 147"/>
                <a:gd name="T40" fmla="*/ 3 w 147"/>
                <a:gd name="T41" fmla="*/ 3 h 147"/>
                <a:gd name="T42" fmla="*/ 0 w 147"/>
                <a:gd name="T43" fmla="*/ 10 h 147"/>
                <a:gd name="T44" fmla="*/ 10 w 147"/>
                <a:gd name="T45" fmla="*/ 1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7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1" y="142"/>
                    <a:pt x="3" y="144"/>
                  </a:cubicBezTo>
                  <a:cubicBezTo>
                    <a:pt x="5" y="146"/>
                    <a:pt x="7" y="147"/>
                    <a:pt x="10" y="147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47"/>
                    <a:pt x="142" y="146"/>
                    <a:pt x="144" y="144"/>
                  </a:cubicBezTo>
                  <a:cubicBezTo>
                    <a:pt x="145" y="142"/>
                    <a:pt x="147" y="140"/>
                    <a:pt x="147" y="137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8"/>
                    <a:pt x="145" y="5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09763" y="1919289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0 w 78"/>
                <a:gd name="T5" fmla="*/ 45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2 w 78"/>
                <a:gd name="T21" fmla="*/ 24 h 69"/>
                <a:gd name="T22" fmla="*/ 30 w 78"/>
                <a:gd name="T23" fmla="*/ 34 h 69"/>
                <a:gd name="T24" fmla="*/ 42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1" y="46"/>
                    <a:pt x="60" y="45"/>
                  </a:cubicBezTo>
                  <a:cubicBezTo>
                    <a:pt x="58" y="43"/>
                    <a:pt x="56" y="39"/>
                    <a:pt x="53" y="35"/>
                  </a:cubicBezTo>
                  <a:cubicBezTo>
                    <a:pt x="50" y="28"/>
                    <a:pt x="46" y="20"/>
                    <a:pt x="39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3" y="20"/>
                    <a:pt x="15" y="20"/>
                    <a:pt x="18" y="21"/>
                  </a:cubicBezTo>
                  <a:cubicBezTo>
                    <a:pt x="19" y="22"/>
                    <a:pt x="21" y="23"/>
                    <a:pt x="22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2" y="55"/>
                  </a:cubicBezTo>
                  <a:cubicBezTo>
                    <a:pt x="45" y="58"/>
                    <a:pt x="48" y="62"/>
                    <a:pt x="53" y="65"/>
                  </a:cubicBezTo>
                  <a:cubicBezTo>
                    <a:pt x="57" y="67"/>
                    <a:pt x="62" y="69"/>
                    <a:pt x="68" y="69"/>
                  </a:cubicBezTo>
                  <a:cubicBezTo>
                    <a:pt x="73" y="69"/>
                    <a:pt x="78" y="64"/>
                    <a:pt x="78" y="59"/>
                  </a:cubicBezTo>
                  <a:cubicBezTo>
                    <a:pt x="78" y="53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019301" y="1919289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1 w 78"/>
                <a:gd name="T5" fmla="*/ 45 h 69"/>
                <a:gd name="T6" fmla="*/ 54 w 78"/>
                <a:gd name="T7" fmla="*/ 35 h 69"/>
                <a:gd name="T8" fmla="*/ 40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3 w 78"/>
                <a:gd name="T21" fmla="*/ 24 h 69"/>
                <a:gd name="T22" fmla="*/ 30 w 78"/>
                <a:gd name="T23" fmla="*/ 34 h 69"/>
                <a:gd name="T24" fmla="*/ 43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8" y="43"/>
                    <a:pt x="56" y="39"/>
                    <a:pt x="54" y="35"/>
                  </a:cubicBezTo>
                  <a:cubicBezTo>
                    <a:pt x="50" y="28"/>
                    <a:pt x="46" y="20"/>
                    <a:pt x="40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3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3" y="55"/>
                  </a:cubicBezTo>
                  <a:cubicBezTo>
                    <a:pt x="45" y="58"/>
                    <a:pt x="49" y="62"/>
                    <a:pt x="53" y="65"/>
                  </a:cubicBezTo>
                  <a:cubicBezTo>
                    <a:pt x="57" y="67"/>
                    <a:pt x="63" y="69"/>
                    <a:pt x="68" y="69"/>
                  </a:cubicBezTo>
                  <a:cubicBezTo>
                    <a:pt x="74" y="69"/>
                    <a:pt x="78" y="64"/>
                    <a:pt x="78" y="59"/>
                  </a:cubicBezTo>
                  <a:cubicBezTo>
                    <a:pt x="78" y="53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965326" y="1919289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2 w 78"/>
                <a:gd name="T5" fmla="*/ 59 h 69"/>
                <a:gd name="T6" fmla="*/ 42 w 78"/>
                <a:gd name="T7" fmla="*/ 44 h 69"/>
                <a:gd name="T8" fmla="*/ 53 w 78"/>
                <a:gd name="T9" fmla="*/ 26 h 69"/>
                <a:gd name="T10" fmla="*/ 59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1 w 78"/>
                <a:gd name="T23" fmla="*/ 24 h 69"/>
                <a:gd name="T24" fmla="*/ 19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5"/>
                  </a:cubicBezTo>
                  <a:cubicBezTo>
                    <a:pt x="27" y="64"/>
                    <a:pt x="30" y="61"/>
                    <a:pt x="32" y="59"/>
                  </a:cubicBezTo>
                  <a:cubicBezTo>
                    <a:pt x="36" y="54"/>
                    <a:pt x="39" y="49"/>
                    <a:pt x="42" y="44"/>
                  </a:cubicBezTo>
                  <a:cubicBezTo>
                    <a:pt x="46" y="37"/>
                    <a:pt x="49" y="30"/>
                    <a:pt x="53" y="26"/>
                  </a:cubicBezTo>
                  <a:cubicBezTo>
                    <a:pt x="55" y="24"/>
                    <a:pt x="57" y="23"/>
                    <a:pt x="59" y="21"/>
                  </a:cubicBezTo>
                  <a:cubicBezTo>
                    <a:pt x="62" y="20"/>
                    <a:pt x="64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7" y="1"/>
                    <a:pt x="53" y="3"/>
                  </a:cubicBezTo>
                  <a:cubicBezTo>
                    <a:pt x="49" y="4"/>
                    <a:pt x="45" y="6"/>
                    <a:pt x="42" y="9"/>
                  </a:cubicBezTo>
                  <a:cubicBezTo>
                    <a:pt x="37" y="13"/>
                    <a:pt x="34" y="19"/>
                    <a:pt x="31" y="24"/>
                  </a:cubicBezTo>
                  <a:cubicBezTo>
                    <a:pt x="26" y="31"/>
                    <a:pt x="23" y="38"/>
                    <a:pt x="19" y="43"/>
                  </a:cubicBezTo>
                  <a:cubicBezTo>
                    <a:pt x="18" y="45"/>
                    <a:pt x="16" y="47"/>
                    <a:pt x="15" y="47"/>
                  </a:cubicBezTo>
                  <a:cubicBezTo>
                    <a:pt x="13" y="48"/>
                    <a:pt x="12" y="49"/>
                    <a:pt x="10" y="49"/>
                  </a:cubicBezTo>
                  <a:cubicBezTo>
                    <a:pt x="4" y="49"/>
                    <a:pt x="0" y="53"/>
                    <a:pt x="0" y="59"/>
                  </a:cubicBezTo>
                  <a:cubicBezTo>
                    <a:pt x="0" y="64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073276" y="1919289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3 w 78"/>
                <a:gd name="T5" fmla="*/ 59 h 69"/>
                <a:gd name="T6" fmla="*/ 42 w 78"/>
                <a:gd name="T7" fmla="*/ 44 h 69"/>
                <a:gd name="T8" fmla="*/ 54 w 78"/>
                <a:gd name="T9" fmla="*/ 26 h 69"/>
                <a:gd name="T10" fmla="*/ 60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3 w 78"/>
                <a:gd name="T21" fmla="*/ 9 h 69"/>
                <a:gd name="T22" fmla="*/ 31 w 78"/>
                <a:gd name="T23" fmla="*/ 24 h 69"/>
                <a:gd name="T24" fmla="*/ 20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5"/>
                  </a:cubicBezTo>
                  <a:cubicBezTo>
                    <a:pt x="27" y="64"/>
                    <a:pt x="30" y="61"/>
                    <a:pt x="33" y="59"/>
                  </a:cubicBezTo>
                  <a:cubicBezTo>
                    <a:pt x="37" y="54"/>
                    <a:pt x="40" y="49"/>
                    <a:pt x="42" y="44"/>
                  </a:cubicBezTo>
                  <a:cubicBezTo>
                    <a:pt x="46" y="37"/>
                    <a:pt x="50" y="30"/>
                    <a:pt x="54" y="26"/>
                  </a:cubicBezTo>
                  <a:cubicBezTo>
                    <a:pt x="56" y="24"/>
                    <a:pt x="58" y="23"/>
                    <a:pt x="60" y="21"/>
                  </a:cubicBezTo>
                  <a:cubicBezTo>
                    <a:pt x="62" y="20"/>
                    <a:pt x="65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8" y="1"/>
                    <a:pt x="53" y="3"/>
                  </a:cubicBezTo>
                  <a:cubicBezTo>
                    <a:pt x="49" y="4"/>
                    <a:pt x="46" y="6"/>
                    <a:pt x="43" y="9"/>
                  </a:cubicBezTo>
                  <a:cubicBezTo>
                    <a:pt x="38" y="13"/>
                    <a:pt x="34" y="19"/>
                    <a:pt x="31" y="24"/>
                  </a:cubicBezTo>
                  <a:cubicBezTo>
                    <a:pt x="26" y="31"/>
                    <a:pt x="23" y="38"/>
                    <a:pt x="20" y="43"/>
                  </a:cubicBezTo>
                  <a:cubicBezTo>
                    <a:pt x="18" y="45"/>
                    <a:pt x="17" y="47"/>
                    <a:pt x="15" y="47"/>
                  </a:cubicBezTo>
                  <a:cubicBezTo>
                    <a:pt x="14" y="48"/>
                    <a:pt x="13" y="49"/>
                    <a:pt x="10" y="49"/>
                  </a:cubicBezTo>
                  <a:cubicBezTo>
                    <a:pt x="5" y="49"/>
                    <a:pt x="0" y="53"/>
                    <a:pt x="0" y="59"/>
                  </a:cubicBezTo>
                  <a:cubicBezTo>
                    <a:pt x="0" y="64"/>
                    <a:pt x="5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219326" y="2771776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1 w 78"/>
                <a:gd name="T5" fmla="*/ 45 h 69"/>
                <a:gd name="T6" fmla="*/ 54 w 78"/>
                <a:gd name="T7" fmla="*/ 35 h 69"/>
                <a:gd name="T8" fmla="*/ 40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3 w 78"/>
                <a:gd name="T21" fmla="*/ 24 h 69"/>
                <a:gd name="T22" fmla="*/ 30 w 78"/>
                <a:gd name="T23" fmla="*/ 34 h 69"/>
                <a:gd name="T24" fmla="*/ 43 w 78"/>
                <a:gd name="T25" fmla="*/ 55 h 69"/>
                <a:gd name="T26" fmla="*/ 53 w 78"/>
                <a:gd name="T27" fmla="*/ 64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8" y="43"/>
                    <a:pt x="56" y="39"/>
                    <a:pt x="54" y="35"/>
                  </a:cubicBezTo>
                  <a:cubicBezTo>
                    <a:pt x="50" y="28"/>
                    <a:pt x="46" y="20"/>
                    <a:pt x="40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3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3" y="55"/>
                  </a:cubicBezTo>
                  <a:cubicBezTo>
                    <a:pt x="45" y="58"/>
                    <a:pt x="49" y="62"/>
                    <a:pt x="53" y="64"/>
                  </a:cubicBezTo>
                  <a:cubicBezTo>
                    <a:pt x="57" y="67"/>
                    <a:pt x="63" y="69"/>
                    <a:pt x="68" y="69"/>
                  </a:cubicBezTo>
                  <a:cubicBezTo>
                    <a:pt x="74" y="69"/>
                    <a:pt x="78" y="64"/>
                    <a:pt x="78" y="59"/>
                  </a:cubicBezTo>
                  <a:cubicBezTo>
                    <a:pt x="78" y="53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328863" y="2771776"/>
              <a:ext cx="73025" cy="65088"/>
            </a:xfrm>
            <a:custGeom>
              <a:avLst/>
              <a:gdLst>
                <a:gd name="T0" fmla="*/ 69 w 79"/>
                <a:gd name="T1" fmla="*/ 49 h 69"/>
                <a:gd name="T2" fmla="*/ 64 w 79"/>
                <a:gd name="T3" fmla="*/ 48 h 69"/>
                <a:gd name="T4" fmla="*/ 61 w 79"/>
                <a:gd name="T5" fmla="*/ 45 h 69"/>
                <a:gd name="T6" fmla="*/ 54 w 79"/>
                <a:gd name="T7" fmla="*/ 35 h 69"/>
                <a:gd name="T8" fmla="*/ 40 w 79"/>
                <a:gd name="T9" fmla="*/ 13 h 69"/>
                <a:gd name="T10" fmla="*/ 28 w 79"/>
                <a:gd name="T11" fmla="*/ 3 h 69"/>
                <a:gd name="T12" fmla="*/ 10 w 79"/>
                <a:gd name="T13" fmla="*/ 0 h 69"/>
                <a:gd name="T14" fmla="*/ 0 w 79"/>
                <a:gd name="T15" fmla="*/ 10 h 69"/>
                <a:gd name="T16" fmla="*/ 10 w 79"/>
                <a:gd name="T17" fmla="*/ 20 h 69"/>
                <a:gd name="T18" fmla="*/ 18 w 79"/>
                <a:gd name="T19" fmla="*/ 21 h 69"/>
                <a:gd name="T20" fmla="*/ 23 w 79"/>
                <a:gd name="T21" fmla="*/ 24 h 69"/>
                <a:gd name="T22" fmla="*/ 31 w 79"/>
                <a:gd name="T23" fmla="*/ 34 h 69"/>
                <a:gd name="T24" fmla="*/ 43 w 79"/>
                <a:gd name="T25" fmla="*/ 55 h 69"/>
                <a:gd name="T26" fmla="*/ 53 w 79"/>
                <a:gd name="T27" fmla="*/ 64 h 69"/>
                <a:gd name="T28" fmla="*/ 69 w 79"/>
                <a:gd name="T29" fmla="*/ 69 h 69"/>
                <a:gd name="T30" fmla="*/ 79 w 79"/>
                <a:gd name="T31" fmla="*/ 59 h 69"/>
                <a:gd name="T32" fmla="*/ 69 w 79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69">
                  <a:moveTo>
                    <a:pt x="69" y="49"/>
                  </a:moveTo>
                  <a:cubicBezTo>
                    <a:pt x="67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9" y="43"/>
                    <a:pt x="56" y="39"/>
                    <a:pt x="54" y="35"/>
                  </a:cubicBezTo>
                  <a:cubicBezTo>
                    <a:pt x="50" y="28"/>
                    <a:pt x="47" y="20"/>
                    <a:pt x="40" y="13"/>
                  </a:cubicBezTo>
                  <a:cubicBezTo>
                    <a:pt x="37" y="9"/>
                    <a:pt x="33" y="6"/>
                    <a:pt x="28" y="3"/>
                  </a:cubicBezTo>
                  <a:cubicBezTo>
                    <a:pt x="23" y="1"/>
                    <a:pt x="17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4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6" y="26"/>
                    <a:pt x="28" y="30"/>
                    <a:pt x="31" y="34"/>
                  </a:cubicBezTo>
                  <a:cubicBezTo>
                    <a:pt x="34" y="40"/>
                    <a:pt x="38" y="48"/>
                    <a:pt x="43" y="55"/>
                  </a:cubicBezTo>
                  <a:cubicBezTo>
                    <a:pt x="46" y="58"/>
                    <a:pt x="49" y="62"/>
                    <a:pt x="53" y="64"/>
                  </a:cubicBezTo>
                  <a:cubicBezTo>
                    <a:pt x="58" y="67"/>
                    <a:pt x="63" y="69"/>
                    <a:pt x="69" y="69"/>
                  </a:cubicBezTo>
                  <a:cubicBezTo>
                    <a:pt x="74" y="69"/>
                    <a:pt x="79" y="64"/>
                    <a:pt x="79" y="59"/>
                  </a:cubicBezTo>
                  <a:cubicBezTo>
                    <a:pt x="79" y="53"/>
                    <a:pt x="74" y="49"/>
                    <a:pt x="6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274888" y="2771776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3 w 78"/>
                <a:gd name="T5" fmla="*/ 59 h 69"/>
                <a:gd name="T6" fmla="*/ 42 w 78"/>
                <a:gd name="T7" fmla="*/ 44 h 69"/>
                <a:gd name="T8" fmla="*/ 54 w 78"/>
                <a:gd name="T9" fmla="*/ 26 h 69"/>
                <a:gd name="T10" fmla="*/ 60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2 h 69"/>
                <a:gd name="T20" fmla="*/ 43 w 78"/>
                <a:gd name="T21" fmla="*/ 9 h 69"/>
                <a:gd name="T22" fmla="*/ 31 w 78"/>
                <a:gd name="T23" fmla="*/ 24 h 69"/>
                <a:gd name="T24" fmla="*/ 20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7"/>
                    <a:pt x="24" y="65"/>
                  </a:cubicBezTo>
                  <a:cubicBezTo>
                    <a:pt x="27" y="64"/>
                    <a:pt x="30" y="61"/>
                    <a:pt x="33" y="59"/>
                  </a:cubicBezTo>
                  <a:cubicBezTo>
                    <a:pt x="37" y="54"/>
                    <a:pt x="40" y="49"/>
                    <a:pt x="42" y="44"/>
                  </a:cubicBezTo>
                  <a:cubicBezTo>
                    <a:pt x="46" y="37"/>
                    <a:pt x="50" y="30"/>
                    <a:pt x="54" y="26"/>
                  </a:cubicBezTo>
                  <a:cubicBezTo>
                    <a:pt x="56" y="24"/>
                    <a:pt x="58" y="22"/>
                    <a:pt x="60" y="21"/>
                  </a:cubicBezTo>
                  <a:cubicBezTo>
                    <a:pt x="62" y="20"/>
                    <a:pt x="65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8" y="1"/>
                    <a:pt x="53" y="2"/>
                  </a:cubicBezTo>
                  <a:cubicBezTo>
                    <a:pt x="49" y="4"/>
                    <a:pt x="46" y="6"/>
                    <a:pt x="43" y="9"/>
                  </a:cubicBezTo>
                  <a:cubicBezTo>
                    <a:pt x="38" y="13"/>
                    <a:pt x="34" y="19"/>
                    <a:pt x="31" y="24"/>
                  </a:cubicBezTo>
                  <a:cubicBezTo>
                    <a:pt x="26" y="31"/>
                    <a:pt x="23" y="38"/>
                    <a:pt x="20" y="43"/>
                  </a:cubicBezTo>
                  <a:cubicBezTo>
                    <a:pt x="18" y="45"/>
                    <a:pt x="17" y="47"/>
                    <a:pt x="15" y="47"/>
                  </a:cubicBezTo>
                  <a:cubicBezTo>
                    <a:pt x="14" y="48"/>
                    <a:pt x="13" y="49"/>
                    <a:pt x="10" y="49"/>
                  </a:cubicBezTo>
                  <a:cubicBezTo>
                    <a:pt x="5" y="49"/>
                    <a:pt x="0" y="53"/>
                    <a:pt x="0" y="59"/>
                  </a:cubicBezTo>
                  <a:cubicBezTo>
                    <a:pt x="0" y="64"/>
                    <a:pt x="5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384426" y="2771776"/>
              <a:ext cx="71438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5 h 69"/>
                <a:gd name="T4" fmla="*/ 32 w 78"/>
                <a:gd name="T5" fmla="*/ 59 h 69"/>
                <a:gd name="T6" fmla="*/ 42 w 78"/>
                <a:gd name="T7" fmla="*/ 44 h 69"/>
                <a:gd name="T8" fmla="*/ 53 w 78"/>
                <a:gd name="T9" fmla="*/ 26 h 69"/>
                <a:gd name="T10" fmla="*/ 59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2 w 78"/>
                <a:gd name="T19" fmla="*/ 2 h 69"/>
                <a:gd name="T20" fmla="*/ 42 w 78"/>
                <a:gd name="T21" fmla="*/ 9 h 69"/>
                <a:gd name="T22" fmla="*/ 30 w 78"/>
                <a:gd name="T23" fmla="*/ 24 h 69"/>
                <a:gd name="T24" fmla="*/ 19 w 78"/>
                <a:gd name="T25" fmla="*/ 43 h 69"/>
                <a:gd name="T26" fmla="*/ 14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  <a:gd name="T34" fmla="*/ 10 w 78"/>
                <a:gd name="T3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4" y="69"/>
                    <a:pt x="19" y="67"/>
                    <a:pt x="23" y="65"/>
                  </a:cubicBezTo>
                  <a:cubicBezTo>
                    <a:pt x="27" y="64"/>
                    <a:pt x="29" y="61"/>
                    <a:pt x="32" y="59"/>
                  </a:cubicBezTo>
                  <a:cubicBezTo>
                    <a:pt x="36" y="54"/>
                    <a:pt x="39" y="49"/>
                    <a:pt x="42" y="44"/>
                  </a:cubicBezTo>
                  <a:cubicBezTo>
                    <a:pt x="45" y="37"/>
                    <a:pt x="49" y="30"/>
                    <a:pt x="53" y="26"/>
                  </a:cubicBezTo>
                  <a:cubicBezTo>
                    <a:pt x="55" y="24"/>
                    <a:pt x="57" y="22"/>
                    <a:pt x="59" y="21"/>
                  </a:cubicBezTo>
                  <a:cubicBezTo>
                    <a:pt x="61" y="20"/>
                    <a:pt x="64" y="20"/>
                    <a:pt x="68" y="20"/>
                  </a:cubicBezTo>
                  <a:cubicBezTo>
                    <a:pt x="73" y="20"/>
                    <a:pt x="78" y="15"/>
                    <a:pt x="78" y="10"/>
                  </a:cubicBezTo>
                  <a:cubicBezTo>
                    <a:pt x="78" y="4"/>
                    <a:pt x="73" y="0"/>
                    <a:pt x="68" y="0"/>
                  </a:cubicBezTo>
                  <a:cubicBezTo>
                    <a:pt x="62" y="0"/>
                    <a:pt x="57" y="1"/>
                    <a:pt x="52" y="2"/>
                  </a:cubicBezTo>
                  <a:cubicBezTo>
                    <a:pt x="48" y="4"/>
                    <a:pt x="45" y="6"/>
                    <a:pt x="42" y="9"/>
                  </a:cubicBezTo>
                  <a:cubicBezTo>
                    <a:pt x="37" y="13"/>
                    <a:pt x="33" y="19"/>
                    <a:pt x="30" y="24"/>
                  </a:cubicBezTo>
                  <a:cubicBezTo>
                    <a:pt x="26" y="31"/>
                    <a:pt x="22" y="38"/>
                    <a:pt x="19" y="43"/>
                  </a:cubicBezTo>
                  <a:cubicBezTo>
                    <a:pt x="17" y="45"/>
                    <a:pt x="16" y="47"/>
                    <a:pt x="14" y="47"/>
                  </a:cubicBezTo>
                  <a:cubicBezTo>
                    <a:pt x="13" y="48"/>
                    <a:pt x="12" y="49"/>
                    <a:pt x="10" y="49"/>
                  </a:cubicBezTo>
                  <a:cubicBezTo>
                    <a:pt x="4" y="49"/>
                    <a:pt x="0" y="53"/>
                    <a:pt x="0" y="59"/>
                  </a:cubicBezTo>
                  <a:cubicBezTo>
                    <a:pt x="0" y="64"/>
                    <a:pt x="4" y="69"/>
                    <a:pt x="10" y="69"/>
                  </a:cubicBezTo>
                  <a:cubicBezTo>
                    <a:pt x="10" y="69"/>
                    <a:pt x="10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368551" y="1541464"/>
              <a:ext cx="73025" cy="65088"/>
            </a:xfrm>
            <a:custGeom>
              <a:avLst/>
              <a:gdLst>
                <a:gd name="T0" fmla="*/ 68 w 78"/>
                <a:gd name="T1" fmla="*/ 49 h 70"/>
                <a:gd name="T2" fmla="*/ 63 w 78"/>
                <a:gd name="T3" fmla="*/ 48 h 70"/>
                <a:gd name="T4" fmla="*/ 60 w 78"/>
                <a:gd name="T5" fmla="*/ 46 h 70"/>
                <a:gd name="T6" fmla="*/ 53 w 78"/>
                <a:gd name="T7" fmla="*/ 36 h 70"/>
                <a:gd name="T8" fmla="*/ 39 w 78"/>
                <a:gd name="T9" fmla="*/ 14 h 70"/>
                <a:gd name="T10" fmla="*/ 27 w 78"/>
                <a:gd name="T11" fmla="*/ 4 h 70"/>
                <a:gd name="T12" fmla="*/ 10 w 78"/>
                <a:gd name="T13" fmla="*/ 0 h 70"/>
                <a:gd name="T14" fmla="*/ 0 w 78"/>
                <a:gd name="T15" fmla="*/ 10 h 70"/>
                <a:gd name="T16" fmla="*/ 10 w 78"/>
                <a:gd name="T17" fmla="*/ 20 h 70"/>
                <a:gd name="T18" fmla="*/ 17 w 78"/>
                <a:gd name="T19" fmla="*/ 22 h 70"/>
                <a:gd name="T20" fmla="*/ 22 w 78"/>
                <a:gd name="T21" fmla="*/ 25 h 70"/>
                <a:gd name="T22" fmla="*/ 30 w 78"/>
                <a:gd name="T23" fmla="*/ 35 h 70"/>
                <a:gd name="T24" fmla="*/ 42 w 78"/>
                <a:gd name="T25" fmla="*/ 56 h 70"/>
                <a:gd name="T26" fmla="*/ 53 w 78"/>
                <a:gd name="T27" fmla="*/ 65 h 70"/>
                <a:gd name="T28" fmla="*/ 68 w 78"/>
                <a:gd name="T29" fmla="*/ 69 h 70"/>
                <a:gd name="T30" fmla="*/ 78 w 78"/>
                <a:gd name="T31" fmla="*/ 59 h 70"/>
                <a:gd name="T32" fmla="*/ 68 w 78"/>
                <a:gd name="T33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0">
                  <a:moveTo>
                    <a:pt x="68" y="49"/>
                  </a:moveTo>
                  <a:cubicBezTo>
                    <a:pt x="66" y="49"/>
                    <a:pt x="65" y="49"/>
                    <a:pt x="63" y="48"/>
                  </a:cubicBezTo>
                  <a:cubicBezTo>
                    <a:pt x="62" y="48"/>
                    <a:pt x="61" y="47"/>
                    <a:pt x="60" y="46"/>
                  </a:cubicBezTo>
                  <a:cubicBezTo>
                    <a:pt x="58" y="44"/>
                    <a:pt x="56" y="40"/>
                    <a:pt x="53" y="36"/>
                  </a:cubicBezTo>
                  <a:cubicBezTo>
                    <a:pt x="50" y="29"/>
                    <a:pt x="46" y="21"/>
                    <a:pt x="39" y="14"/>
                  </a:cubicBezTo>
                  <a:cubicBezTo>
                    <a:pt x="36" y="10"/>
                    <a:pt x="32" y="7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5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5" y="27"/>
                    <a:pt x="27" y="31"/>
                    <a:pt x="30" y="35"/>
                  </a:cubicBezTo>
                  <a:cubicBezTo>
                    <a:pt x="34" y="41"/>
                    <a:pt x="37" y="49"/>
                    <a:pt x="42" y="56"/>
                  </a:cubicBezTo>
                  <a:cubicBezTo>
                    <a:pt x="45" y="59"/>
                    <a:pt x="48" y="63"/>
                    <a:pt x="53" y="65"/>
                  </a:cubicBezTo>
                  <a:cubicBezTo>
                    <a:pt x="57" y="68"/>
                    <a:pt x="62" y="70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476501" y="1541464"/>
              <a:ext cx="73025" cy="65088"/>
            </a:xfrm>
            <a:custGeom>
              <a:avLst/>
              <a:gdLst>
                <a:gd name="T0" fmla="*/ 68 w 78"/>
                <a:gd name="T1" fmla="*/ 49 h 70"/>
                <a:gd name="T2" fmla="*/ 64 w 78"/>
                <a:gd name="T3" fmla="*/ 48 h 70"/>
                <a:gd name="T4" fmla="*/ 60 w 78"/>
                <a:gd name="T5" fmla="*/ 46 h 70"/>
                <a:gd name="T6" fmla="*/ 54 w 78"/>
                <a:gd name="T7" fmla="*/ 36 h 70"/>
                <a:gd name="T8" fmla="*/ 40 w 78"/>
                <a:gd name="T9" fmla="*/ 14 h 70"/>
                <a:gd name="T10" fmla="*/ 27 w 78"/>
                <a:gd name="T11" fmla="*/ 4 h 70"/>
                <a:gd name="T12" fmla="*/ 10 w 78"/>
                <a:gd name="T13" fmla="*/ 0 h 70"/>
                <a:gd name="T14" fmla="*/ 0 w 78"/>
                <a:gd name="T15" fmla="*/ 10 h 70"/>
                <a:gd name="T16" fmla="*/ 10 w 78"/>
                <a:gd name="T17" fmla="*/ 20 h 70"/>
                <a:gd name="T18" fmla="*/ 18 w 78"/>
                <a:gd name="T19" fmla="*/ 22 h 70"/>
                <a:gd name="T20" fmla="*/ 23 w 78"/>
                <a:gd name="T21" fmla="*/ 25 h 70"/>
                <a:gd name="T22" fmla="*/ 30 w 78"/>
                <a:gd name="T23" fmla="*/ 35 h 70"/>
                <a:gd name="T24" fmla="*/ 43 w 78"/>
                <a:gd name="T25" fmla="*/ 56 h 70"/>
                <a:gd name="T26" fmla="*/ 53 w 78"/>
                <a:gd name="T27" fmla="*/ 65 h 70"/>
                <a:gd name="T28" fmla="*/ 68 w 78"/>
                <a:gd name="T29" fmla="*/ 69 h 70"/>
                <a:gd name="T30" fmla="*/ 78 w 78"/>
                <a:gd name="T31" fmla="*/ 59 h 70"/>
                <a:gd name="T32" fmla="*/ 68 w 78"/>
                <a:gd name="T33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0">
                  <a:moveTo>
                    <a:pt x="68" y="49"/>
                  </a:moveTo>
                  <a:cubicBezTo>
                    <a:pt x="66" y="49"/>
                    <a:pt x="65" y="49"/>
                    <a:pt x="64" y="48"/>
                  </a:cubicBezTo>
                  <a:cubicBezTo>
                    <a:pt x="63" y="48"/>
                    <a:pt x="62" y="47"/>
                    <a:pt x="60" y="46"/>
                  </a:cubicBezTo>
                  <a:cubicBezTo>
                    <a:pt x="58" y="44"/>
                    <a:pt x="56" y="40"/>
                    <a:pt x="54" y="36"/>
                  </a:cubicBezTo>
                  <a:cubicBezTo>
                    <a:pt x="50" y="29"/>
                    <a:pt x="46" y="21"/>
                    <a:pt x="40" y="14"/>
                  </a:cubicBezTo>
                  <a:cubicBezTo>
                    <a:pt x="36" y="10"/>
                    <a:pt x="32" y="7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6" y="21"/>
                    <a:pt x="18" y="22"/>
                  </a:cubicBezTo>
                  <a:cubicBezTo>
                    <a:pt x="19" y="23"/>
                    <a:pt x="21" y="24"/>
                    <a:pt x="23" y="25"/>
                  </a:cubicBezTo>
                  <a:cubicBezTo>
                    <a:pt x="25" y="27"/>
                    <a:pt x="28" y="31"/>
                    <a:pt x="30" y="35"/>
                  </a:cubicBezTo>
                  <a:cubicBezTo>
                    <a:pt x="34" y="41"/>
                    <a:pt x="37" y="49"/>
                    <a:pt x="43" y="56"/>
                  </a:cubicBezTo>
                  <a:cubicBezTo>
                    <a:pt x="45" y="59"/>
                    <a:pt x="48" y="63"/>
                    <a:pt x="53" y="65"/>
                  </a:cubicBezTo>
                  <a:cubicBezTo>
                    <a:pt x="57" y="68"/>
                    <a:pt x="62" y="70"/>
                    <a:pt x="68" y="69"/>
                  </a:cubicBezTo>
                  <a:cubicBezTo>
                    <a:pt x="74" y="69"/>
                    <a:pt x="78" y="65"/>
                    <a:pt x="78" y="59"/>
                  </a:cubicBezTo>
                  <a:cubicBezTo>
                    <a:pt x="78" y="54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422526" y="1541464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10 h 69"/>
                <a:gd name="T22" fmla="*/ 31 w 78"/>
                <a:gd name="T23" fmla="*/ 24 h 69"/>
                <a:gd name="T24" fmla="*/ 19 w 78"/>
                <a:gd name="T25" fmla="*/ 44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19" y="68"/>
                    <a:pt x="23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2" y="21"/>
                    <a:pt x="64" y="20"/>
                    <a:pt x="68" y="20"/>
                  </a:cubicBezTo>
                  <a:cubicBezTo>
                    <a:pt x="73" y="20"/>
                    <a:pt x="78" y="16"/>
                    <a:pt x="78" y="10"/>
                  </a:cubicBezTo>
                  <a:cubicBezTo>
                    <a:pt x="78" y="5"/>
                    <a:pt x="73" y="0"/>
                    <a:pt x="68" y="0"/>
                  </a:cubicBezTo>
                  <a:cubicBezTo>
                    <a:pt x="62" y="0"/>
                    <a:pt x="57" y="1"/>
                    <a:pt x="53" y="3"/>
                  </a:cubicBezTo>
                  <a:cubicBezTo>
                    <a:pt x="49" y="5"/>
                    <a:pt x="45" y="7"/>
                    <a:pt x="42" y="10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19" y="44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532063" y="1541464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60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3 w 78"/>
                <a:gd name="T21" fmla="*/ 10 h 69"/>
                <a:gd name="T22" fmla="*/ 31 w 78"/>
                <a:gd name="T23" fmla="*/ 24 h 69"/>
                <a:gd name="T24" fmla="*/ 20 w 78"/>
                <a:gd name="T25" fmla="*/ 44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7" y="55"/>
                    <a:pt x="39" y="50"/>
                    <a:pt x="42" y="45"/>
                  </a:cubicBezTo>
                  <a:cubicBezTo>
                    <a:pt x="46" y="38"/>
                    <a:pt x="50" y="31"/>
                    <a:pt x="53" y="27"/>
                  </a:cubicBezTo>
                  <a:cubicBezTo>
                    <a:pt x="55" y="25"/>
                    <a:pt x="57" y="23"/>
                    <a:pt x="60" y="22"/>
                  </a:cubicBezTo>
                  <a:cubicBezTo>
                    <a:pt x="62" y="21"/>
                    <a:pt x="65" y="20"/>
                    <a:pt x="68" y="20"/>
                  </a:cubicBezTo>
                  <a:cubicBezTo>
                    <a:pt x="74" y="20"/>
                    <a:pt x="78" y="16"/>
                    <a:pt x="78" y="10"/>
                  </a:cubicBezTo>
                  <a:cubicBezTo>
                    <a:pt x="78" y="5"/>
                    <a:pt x="74" y="0"/>
                    <a:pt x="68" y="0"/>
                  </a:cubicBezTo>
                  <a:cubicBezTo>
                    <a:pt x="63" y="0"/>
                    <a:pt x="58" y="1"/>
                    <a:pt x="53" y="3"/>
                  </a:cubicBezTo>
                  <a:cubicBezTo>
                    <a:pt x="49" y="5"/>
                    <a:pt x="46" y="7"/>
                    <a:pt x="43" y="10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20" y="44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4" y="49"/>
                    <a:pt x="12" y="49"/>
                    <a:pt x="10" y="49"/>
                  </a:cubicBezTo>
                  <a:cubicBezTo>
                    <a:pt x="5" y="49"/>
                    <a:pt x="0" y="54"/>
                    <a:pt x="0" y="59"/>
                  </a:cubicBezTo>
                  <a:cubicBezTo>
                    <a:pt x="0" y="65"/>
                    <a:pt x="5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855663" y="1485901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3 w 78"/>
                <a:gd name="T3" fmla="*/ 48 h 69"/>
                <a:gd name="T4" fmla="*/ 60 w 78"/>
                <a:gd name="T5" fmla="*/ 46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4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7 w 78"/>
                <a:gd name="T19" fmla="*/ 22 h 69"/>
                <a:gd name="T20" fmla="*/ 22 w 78"/>
                <a:gd name="T21" fmla="*/ 25 h 69"/>
                <a:gd name="T22" fmla="*/ 30 w 78"/>
                <a:gd name="T23" fmla="*/ 34 h 69"/>
                <a:gd name="T24" fmla="*/ 42 w 78"/>
                <a:gd name="T25" fmla="*/ 55 h 69"/>
                <a:gd name="T26" fmla="*/ 52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9"/>
                    <a:pt x="63" y="48"/>
                  </a:cubicBezTo>
                  <a:cubicBezTo>
                    <a:pt x="62" y="48"/>
                    <a:pt x="61" y="47"/>
                    <a:pt x="60" y="46"/>
                  </a:cubicBezTo>
                  <a:cubicBezTo>
                    <a:pt x="58" y="43"/>
                    <a:pt x="56" y="40"/>
                    <a:pt x="53" y="35"/>
                  </a:cubicBezTo>
                  <a:cubicBezTo>
                    <a:pt x="50" y="29"/>
                    <a:pt x="46" y="21"/>
                    <a:pt x="39" y="13"/>
                  </a:cubicBezTo>
                  <a:cubicBezTo>
                    <a:pt x="36" y="10"/>
                    <a:pt x="32" y="6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5" y="21"/>
                    <a:pt x="17" y="22"/>
                  </a:cubicBezTo>
                  <a:cubicBezTo>
                    <a:pt x="19" y="22"/>
                    <a:pt x="21" y="23"/>
                    <a:pt x="22" y="25"/>
                  </a:cubicBezTo>
                  <a:cubicBezTo>
                    <a:pt x="25" y="27"/>
                    <a:pt x="27" y="30"/>
                    <a:pt x="30" y="34"/>
                  </a:cubicBezTo>
                  <a:cubicBezTo>
                    <a:pt x="34" y="41"/>
                    <a:pt x="37" y="48"/>
                    <a:pt x="42" y="55"/>
                  </a:cubicBezTo>
                  <a:cubicBezTo>
                    <a:pt x="45" y="59"/>
                    <a:pt x="48" y="62"/>
                    <a:pt x="52" y="65"/>
                  </a:cubicBezTo>
                  <a:cubicBezTo>
                    <a:pt x="57" y="68"/>
                    <a:pt x="62" y="69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65201" y="1485901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0 w 78"/>
                <a:gd name="T5" fmla="*/ 46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4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2 h 69"/>
                <a:gd name="T20" fmla="*/ 22 w 78"/>
                <a:gd name="T21" fmla="*/ 25 h 69"/>
                <a:gd name="T22" fmla="*/ 30 w 78"/>
                <a:gd name="T23" fmla="*/ 34 h 69"/>
                <a:gd name="T24" fmla="*/ 42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9"/>
                    <a:pt x="64" y="48"/>
                  </a:cubicBezTo>
                  <a:cubicBezTo>
                    <a:pt x="63" y="48"/>
                    <a:pt x="61" y="47"/>
                    <a:pt x="60" y="46"/>
                  </a:cubicBezTo>
                  <a:cubicBezTo>
                    <a:pt x="58" y="43"/>
                    <a:pt x="56" y="40"/>
                    <a:pt x="53" y="35"/>
                  </a:cubicBezTo>
                  <a:cubicBezTo>
                    <a:pt x="50" y="29"/>
                    <a:pt x="46" y="21"/>
                    <a:pt x="39" y="13"/>
                  </a:cubicBezTo>
                  <a:cubicBezTo>
                    <a:pt x="36" y="10"/>
                    <a:pt x="32" y="6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6" y="21"/>
                    <a:pt x="18" y="22"/>
                  </a:cubicBezTo>
                  <a:cubicBezTo>
                    <a:pt x="19" y="22"/>
                    <a:pt x="21" y="23"/>
                    <a:pt x="22" y="25"/>
                  </a:cubicBezTo>
                  <a:cubicBezTo>
                    <a:pt x="25" y="27"/>
                    <a:pt x="28" y="30"/>
                    <a:pt x="30" y="34"/>
                  </a:cubicBezTo>
                  <a:cubicBezTo>
                    <a:pt x="34" y="41"/>
                    <a:pt x="37" y="48"/>
                    <a:pt x="42" y="55"/>
                  </a:cubicBezTo>
                  <a:cubicBezTo>
                    <a:pt x="45" y="59"/>
                    <a:pt x="48" y="62"/>
                    <a:pt x="53" y="65"/>
                  </a:cubicBezTo>
                  <a:cubicBezTo>
                    <a:pt x="57" y="68"/>
                    <a:pt x="62" y="69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09638" y="1485901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0 w 78"/>
                <a:gd name="T23" fmla="*/ 24 h 69"/>
                <a:gd name="T24" fmla="*/ 19 w 78"/>
                <a:gd name="T25" fmla="*/ 43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19" y="68"/>
                    <a:pt x="23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1" y="21"/>
                    <a:pt x="64" y="20"/>
                    <a:pt x="68" y="20"/>
                  </a:cubicBezTo>
                  <a:cubicBezTo>
                    <a:pt x="73" y="20"/>
                    <a:pt x="78" y="16"/>
                    <a:pt x="78" y="10"/>
                  </a:cubicBezTo>
                  <a:cubicBezTo>
                    <a:pt x="78" y="5"/>
                    <a:pt x="73" y="0"/>
                    <a:pt x="68" y="0"/>
                  </a:cubicBezTo>
                  <a:cubicBezTo>
                    <a:pt x="62" y="0"/>
                    <a:pt x="57" y="1"/>
                    <a:pt x="53" y="3"/>
                  </a:cubicBezTo>
                  <a:cubicBezTo>
                    <a:pt x="49" y="5"/>
                    <a:pt x="45" y="7"/>
                    <a:pt x="42" y="9"/>
                  </a:cubicBezTo>
                  <a:cubicBezTo>
                    <a:pt x="37" y="14"/>
                    <a:pt x="33" y="19"/>
                    <a:pt x="30" y="24"/>
                  </a:cubicBezTo>
                  <a:cubicBezTo>
                    <a:pt x="26" y="32"/>
                    <a:pt x="23" y="39"/>
                    <a:pt x="19" y="43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019176" y="1485901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1 w 78"/>
                <a:gd name="T23" fmla="*/ 24 h 69"/>
                <a:gd name="T24" fmla="*/ 19 w 78"/>
                <a:gd name="T25" fmla="*/ 43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2" y="21"/>
                    <a:pt x="64" y="20"/>
                    <a:pt x="68" y="20"/>
                  </a:cubicBezTo>
                  <a:cubicBezTo>
                    <a:pt x="74" y="20"/>
                    <a:pt x="78" y="16"/>
                    <a:pt x="78" y="10"/>
                  </a:cubicBezTo>
                  <a:cubicBezTo>
                    <a:pt x="78" y="5"/>
                    <a:pt x="74" y="0"/>
                    <a:pt x="68" y="0"/>
                  </a:cubicBezTo>
                  <a:cubicBezTo>
                    <a:pt x="63" y="0"/>
                    <a:pt x="57" y="1"/>
                    <a:pt x="53" y="3"/>
                  </a:cubicBezTo>
                  <a:cubicBezTo>
                    <a:pt x="49" y="5"/>
                    <a:pt x="45" y="7"/>
                    <a:pt x="42" y="9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19" y="43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1928813" y="919164"/>
              <a:ext cx="63500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7"/>
                    <a:pt x="45" y="18"/>
                  </a:cubicBezTo>
                  <a:cubicBezTo>
                    <a:pt x="43" y="20"/>
                    <a:pt x="39" y="22"/>
                    <a:pt x="35" y="25"/>
                  </a:cubicBezTo>
                  <a:cubicBezTo>
                    <a:pt x="28" y="28"/>
                    <a:pt x="20" y="32"/>
                    <a:pt x="13" y="39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5" y="78"/>
                    <a:pt x="20" y="74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8" y="33"/>
                    <a:pt x="62" y="30"/>
                    <a:pt x="64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928813" y="811214"/>
              <a:ext cx="63500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5 h 78"/>
                <a:gd name="T22" fmla="*/ 34 w 69"/>
                <a:gd name="T23" fmla="*/ 48 h 78"/>
                <a:gd name="T24" fmla="*/ 55 w 69"/>
                <a:gd name="T25" fmla="*/ 35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6"/>
                    <a:pt x="45" y="17"/>
                  </a:cubicBezTo>
                  <a:cubicBezTo>
                    <a:pt x="43" y="20"/>
                    <a:pt x="39" y="22"/>
                    <a:pt x="35" y="24"/>
                  </a:cubicBezTo>
                  <a:cubicBezTo>
                    <a:pt x="28" y="28"/>
                    <a:pt x="20" y="32"/>
                    <a:pt x="13" y="38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1"/>
                    <a:pt x="0" y="68"/>
                  </a:cubicBezTo>
                  <a:cubicBezTo>
                    <a:pt x="0" y="73"/>
                    <a:pt x="4" y="78"/>
                    <a:pt x="10" y="78"/>
                  </a:cubicBezTo>
                  <a:cubicBezTo>
                    <a:pt x="15" y="78"/>
                    <a:pt x="20" y="73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8"/>
                    <a:pt x="23" y="57"/>
                    <a:pt x="24" y="55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0"/>
                    <a:pt x="55" y="35"/>
                  </a:cubicBezTo>
                  <a:cubicBezTo>
                    <a:pt x="58" y="33"/>
                    <a:pt x="62" y="29"/>
                    <a:pt x="64" y="25"/>
                  </a:cubicBezTo>
                  <a:cubicBezTo>
                    <a:pt x="67" y="21"/>
                    <a:pt x="69" y="15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928813" y="865189"/>
              <a:ext cx="63500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6 h 78"/>
                <a:gd name="T6" fmla="*/ 44 w 69"/>
                <a:gd name="T7" fmla="*/ 36 h 78"/>
                <a:gd name="T8" fmla="*/ 26 w 69"/>
                <a:gd name="T9" fmla="*/ 25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6"/>
                  </a:cubicBezTo>
                  <a:cubicBezTo>
                    <a:pt x="54" y="42"/>
                    <a:pt x="49" y="39"/>
                    <a:pt x="44" y="36"/>
                  </a:cubicBezTo>
                  <a:cubicBezTo>
                    <a:pt x="37" y="32"/>
                    <a:pt x="30" y="29"/>
                    <a:pt x="26" y="25"/>
                  </a:cubicBezTo>
                  <a:cubicBezTo>
                    <a:pt x="24" y="23"/>
                    <a:pt x="22" y="21"/>
                    <a:pt x="21" y="18"/>
                  </a:cubicBezTo>
                  <a:cubicBezTo>
                    <a:pt x="20" y="16"/>
                    <a:pt x="20" y="14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2" y="25"/>
                  </a:cubicBezTo>
                  <a:cubicBezTo>
                    <a:pt x="4" y="29"/>
                    <a:pt x="6" y="33"/>
                    <a:pt x="9" y="36"/>
                  </a:cubicBezTo>
                  <a:cubicBezTo>
                    <a:pt x="13" y="41"/>
                    <a:pt x="19" y="44"/>
                    <a:pt x="24" y="47"/>
                  </a:cubicBezTo>
                  <a:cubicBezTo>
                    <a:pt x="31" y="52"/>
                    <a:pt x="38" y="55"/>
                    <a:pt x="43" y="59"/>
                  </a:cubicBezTo>
                  <a:cubicBezTo>
                    <a:pt x="45" y="60"/>
                    <a:pt x="46" y="62"/>
                    <a:pt x="47" y="63"/>
                  </a:cubicBezTo>
                  <a:cubicBezTo>
                    <a:pt x="48" y="65"/>
                    <a:pt x="49" y="66"/>
                    <a:pt x="49" y="68"/>
                  </a:cubicBezTo>
                  <a:cubicBezTo>
                    <a:pt x="49" y="74"/>
                    <a:pt x="53" y="78"/>
                    <a:pt x="59" y="78"/>
                  </a:cubicBezTo>
                  <a:cubicBezTo>
                    <a:pt x="64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1928813" y="755651"/>
              <a:ext cx="63500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5 h 78"/>
                <a:gd name="T6" fmla="*/ 44 w 69"/>
                <a:gd name="T7" fmla="*/ 36 h 78"/>
                <a:gd name="T8" fmla="*/ 26 w 69"/>
                <a:gd name="T9" fmla="*/ 24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5 h 78"/>
                <a:gd name="T22" fmla="*/ 24 w 69"/>
                <a:gd name="T23" fmla="*/ 47 h 78"/>
                <a:gd name="T24" fmla="*/ 43 w 69"/>
                <a:gd name="T25" fmla="*/ 58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5"/>
                  </a:cubicBezTo>
                  <a:cubicBezTo>
                    <a:pt x="54" y="41"/>
                    <a:pt x="49" y="38"/>
                    <a:pt x="44" y="36"/>
                  </a:cubicBezTo>
                  <a:cubicBezTo>
                    <a:pt x="37" y="32"/>
                    <a:pt x="30" y="28"/>
                    <a:pt x="26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0"/>
                    <a:pt x="2" y="25"/>
                  </a:cubicBezTo>
                  <a:cubicBezTo>
                    <a:pt x="4" y="29"/>
                    <a:pt x="6" y="32"/>
                    <a:pt x="9" y="35"/>
                  </a:cubicBezTo>
                  <a:cubicBezTo>
                    <a:pt x="13" y="40"/>
                    <a:pt x="19" y="44"/>
                    <a:pt x="24" y="47"/>
                  </a:cubicBezTo>
                  <a:cubicBezTo>
                    <a:pt x="31" y="52"/>
                    <a:pt x="38" y="55"/>
                    <a:pt x="43" y="58"/>
                  </a:cubicBezTo>
                  <a:cubicBezTo>
                    <a:pt x="45" y="60"/>
                    <a:pt x="46" y="61"/>
                    <a:pt x="47" y="63"/>
                  </a:cubicBezTo>
                  <a:cubicBezTo>
                    <a:pt x="48" y="64"/>
                    <a:pt x="49" y="65"/>
                    <a:pt x="49" y="68"/>
                  </a:cubicBezTo>
                  <a:cubicBezTo>
                    <a:pt x="49" y="73"/>
                    <a:pt x="53" y="78"/>
                    <a:pt x="59" y="78"/>
                  </a:cubicBezTo>
                  <a:cubicBezTo>
                    <a:pt x="64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593851" y="148748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5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1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5 w 69"/>
                <a:gd name="T27" fmla="*/ 26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5"/>
                  </a:cubicBezTo>
                  <a:cubicBezTo>
                    <a:pt x="48" y="16"/>
                    <a:pt x="47" y="17"/>
                    <a:pt x="45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8"/>
                    <a:pt x="20" y="32"/>
                    <a:pt x="13" y="39"/>
                  </a:cubicBezTo>
                  <a:cubicBezTo>
                    <a:pt x="9" y="42"/>
                    <a:pt x="6" y="46"/>
                    <a:pt x="4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6" y="78"/>
                    <a:pt x="20" y="74"/>
                    <a:pt x="20" y="68"/>
                  </a:cubicBezTo>
                  <a:cubicBezTo>
                    <a:pt x="20" y="65"/>
                    <a:pt x="21" y="63"/>
                    <a:pt x="21" y="61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7" y="53"/>
                    <a:pt x="30" y="51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9" y="33"/>
                    <a:pt x="62" y="30"/>
                    <a:pt x="65" y="26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5"/>
                    <a:pt x="65" y="0"/>
                    <a:pt x="59" y="0"/>
                  </a:cubicBezTo>
                  <a:cubicBezTo>
                    <a:pt x="54" y="0"/>
                    <a:pt x="49" y="5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593851" y="137953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5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4"/>
                  </a:cubicBezTo>
                  <a:cubicBezTo>
                    <a:pt x="48" y="15"/>
                    <a:pt x="47" y="17"/>
                    <a:pt x="45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8"/>
                    <a:pt x="20" y="32"/>
                    <a:pt x="13" y="39"/>
                  </a:cubicBezTo>
                  <a:cubicBezTo>
                    <a:pt x="9" y="42"/>
                    <a:pt x="6" y="46"/>
                    <a:pt x="4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6" y="78"/>
                    <a:pt x="20" y="74"/>
                    <a:pt x="20" y="68"/>
                  </a:cubicBezTo>
                  <a:cubicBezTo>
                    <a:pt x="20" y="65"/>
                    <a:pt x="21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7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9" y="33"/>
                    <a:pt x="62" y="30"/>
                    <a:pt x="65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54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593851" y="143351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5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9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9 w 69"/>
                <a:gd name="T21" fmla="*/ 36 h 78"/>
                <a:gd name="T22" fmla="*/ 24 w 69"/>
                <a:gd name="T23" fmla="*/ 48 h 78"/>
                <a:gd name="T24" fmla="*/ 43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9"/>
                    <a:pt x="66" y="55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4" y="23"/>
                    <a:pt x="23" y="21"/>
                    <a:pt x="22" y="19"/>
                  </a:cubicBezTo>
                  <a:cubicBezTo>
                    <a:pt x="21" y="17"/>
                    <a:pt x="20" y="14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1" y="21"/>
                    <a:pt x="3" y="25"/>
                  </a:cubicBezTo>
                  <a:cubicBezTo>
                    <a:pt x="4" y="29"/>
                    <a:pt x="7" y="33"/>
                    <a:pt x="9" y="36"/>
                  </a:cubicBezTo>
                  <a:cubicBezTo>
                    <a:pt x="14" y="41"/>
                    <a:pt x="19" y="45"/>
                    <a:pt x="24" y="48"/>
                  </a:cubicBezTo>
                  <a:cubicBezTo>
                    <a:pt x="32" y="52"/>
                    <a:pt x="39" y="55"/>
                    <a:pt x="43" y="59"/>
                  </a:cubicBezTo>
                  <a:cubicBezTo>
                    <a:pt x="45" y="60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593851" y="1323976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4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8"/>
                    <a:pt x="66" y="54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4" y="23"/>
                    <a:pt x="23" y="21"/>
                    <a:pt x="22" y="18"/>
                  </a:cubicBezTo>
                  <a:cubicBezTo>
                    <a:pt x="21" y="16"/>
                    <a:pt x="20" y="14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3" y="25"/>
                  </a:cubicBezTo>
                  <a:cubicBezTo>
                    <a:pt x="4" y="29"/>
                    <a:pt x="7" y="33"/>
                    <a:pt x="9" y="36"/>
                  </a:cubicBezTo>
                  <a:cubicBezTo>
                    <a:pt x="14" y="41"/>
                    <a:pt x="19" y="44"/>
                    <a:pt x="24" y="47"/>
                  </a:cubicBezTo>
                  <a:cubicBezTo>
                    <a:pt x="32" y="52"/>
                    <a:pt x="39" y="55"/>
                    <a:pt x="43" y="59"/>
                  </a:cubicBezTo>
                  <a:cubicBezTo>
                    <a:pt x="45" y="60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498726" y="239553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7"/>
                    <a:pt x="45" y="18"/>
                  </a:cubicBezTo>
                  <a:cubicBezTo>
                    <a:pt x="43" y="20"/>
                    <a:pt x="39" y="22"/>
                    <a:pt x="35" y="25"/>
                  </a:cubicBezTo>
                  <a:cubicBezTo>
                    <a:pt x="28" y="28"/>
                    <a:pt x="20" y="32"/>
                    <a:pt x="13" y="39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5" y="78"/>
                    <a:pt x="20" y="74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8" y="33"/>
                    <a:pt x="62" y="30"/>
                    <a:pt x="64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498726" y="228758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5 h 78"/>
                <a:gd name="T22" fmla="*/ 34 w 69"/>
                <a:gd name="T23" fmla="*/ 48 h 78"/>
                <a:gd name="T24" fmla="*/ 55 w 69"/>
                <a:gd name="T25" fmla="*/ 35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6"/>
                    <a:pt x="45" y="17"/>
                  </a:cubicBezTo>
                  <a:cubicBezTo>
                    <a:pt x="43" y="20"/>
                    <a:pt x="39" y="22"/>
                    <a:pt x="35" y="24"/>
                  </a:cubicBezTo>
                  <a:cubicBezTo>
                    <a:pt x="28" y="28"/>
                    <a:pt x="20" y="32"/>
                    <a:pt x="13" y="38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1"/>
                    <a:pt x="0" y="68"/>
                  </a:cubicBezTo>
                  <a:cubicBezTo>
                    <a:pt x="0" y="73"/>
                    <a:pt x="4" y="78"/>
                    <a:pt x="10" y="78"/>
                  </a:cubicBezTo>
                  <a:cubicBezTo>
                    <a:pt x="15" y="78"/>
                    <a:pt x="20" y="73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8"/>
                    <a:pt x="23" y="57"/>
                    <a:pt x="24" y="55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0"/>
                    <a:pt x="55" y="35"/>
                  </a:cubicBezTo>
                  <a:cubicBezTo>
                    <a:pt x="58" y="33"/>
                    <a:pt x="62" y="29"/>
                    <a:pt x="64" y="25"/>
                  </a:cubicBezTo>
                  <a:cubicBezTo>
                    <a:pt x="67" y="21"/>
                    <a:pt x="69" y="15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498726" y="234156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6 h 78"/>
                <a:gd name="T6" fmla="*/ 44 w 69"/>
                <a:gd name="T7" fmla="*/ 36 h 78"/>
                <a:gd name="T8" fmla="*/ 26 w 69"/>
                <a:gd name="T9" fmla="*/ 25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6"/>
                  </a:cubicBezTo>
                  <a:cubicBezTo>
                    <a:pt x="54" y="42"/>
                    <a:pt x="49" y="39"/>
                    <a:pt x="44" y="36"/>
                  </a:cubicBezTo>
                  <a:cubicBezTo>
                    <a:pt x="37" y="32"/>
                    <a:pt x="30" y="29"/>
                    <a:pt x="26" y="25"/>
                  </a:cubicBezTo>
                  <a:cubicBezTo>
                    <a:pt x="24" y="23"/>
                    <a:pt x="22" y="21"/>
                    <a:pt x="21" y="18"/>
                  </a:cubicBezTo>
                  <a:cubicBezTo>
                    <a:pt x="20" y="16"/>
                    <a:pt x="20" y="14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2" y="25"/>
                  </a:cubicBezTo>
                  <a:cubicBezTo>
                    <a:pt x="4" y="29"/>
                    <a:pt x="6" y="33"/>
                    <a:pt x="9" y="36"/>
                  </a:cubicBezTo>
                  <a:cubicBezTo>
                    <a:pt x="13" y="41"/>
                    <a:pt x="18" y="44"/>
                    <a:pt x="24" y="47"/>
                  </a:cubicBezTo>
                  <a:cubicBezTo>
                    <a:pt x="31" y="52"/>
                    <a:pt x="38" y="55"/>
                    <a:pt x="43" y="59"/>
                  </a:cubicBezTo>
                  <a:cubicBezTo>
                    <a:pt x="45" y="60"/>
                    <a:pt x="46" y="62"/>
                    <a:pt x="47" y="63"/>
                  </a:cubicBezTo>
                  <a:cubicBezTo>
                    <a:pt x="48" y="65"/>
                    <a:pt x="49" y="66"/>
                    <a:pt x="49" y="68"/>
                  </a:cubicBezTo>
                  <a:cubicBezTo>
                    <a:pt x="49" y="74"/>
                    <a:pt x="53" y="78"/>
                    <a:pt x="59" y="78"/>
                  </a:cubicBezTo>
                  <a:cubicBezTo>
                    <a:pt x="64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2498726" y="223361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5 h 78"/>
                <a:gd name="T6" fmla="*/ 44 w 69"/>
                <a:gd name="T7" fmla="*/ 36 h 78"/>
                <a:gd name="T8" fmla="*/ 26 w 69"/>
                <a:gd name="T9" fmla="*/ 24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5 h 78"/>
                <a:gd name="T22" fmla="*/ 24 w 69"/>
                <a:gd name="T23" fmla="*/ 47 h 78"/>
                <a:gd name="T24" fmla="*/ 43 w 69"/>
                <a:gd name="T25" fmla="*/ 58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5"/>
                  </a:cubicBezTo>
                  <a:cubicBezTo>
                    <a:pt x="54" y="41"/>
                    <a:pt x="49" y="38"/>
                    <a:pt x="44" y="36"/>
                  </a:cubicBezTo>
                  <a:cubicBezTo>
                    <a:pt x="37" y="32"/>
                    <a:pt x="30" y="28"/>
                    <a:pt x="26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0"/>
                    <a:pt x="2" y="25"/>
                  </a:cubicBezTo>
                  <a:cubicBezTo>
                    <a:pt x="4" y="29"/>
                    <a:pt x="6" y="32"/>
                    <a:pt x="9" y="35"/>
                  </a:cubicBezTo>
                  <a:cubicBezTo>
                    <a:pt x="13" y="40"/>
                    <a:pt x="18" y="44"/>
                    <a:pt x="24" y="47"/>
                  </a:cubicBezTo>
                  <a:cubicBezTo>
                    <a:pt x="31" y="52"/>
                    <a:pt x="38" y="55"/>
                    <a:pt x="43" y="58"/>
                  </a:cubicBezTo>
                  <a:cubicBezTo>
                    <a:pt x="45" y="60"/>
                    <a:pt x="46" y="61"/>
                    <a:pt x="47" y="63"/>
                  </a:cubicBezTo>
                  <a:cubicBezTo>
                    <a:pt x="48" y="64"/>
                    <a:pt x="49" y="65"/>
                    <a:pt x="49" y="68"/>
                  </a:cubicBezTo>
                  <a:cubicBezTo>
                    <a:pt x="49" y="73"/>
                    <a:pt x="53" y="78"/>
                    <a:pt x="59" y="78"/>
                  </a:cubicBezTo>
                  <a:cubicBezTo>
                    <a:pt x="64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376363" y="2481264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6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2 w 69"/>
                <a:gd name="T19" fmla="*/ 60 h 78"/>
                <a:gd name="T20" fmla="*/ 25 w 69"/>
                <a:gd name="T21" fmla="*/ 55 h 78"/>
                <a:gd name="T22" fmla="*/ 35 w 69"/>
                <a:gd name="T23" fmla="*/ 48 h 78"/>
                <a:gd name="T24" fmla="*/ 56 w 69"/>
                <a:gd name="T25" fmla="*/ 35 h 78"/>
                <a:gd name="T26" fmla="*/ 65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4"/>
                  </a:cubicBezTo>
                  <a:cubicBezTo>
                    <a:pt x="48" y="15"/>
                    <a:pt x="47" y="16"/>
                    <a:pt x="46" y="17"/>
                  </a:cubicBezTo>
                  <a:cubicBezTo>
                    <a:pt x="43" y="19"/>
                    <a:pt x="40" y="22"/>
                    <a:pt x="35" y="24"/>
                  </a:cubicBezTo>
                  <a:cubicBezTo>
                    <a:pt x="29" y="28"/>
                    <a:pt x="21" y="32"/>
                    <a:pt x="13" y="38"/>
                  </a:cubicBezTo>
                  <a:cubicBezTo>
                    <a:pt x="10" y="41"/>
                    <a:pt x="6" y="46"/>
                    <a:pt x="4" y="51"/>
                  </a:cubicBezTo>
                  <a:cubicBezTo>
                    <a:pt x="2" y="56"/>
                    <a:pt x="0" y="61"/>
                    <a:pt x="0" y="68"/>
                  </a:cubicBezTo>
                  <a:cubicBezTo>
                    <a:pt x="0" y="73"/>
                    <a:pt x="5" y="78"/>
                    <a:pt x="10" y="78"/>
                  </a:cubicBezTo>
                  <a:cubicBezTo>
                    <a:pt x="16" y="78"/>
                    <a:pt x="20" y="73"/>
                    <a:pt x="20" y="68"/>
                  </a:cubicBezTo>
                  <a:cubicBezTo>
                    <a:pt x="20" y="65"/>
                    <a:pt x="21" y="62"/>
                    <a:pt x="22" y="60"/>
                  </a:cubicBezTo>
                  <a:cubicBezTo>
                    <a:pt x="22" y="58"/>
                    <a:pt x="23" y="57"/>
                    <a:pt x="25" y="55"/>
                  </a:cubicBezTo>
                  <a:cubicBezTo>
                    <a:pt x="27" y="53"/>
                    <a:pt x="30" y="50"/>
                    <a:pt x="35" y="48"/>
                  </a:cubicBezTo>
                  <a:cubicBezTo>
                    <a:pt x="41" y="44"/>
                    <a:pt x="48" y="40"/>
                    <a:pt x="56" y="35"/>
                  </a:cubicBezTo>
                  <a:cubicBezTo>
                    <a:pt x="59" y="33"/>
                    <a:pt x="63" y="29"/>
                    <a:pt x="65" y="25"/>
                  </a:cubicBezTo>
                  <a:cubicBezTo>
                    <a:pt x="68" y="21"/>
                    <a:pt x="69" y="15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54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376363" y="2371726"/>
              <a:ext cx="65088" cy="74613"/>
            </a:xfrm>
            <a:custGeom>
              <a:avLst/>
              <a:gdLst>
                <a:gd name="T0" fmla="*/ 49 w 69"/>
                <a:gd name="T1" fmla="*/ 10 h 79"/>
                <a:gd name="T2" fmla="*/ 48 w 69"/>
                <a:gd name="T3" fmla="*/ 15 h 79"/>
                <a:gd name="T4" fmla="*/ 46 w 69"/>
                <a:gd name="T5" fmla="*/ 18 h 79"/>
                <a:gd name="T6" fmla="*/ 35 w 69"/>
                <a:gd name="T7" fmla="*/ 25 h 79"/>
                <a:gd name="T8" fmla="*/ 13 w 69"/>
                <a:gd name="T9" fmla="*/ 39 h 79"/>
                <a:gd name="T10" fmla="*/ 4 w 69"/>
                <a:gd name="T11" fmla="*/ 51 h 79"/>
                <a:gd name="T12" fmla="*/ 0 w 69"/>
                <a:gd name="T13" fmla="*/ 69 h 79"/>
                <a:gd name="T14" fmla="*/ 10 w 69"/>
                <a:gd name="T15" fmla="*/ 79 h 79"/>
                <a:gd name="T16" fmla="*/ 20 w 69"/>
                <a:gd name="T17" fmla="*/ 69 h 79"/>
                <a:gd name="T18" fmla="*/ 22 w 69"/>
                <a:gd name="T19" fmla="*/ 61 h 79"/>
                <a:gd name="T20" fmla="*/ 25 w 69"/>
                <a:gd name="T21" fmla="*/ 56 h 79"/>
                <a:gd name="T22" fmla="*/ 35 w 69"/>
                <a:gd name="T23" fmla="*/ 48 h 79"/>
                <a:gd name="T24" fmla="*/ 56 w 69"/>
                <a:gd name="T25" fmla="*/ 36 h 79"/>
                <a:gd name="T26" fmla="*/ 65 w 69"/>
                <a:gd name="T27" fmla="*/ 26 h 79"/>
                <a:gd name="T28" fmla="*/ 69 w 69"/>
                <a:gd name="T29" fmla="*/ 10 h 79"/>
                <a:gd name="T30" fmla="*/ 59 w 69"/>
                <a:gd name="T31" fmla="*/ 0 h 79"/>
                <a:gd name="T32" fmla="*/ 49 w 69"/>
                <a:gd name="T33" fmla="*/ 1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9">
                  <a:moveTo>
                    <a:pt x="49" y="10"/>
                  </a:moveTo>
                  <a:cubicBezTo>
                    <a:pt x="49" y="12"/>
                    <a:pt x="49" y="14"/>
                    <a:pt x="48" y="15"/>
                  </a:cubicBezTo>
                  <a:cubicBezTo>
                    <a:pt x="48" y="16"/>
                    <a:pt x="47" y="17"/>
                    <a:pt x="46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9"/>
                    <a:pt x="21" y="32"/>
                    <a:pt x="13" y="39"/>
                  </a:cubicBezTo>
                  <a:cubicBezTo>
                    <a:pt x="10" y="42"/>
                    <a:pt x="6" y="46"/>
                    <a:pt x="4" y="51"/>
                  </a:cubicBezTo>
                  <a:cubicBezTo>
                    <a:pt x="2" y="56"/>
                    <a:pt x="0" y="62"/>
                    <a:pt x="0" y="69"/>
                  </a:cubicBezTo>
                  <a:cubicBezTo>
                    <a:pt x="0" y="74"/>
                    <a:pt x="5" y="79"/>
                    <a:pt x="10" y="79"/>
                  </a:cubicBezTo>
                  <a:cubicBezTo>
                    <a:pt x="16" y="79"/>
                    <a:pt x="20" y="74"/>
                    <a:pt x="20" y="69"/>
                  </a:cubicBezTo>
                  <a:cubicBezTo>
                    <a:pt x="20" y="65"/>
                    <a:pt x="21" y="63"/>
                    <a:pt x="22" y="61"/>
                  </a:cubicBezTo>
                  <a:cubicBezTo>
                    <a:pt x="22" y="59"/>
                    <a:pt x="23" y="57"/>
                    <a:pt x="25" y="56"/>
                  </a:cubicBezTo>
                  <a:cubicBezTo>
                    <a:pt x="27" y="53"/>
                    <a:pt x="30" y="51"/>
                    <a:pt x="35" y="48"/>
                  </a:cubicBezTo>
                  <a:cubicBezTo>
                    <a:pt x="41" y="44"/>
                    <a:pt x="48" y="41"/>
                    <a:pt x="56" y="36"/>
                  </a:cubicBezTo>
                  <a:cubicBezTo>
                    <a:pt x="59" y="33"/>
                    <a:pt x="63" y="30"/>
                    <a:pt x="65" y="26"/>
                  </a:cubicBezTo>
                  <a:cubicBezTo>
                    <a:pt x="68" y="21"/>
                    <a:pt x="69" y="16"/>
                    <a:pt x="69" y="10"/>
                  </a:cubicBezTo>
                  <a:cubicBezTo>
                    <a:pt x="69" y="5"/>
                    <a:pt x="65" y="0"/>
                    <a:pt x="59" y="0"/>
                  </a:cubicBezTo>
                  <a:cubicBezTo>
                    <a:pt x="54" y="0"/>
                    <a:pt x="49" y="5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376363" y="2427289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4 h 78"/>
                <a:gd name="T4" fmla="*/ 59 w 69"/>
                <a:gd name="T5" fmla="*/ 45 h 78"/>
                <a:gd name="T6" fmla="*/ 45 w 69"/>
                <a:gd name="T7" fmla="*/ 36 h 78"/>
                <a:gd name="T8" fmla="*/ 27 w 69"/>
                <a:gd name="T9" fmla="*/ 24 h 78"/>
                <a:gd name="T10" fmla="*/ 22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10 w 69"/>
                <a:gd name="T21" fmla="*/ 35 h 78"/>
                <a:gd name="T22" fmla="*/ 24 w 69"/>
                <a:gd name="T23" fmla="*/ 47 h 78"/>
                <a:gd name="T24" fmla="*/ 44 w 69"/>
                <a:gd name="T25" fmla="*/ 58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8"/>
                    <a:pt x="66" y="54"/>
                  </a:cubicBezTo>
                  <a:cubicBezTo>
                    <a:pt x="64" y="51"/>
                    <a:pt x="62" y="48"/>
                    <a:pt x="59" y="45"/>
                  </a:cubicBezTo>
                  <a:cubicBezTo>
                    <a:pt x="55" y="41"/>
                    <a:pt x="50" y="38"/>
                    <a:pt x="45" y="36"/>
                  </a:cubicBezTo>
                  <a:cubicBezTo>
                    <a:pt x="38" y="32"/>
                    <a:pt x="31" y="28"/>
                    <a:pt x="27" y="24"/>
                  </a:cubicBezTo>
                  <a:cubicBezTo>
                    <a:pt x="25" y="22"/>
                    <a:pt x="23" y="20"/>
                    <a:pt x="22" y="18"/>
                  </a:cubicBezTo>
                  <a:cubicBezTo>
                    <a:pt x="21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1" y="20"/>
                    <a:pt x="3" y="25"/>
                  </a:cubicBezTo>
                  <a:cubicBezTo>
                    <a:pt x="5" y="29"/>
                    <a:pt x="7" y="32"/>
                    <a:pt x="10" y="35"/>
                  </a:cubicBezTo>
                  <a:cubicBezTo>
                    <a:pt x="14" y="40"/>
                    <a:pt x="19" y="44"/>
                    <a:pt x="24" y="47"/>
                  </a:cubicBezTo>
                  <a:cubicBezTo>
                    <a:pt x="32" y="51"/>
                    <a:pt x="39" y="55"/>
                    <a:pt x="44" y="58"/>
                  </a:cubicBezTo>
                  <a:cubicBezTo>
                    <a:pt x="46" y="60"/>
                    <a:pt x="47" y="61"/>
                    <a:pt x="48" y="63"/>
                  </a:cubicBezTo>
                  <a:cubicBezTo>
                    <a:pt x="49" y="64"/>
                    <a:pt x="49" y="65"/>
                    <a:pt x="49" y="68"/>
                  </a:cubicBezTo>
                  <a:cubicBezTo>
                    <a:pt x="49" y="73"/>
                    <a:pt x="54" y="78"/>
                    <a:pt x="59" y="78"/>
                  </a:cubicBezTo>
                  <a:cubicBezTo>
                    <a:pt x="65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376363" y="2317751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5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9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10 w 69"/>
                <a:gd name="T21" fmla="*/ 36 h 78"/>
                <a:gd name="T22" fmla="*/ 24 w 69"/>
                <a:gd name="T23" fmla="*/ 48 h 78"/>
                <a:gd name="T24" fmla="*/ 44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9"/>
                    <a:pt x="66" y="55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5" y="23"/>
                    <a:pt x="23" y="21"/>
                    <a:pt x="22" y="19"/>
                  </a:cubicBezTo>
                  <a:cubicBezTo>
                    <a:pt x="21" y="17"/>
                    <a:pt x="20" y="14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1" y="21"/>
                    <a:pt x="3" y="25"/>
                  </a:cubicBezTo>
                  <a:cubicBezTo>
                    <a:pt x="5" y="29"/>
                    <a:pt x="7" y="33"/>
                    <a:pt x="10" y="36"/>
                  </a:cubicBezTo>
                  <a:cubicBezTo>
                    <a:pt x="14" y="41"/>
                    <a:pt x="19" y="45"/>
                    <a:pt x="24" y="48"/>
                  </a:cubicBezTo>
                  <a:cubicBezTo>
                    <a:pt x="32" y="52"/>
                    <a:pt x="39" y="55"/>
                    <a:pt x="44" y="59"/>
                  </a:cubicBezTo>
                  <a:cubicBezTo>
                    <a:pt x="46" y="61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093913" y="2085976"/>
              <a:ext cx="153988" cy="19050"/>
            </a:xfrm>
            <a:custGeom>
              <a:avLst/>
              <a:gdLst>
                <a:gd name="T0" fmla="*/ 10 w 164"/>
                <a:gd name="T1" fmla="*/ 20 h 20"/>
                <a:gd name="T2" fmla="*/ 154 w 164"/>
                <a:gd name="T3" fmla="*/ 20 h 20"/>
                <a:gd name="T4" fmla="*/ 164 w 164"/>
                <a:gd name="T5" fmla="*/ 10 h 20"/>
                <a:gd name="T6" fmla="*/ 154 w 164"/>
                <a:gd name="T7" fmla="*/ 0 h 20"/>
                <a:gd name="T8" fmla="*/ 10 w 164"/>
                <a:gd name="T9" fmla="*/ 0 h 20"/>
                <a:gd name="T10" fmla="*/ 0 w 164"/>
                <a:gd name="T11" fmla="*/ 10 h 20"/>
                <a:gd name="T12" fmla="*/ 10 w 1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0">
                  <a:moveTo>
                    <a:pt x="10" y="20"/>
                  </a:moveTo>
                  <a:cubicBezTo>
                    <a:pt x="154" y="20"/>
                    <a:pt x="154" y="20"/>
                    <a:pt x="154" y="20"/>
                  </a:cubicBezTo>
                  <a:cubicBezTo>
                    <a:pt x="159" y="20"/>
                    <a:pt x="164" y="16"/>
                    <a:pt x="164" y="10"/>
                  </a:cubicBezTo>
                  <a:cubicBezTo>
                    <a:pt x="164" y="5"/>
                    <a:pt x="159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776288" y="1700214"/>
              <a:ext cx="152400" cy="17463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5"/>
                    <a:pt x="163" y="10"/>
                  </a:cubicBezTo>
                  <a:cubicBezTo>
                    <a:pt x="163" y="4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105026" y="1076326"/>
              <a:ext cx="153988" cy="19050"/>
            </a:xfrm>
            <a:custGeom>
              <a:avLst/>
              <a:gdLst>
                <a:gd name="T0" fmla="*/ 10 w 164"/>
                <a:gd name="T1" fmla="*/ 20 h 20"/>
                <a:gd name="T2" fmla="*/ 154 w 164"/>
                <a:gd name="T3" fmla="*/ 20 h 20"/>
                <a:gd name="T4" fmla="*/ 164 w 164"/>
                <a:gd name="T5" fmla="*/ 10 h 20"/>
                <a:gd name="T6" fmla="*/ 154 w 164"/>
                <a:gd name="T7" fmla="*/ 0 h 20"/>
                <a:gd name="T8" fmla="*/ 10 w 164"/>
                <a:gd name="T9" fmla="*/ 0 h 20"/>
                <a:gd name="T10" fmla="*/ 0 w 164"/>
                <a:gd name="T11" fmla="*/ 10 h 20"/>
                <a:gd name="T12" fmla="*/ 10 w 1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0">
                  <a:moveTo>
                    <a:pt x="10" y="20"/>
                  </a:moveTo>
                  <a:cubicBezTo>
                    <a:pt x="154" y="20"/>
                    <a:pt x="154" y="20"/>
                    <a:pt x="154" y="20"/>
                  </a:cubicBezTo>
                  <a:cubicBezTo>
                    <a:pt x="159" y="20"/>
                    <a:pt x="164" y="15"/>
                    <a:pt x="164" y="10"/>
                  </a:cubicBezTo>
                  <a:cubicBezTo>
                    <a:pt x="164" y="4"/>
                    <a:pt x="159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633663" y="773114"/>
              <a:ext cx="152400" cy="19050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5"/>
                    <a:pt x="163" y="10"/>
                  </a:cubicBezTo>
                  <a:cubicBezTo>
                    <a:pt x="163" y="4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1311276" y="2771776"/>
              <a:ext cx="152400" cy="19050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6"/>
                    <a:pt x="163" y="10"/>
                  </a:cubicBezTo>
                  <a:cubicBezTo>
                    <a:pt x="163" y="5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1654176" y="2417764"/>
              <a:ext cx="115888" cy="114300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09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5"/>
                    <a:pt x="4" y="119"/>
                  </a:cubicBezTo>
                  <a:cubicBezTo>
                    <a:pt x="8" y="123"/>
                    <a:pt x="14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868363" y="771526"/>
              <a:ext cx="115888" cy="115888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10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5"/>
                    <a:pt x="4" y="119"/>
                  </a:cubicBezTo>
                  <a:cubicBezTo>
                    <a:pt x="8" y="123"/>
                    <a:pt x="15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2700338" y="1744664"/>
              <a:ext cx="115888" cy="114300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10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6"/>
                    <a:pt x="4" y="119"/>
                  </a:cubicBezTo>
                  <a:cubicBezTo>
                    <a:pt x="8" y="123"/>
                    <a:pt x="14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1903413" y="1244601"/>
              <a:ext cx="163513" cy="141288"/>
            </a:xfrm>
            <a:custGeom>
              <a:avLst/>
              <a:gdLst>
                <a:gd name="T0" fmla="*/ 77 w 103"/>
                <a:gd name="T1" fmla="*/ 45 h 89"/>
                <a:gd name="T2" fmla="*/ 77 w 103"/>
                <a:gd name="T3" fmla="*/ 45 h 89"/>
                <a:gd name="T4" fmla="*/ 76 w 103"/>
                <a:gd name="T5" fmla="*/ 46 h 89"/>
                <a:gd name="T6" fmla="*/ 99 w 103"/>
                <a:gd name="T7" fmla="*/ 86 h 89"/>
                <a:gd name="T8" fmla="*/ 52 w 103"/>
                <a:gd name="T9" fmla="*/ 86 h 89"/>
                <a:gd name="T10" fmla="*/ 4 w 103"/>
                <a:gd name="T11" fmla="*/ 86 h 89"/>
                <a:gd name="T12" fmla="*/ 19 w 103"/>
                <a:gd name="T13" fmla="*/ 62 h 89"/>
                <a:gd name="T14" fmla="*/ 16 w 103"/>
                <a:gd name="T15" fmla="*/ 62 h 89"/>
                <a:gd name="T16" fmla="*/ 0 w 103"/>
                <a:gd name="T17" fmla="*/ 89 h 89"/>
                <a:gd name="T18" fmla="*/ 52 w 103"/>
                <a:gd name="T19" fmla="*/ 89 h 89"/>
                <a:gd name="T20" fmla="*/ 103 w 103"/>
                <a:gd name="T21" fmla="*/ 89 h 89"/>
                <a:gd name="T22" fmla="*/ 77 w 103"/>
                <a:gd name="T23" fmla="*/ 45 h 89"/>
                <a:gd name="T24" fmla="*/ 30 w 103"/>
                <a:gd name="T25" fmla="*/ 38 h 89"/>
                <a:gd name="T26" fmla="*/ 26 w 103"/>
                <a:gd name="T27" fmla="*/ 45 h 89"/>
                <a:gd name="T28" fmla="*/ 23 w 103"/>
                <a:gd name="T29" fmla="*/ 50 h 89"/>
                <a:gd name="T30" fmla="*/ 26 w 103"/>
                <a:gd name="T31" fmla="*/ 50 h 89"/>
                <a:gd name="T32" fmla="*/ 29 w 103"/>
                <a:gd name="T33" fmla="*/ 46 h 89"/>
                <a:gd name="T34" fmla="*/ 31 w 103"/>
                <a:gd name="T35" fmla="*/ 40 h 89"/>
                <a:gd name="T36" fmla="*/ 30 w 103"/>
                <a:gd name="T37" fmla="*/ 38 h 89"/>
                <a:gd name="T38" fmla="*/ 52 w 103"/>
                <a:gd name="T39" fmla="*/ 0 h 89"/>
                <a:gd name="T40" fmla="*/ 37 w 103"/>
                <a:gd name="T41" fmla="*/ 26 h 89"/>
                <a:gd name="T42" fmla="*/ 38 w 103"/>
                <a:gd name="T43" fmla="*/ 28 h 89"/>
                <a:gd name="T44" fmla="*/ 52 w 103"/>
                <a:gd name="T45" fmla="*/ 5 h 89"/>
                <a:gd name="T46" fmla="*/ 76 w 103"/>
                <a:gd name="T47" fmla="*/ 46 h 89"/>
                <a:gd name="T48" fmla="*/ 77 w 103"/>
                <a:gd name="T49" fmla="*/ 45 h 89"/>
                <a:gd name="T50" fmla="*/ 77 w 103"/>
                <a:gd name="T51" fmla="*/ 45 h 89"/>
                <a:gd name="T52" fmla="*/ 52 w 103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89">
                  <a:moveTo>
                    <a:pt x="77" y="45"/>
                  </a:moveTo>
                  <a:lnTo>
                    <a:pt x="77" y="45"/>
                  </a:lnTo>
                  <a:lnTo>
                    <a:pt x="76" y="46"/>
                  </a:lnTo>
                  <a:lnTo>
                    <a:pt x="99" y="86"/>
                  </a:lnTo>
                  <a:lnTo>
                    <a:pt x="52" y="86"/>
                  </a:lnTo>
                  <a:lnTo>
                    <a:pt x="4" y="86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7" y="45"/>
                  </a:lnTo>
                  <a:close/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6" y="50"/>
                  </a:lnTo>
                  <a:lnTo>
                    <a:pt x="29" y="46"/>
                  </a:lnTo>
                  <a:lnTo>
                    <a:pt x="31" y="40"/>
                  </a:lnTo>
                  <a:lnTo>
                    <a:pt x="30" y="38"/>
                  </a:lnTo>
                  <a:close/>
                  <a:moveTo>
                    <a:pt x="52" y="0"/>
                  </a:moveTo>
                  <a:lnTo>
                    <a:pt x="37" y="26"/>
                  </a:lnTo>
                  <a:lnTo>
                    <a:pt x="38" y="28"/>
                  </a:lnTo>
                  <a:lnTo>
                    <a:pt x="52" y="5"/>
                  </a:lnTo>
                  <a:lnTo>
                    <a:pt x="76" y="46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1903413" y="1244601"/>
              <a:ext cx="163513" cy="141288"/>
            </a:xfrm>
            <a:custGeom>
              <a:avLst/>
              <a:gdLst>
                <a:gd name="T0" fmla="*/ 77 w 103"/>
                <a:gd name="T1" fmla="*/ 45 h 89"/>
                <a:gd name="T2" fmla="*/ 77 w 103"/>
                <a:gd name="T3" fmla="*/ 45 h 89"/>
                <a:gd name="T4" fmla="*/ 76 w 103"/>
                <a:gd name="T5" fmla="*/ 46 h 89"/>
                <a:gd name="T6" fmla="*/ 99 w 103"/>
                <a:gd name="T7" fmla="*/ 86 h 89"/>
                <a:gd name="T8" fmla="*/ 52 w 103"/>
                <a:gd name="T9" fmla="*/ 86 h 89"/>
                <a:gd name="T10" fmla="*/ 4 w 103"/>
                <a:gd name="T11" fmla="*/ 86 h 89"/>
                <a:gd name="T12" fmla="*/ 19 w 103"/>
                <a:gd name="T13" fmla="*/ 62 h 89"/>
                <a:gd name="T14" fmla="*/ 16 w 103"/>
                <a:gd name="T15" fmla="*/ 62 h 89"/>
                <a:gd name="T16" fmla="*/ 0 w 103"/>
                <a:gd name="T17" fmla="*/ 89 h 89"/>
                <a:gd name="T18" fmla="*/ 52 w 103"/>
                <a:gd name="T19" fmla="*/ 89 h 89"/>
                <a:gd name="T20" fmla="*/ 103 w 103"/>
                <a:gd name="T21" fmla="*/ 89 h 89"/>
                <a:gd name="T22" fmla="*/ 77 w 103"/>
                <a:gd name="T23" fmla="*/ 45 h 89"/>
                <a:gd name="T24" fmla="*/ 30 w 103"/>
                <a:gd name="T25" fmla="*/ 38 h 89"/>
                <a:gd name="T26" fmla="*/ 26 w 103"/>
                <a:gd name="T27" fmla="*/ 45 h 89"/>
                <a:gd name="T28" fmla="*/ 23 w 103"/>
                <a:gd name="T29" fmla="*/ 50 h 89"/>
                <a:gd name="T30" fmla="*/ 26 w 103"/>
                <a:gd name="T31" fmla="*/ 50 h 89"/>
                <a:gd name="T32" fmla="*/ 29 w 103"/>
                <a:gd name="T33" fmla="*/ 46 h 89"/>
                <a:gd name="T34" fmla="*/ 31 w 103"/>
                <a:gd name="T35" fmla="*/ 40 h 89"/>
                <a:gd name="T36" fmla="*/ 30 w 103"/>
                <a:gd name="T37" fmla="*/ 38 h 89"/>
                <a:gd name="T38" fmla="*/ 52 w 103"/>
                <a:gd name="T39" fmla="*/ 0 h 89"/>
                <a:gd name="T40" fmla="*/ 37 w 103"/>
                <a:gd name="T41" fmla="*/ 26 h 89"/>
                <a:gd name="T42" fmla="*/ 38 w 103"/>
                <a:gd name="T43" fmla="*/ 28 h 89"/>
                <a:gd name="T44" fmla="*/ 52 w 103"/>
                <a:gd name="T45" fmla="*/ 5 h 89"/>
                <a:gd name="T46" fmla="*/ 76 w 103"/>
                <a:gd name="T47" fmla="*/ 46 h 89"/>
                <a:gd name="T48" fmla="*/ 77 w 103"/>
                <a:gd name="T49" fmla="*/ 45 h 89"/>
                <a:gd name="T50" fmla="*/ 77 w 103"/>
                <a:gd name="T51" fmla="*/ 45 h 89"/>
                <a:gd name="T52" fmla="*/ 52 w 103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89">
                  <a:moveTo>
                    <a:pt x="77" y="45"/>
                  </a:moveTo>
                  <a:lnTo>
                    <a:pt x="77" y="45"/>
                  </a:lnTo>
                  <a:lnTo>
                    <a:pt x="76" y="46"/>
                  </a:lnTo>
                  <a:lnTo>
                    <a:pt x="99" y="86"/>
                  </a:lnTo>
                  <a:lnTo>
                    <a:pt x="52" y="86"/>
                  </a:lnTo>
                  <a:lnTo>
                    <a:pt x="4" y="86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7" y="45"/>
                  </a:lnTo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6" y="50"/>
                  </a:lnTo>
                  <a:lnTo>
                    <a:pt x="29" y="46"/>
                  </a:lnTo>
                  <a:lnTo>
                    <a:pt x="31" y="40"/>
                  </a:lnTo>
                  <a:lnTo>
                    <a:pt x="30" y="38"/>
                  </a:lnTo>
                  <a:moveTo>
                    <a:pt x="52" y="0"/>
                  </a:moveTo>
                  <a:lnTo>
                    <a:pt x="37" y="26"/>
                  </a:lnTo>
                  <a:lnTo>
                    <a:pt x="38" y="28"/>
                  </a:lnTo>
                  <a:lnTo>
                    <a:pt x="52" y="5"/>
                  </a:lnTo>
                  <a:lnTo>
                    <a:pt x="76" y="46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5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1928813" y="1285876"/>
              <a:ext cx="34925" cy="57150"/>
            </a:xfrm>
            <a:custGeom>
              <a:avLst/>
              <a:gdLst>
                <a:gd name="T0" fmla="*/ 10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10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2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close/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1928813" y="1285876"/>
              <a:ext cx="34925" cy="57150"/>
            </a:xfrm>
            <a:custGeom>
              <a:avLst/>
              <a:gdLst>
                <a:gd name="T0" fmla="*/ 10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10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2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1774826" y="2074864"/>
              <a:ext cx="161925" cy="141288"/>
            </a:xfrm>
            <a:custGeom>
              <a:avLst/>
              <a:gdLst>
                <a:gd name="T0" fmla="*/ 77 w 102"/>
                <a:gd name="T1" fmla="*/ 44 h 89"/>
                <a:gd name="T2" fmla="*/ 76 w 102"/>
                <a:gd name="T3" fmla="*/ 45 h 89"/>
                <a:gd name="T4" fmla="*/ 75 w 102"/>
                <a:gd name="T5" fmla="*/ 46 h 89"/>
                <a:gd name="T6" fmla="*/ 98 w 102"/>
                <a:gd name="T7" fmla="*/ 86 h 89"/>
                <a:gd name="T8" fmla="*/ 51 w 102"/>
                <a:gd name="T9" fmla="*/ 86 h 89"/>
                <a:gd name="T10" fmla="*/ 3 w 102"/>
                <a:gd name="T11" fmla="*/ 86 h 89"/>
                <a:gd name="T12" fmla="*/ 18 w 102"/>
                <a:gd name="T13" fmla="*/ 62 h 89"/>
                <a:gd name="T14" fmla="*/ 15 w 102"/>
                <a:gd name="T15" fmla="*/ 62 h 89"/>
                <a:gd name="T16" fmla="*/ 0 w 102"/>
                <a:gd name="T17" fmla="*/ 89 h 89"/>
                <a:gd name="T18" fmla="*/ 51 w 102"/>
                <a:gd name="T19" fmla="*/ 89 h 89"/>
                <a:gd name="T20" fmla="*/ 102 w 102"/>
                <a:gd name="T21" fmla="*/ 89 h 89"/>
                <a:gd name="T22" fmla="*/ 77 w 102"/>
                <a:gd name="T23" fmla="*/ 44 h 89"/>
                <a:gd name="T24" fmla="*/ 29 w 102"/>
                <a:gd name="T25" fmla="*/ 37 h 89"/>
                <a:gd name="T26" fmla="*/ 25 w 102"/>
                <a:gd name="T27" fmla="*/ 44 h 89"/>
                <a:gd name="T28" fmla="*/ 22 w 102"/>
                <a:gd name="T29" fmla="*/ 50 h 89"/>
                <a:gd name="T30" fmla="*/ 25 w 102"/>
                <a:gd name="T31" fmla="*/ 50 h 89"/>
                <a:gd name="T32" fmla="*/ 28 w 102"/>
                <a:gd name="T33" fmla="*/ 46 h 89"/>
                <a:gd name="T34" fmla="*/ 31 w 102"/>
                <a:gd name="T35" fmla="*/ 40 h 89"/>
                <a:gd name="T36" fmla="*/ 29 w 102"/>
                <a:gd name="T37" fmla="*/ 37 h 89"/>
                <a:gd name="T38" fmla="*/ 51 w 102"/>
                <a:gd name="T39" fmla="*/ 0 h 89"/>
                <a:gd name="T40" fmla="*/ 36 w 102"/>
                <a:gd name="T41" fmla="*/ 26 h 89"/>
                <a:gd name="T42" fmla="*/ 38 w 102"/>
                <a:gd name="T43" fmla="*/ 28 h 89"/>
                <a:gd name="T44" fmla="*/ 51 w 102"/>
                <a:gd name="T45" fmla="*/ 4 h 89"/>
                <a:gd name="T46" fmla="*/ 75 w 102"/>
                <a:gd name="T47" fmla="*/ 46 h 89"/>
                <a:gd name="T48" fmla="*/ 76 w 102"/>
                <a:gd name="T49" fmla="*/ 45 h 89"/>
                <a:gd name="T50" fmla="*/ 77 w 102"/>
                <a:gd name="T51" fmla="*/ 44 h 89"/>
                <a:gd name="T52" fmla="*/ 51 w 102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89">
                  <a:moveTo>
                    <a:pt x="77" y="44"/>
                  </a:moveTo>
                  <a:lnTo>
                    <a:pt x="76" y="45"/>
                  </a:lnTo>
                  <a:lnTo>
                    <a:pt x="75" y="46"/>
                  </a:lnTo>
                  <a:lnTo>
                    <a:pt x="98" y="86"/>
                  </a:lnTo>
                  <a:lnTo>
                    <a:pt x="51" y="86"/>
                  </a:lnTo>
                  <a:lnTo>
                    <a:pt x="3" y="86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0" y="89"/>
                  </a:lnTo>
                  <a:lnTo>
                    <a:pt x="51" y="89"/>
                  </a:lnTo>
                  <a:lnTo>
                    <a:pt x="102" y="89"/>
                  </a:lnTo>
                  <a:lnTo>
                    <a:pt x="77" y="44"/>
                  </a:lnTo>
                  <a:close/>
                  <a:moveTo>
                    <a:pt x="29" y="37"/>
                  </a:moveTo>
                  <a:lnTo>
                    <a:pt x="25" y="44"/>
                  </a:lnTo>
                  <a:lnTo>
                    <a:pt x="22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29" y="37"/>
                  </a:lnTo>
                  <a:close/>
                  <a:moveTo>
                    <a:pt x="51" y="0"/>
                  </a:moveTo>
                  <a:lnTo>
                    <a:pt x="36" y="26"/>
                  </a:lnTo>
                  <a:lnTo>
                    <a:pt x="38" y="28"/>
                  </a:lnTo>
                  <a:lnTo>
                    <a:pt x="51" y="4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1774826" y="2074864"/>
              <a:ext cx="161925" cy="141288"/>
            </a:xfrm>
            <a:custGeom>
              <a:avLst/>
              <a:gdLst>
                <a:gd name="T0" fmla="*/ 77 w 102"/>
                <a:gd name="T1" fmla="*/ 44 h 89"/>
                <a:gd name="T2" fmla="*/ 76 w 102"/>
                <a:gd name="T3" fmla="*/ 45 h 89"/>
                <a:gd name="T4" fmla="*/ 75 w 102"/>
                <a:gd name="T5" fmla="*/ 46 h 89"/>
                <a:gd name="T6" fmla="*/ 98 w 102"/>
                <a:gd name="T7" fmla="*/ 86 h 89"/>
                <a:gd name="T8" fmla="*/ 51 w 102"/>
                <a:gd name="T9" fmla="*/ 86 h 89"/>
                <a:gd name="T10" fmla="*/ 3 w 102"/>
                <a:gd name="T11" fmla="*/ 86 h 89"/>
                <a:gd name="T12" fmla="*/ 18 w 102"/>
                <a:gd name="T13" fmla="*/ 62 h 89"/>
                <a:gd name="T14" fmla="*/ 15 w 102"/>
                <a:gd name="T15" fmla="*/ 62 h 89"/>
                <a:gd name="T16" fmla="*/ 0 w 102"/>
                <a:gd name="T17" fmla="*/ 89 h 89"/>
                <a:gd name="T18" fmla="*/ 51 w 102"/>
                <a:gd name="T19" fmla="*/ 89 h 89"/>
                <a:gd name="T20" fmla="*/ 102 w 102"/>
                <a:gd name="T21" fmla="*/ 89 h 89"/>
                <a:gd name="T22" fmla="*/ 77 w 102"/>
                <a:gd name="T23" fmla="*/ 44 h 89"/>
                <a:gd name="T24" fmla="*/ 29 w 102"/>
                <a:gd name="T25" fmla="*/ 37 h 89"/>
                <a:gd name="T26" fmla="*/ 25 w 102"/>
                <a:gd name="T27" fmla="*/ 44 h 89"/>
                <a:gd name="T28" fmla="*/ 22 w 102"/>
                <a:gd name="T29" fmla="*/ 50 h 89"/>
                <a:gd name="T30" fmla="*/ 25 w 102"/>
                <a:gd name="T31" fmla="*/ 50 h 89"/>
                <a:gd name="T32" fmla="*/ 28 w 102"/>
                <a:gd name="T33" fmla="*/ 46 h 89"/>
                <a:gd name="T34" fmla="*/ 31 w 102"/>
                <a:gd name="T35" fmla="*/ 40 h 89"/>
                <a:gd name="T36" fmla="*/ 29 w 102"/>
                <a:gd name="T37" fmla="*/ 37 h 89"/>
                <a:gd name="T38" fmla="*/ 51 w 102"/>
                <a:gd name="T39" fmla="*/ 0 h 89"/>
                <a:gd name="T40" fmla="*/ 36 w 102"/>
                <a:gd name="T41" fmla="*/ 26 h 89"/>
                <a:gd name="T42" fmla="*/ 38 w 102"/>
                <a:gd name="T43" fmla="*/ 28 h 89"/>
                <a:gd name="T44" fmla="*/ 51 w 102"/>
                <a:gd name="T45" fmla="*/ 4 h 89"/>
                <a:gd name="T46" fmla="*/ 75 w 102"/>
                <a:gd name="T47" fmla="*/ 46 h 89"/>
                <a:gd name="T48" fmla="*/ 76 w 102"/>
                <a:gd name="T49" fmla="*/ 45 h 89"/>
                <a:gd name="T50" fmla="*/ 77 w 102"/>
                <a:gd name="T51" fmla="*/ 44 h 89"/>
                <a:gd name="T52" fmla="*/ 51 w 102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89">
                  <a:moveTo>
                    <a:pt x="77" y="44"/>
                  </a:moveTo>
                  <a:lnTo>
                    <a:pt x="76" y="45"/>
                  </a:lnTo>
                  <a:lnTo>
                    <a:pt x="75" y="46"/>
                  </a:lnTo>
                  <a:lnTo>
                    <a:pt x="98" y="86"/>
                  </a:lnTo>
                  <a:lnTo>
                    <a:pt x="51" y="86"/>
                  </a:lnTo>
                  <a:lnTo>
                    <a:pt x="3" y="86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0" y="89"/>
                  </a:lnTo>
                  <a:lnTo>
                    <a:pt x="51" y="89"/>
                  </a:lnTo>
                  <a:lnTo>
                    <a:pt x="102" y="89"/>
                  </a:lnTo>
                  <a:lnTo>
                    <a:pt x="77" y="44"/>
                  </a:lnTo>
                  <a:moveTo>
                    <a:pt x="29" y="37"/>
                  </a:moveTo>
                  <a:lnTo>
                    <a:pt x="25" y="44"/>
                  </a:lnTo>
                  <a:lnTo>
                    <a:pt x="22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29" y="37"/>
                  </a:lnTo>
                  <a:moveTo>
                    <a:pt x="51" y="0"/>
                  </a:moveTo>
                  <a:lnTo>
                    <a:pt x="36" y="26"/>
                  </a:lnTo>
                  <a:lnTo>
                    <a:pt x="38" y="28"/>
                  </a:lnTo>
                  <a:lnTo>
                    <a:pt x="51" y="4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1798638" y="2116139"/>
              <a:ext cx="36513" cy="57150"/>
            </a:xfrm>
            <a:custGeom>
              <a:avLst/>
              <a:gdLst>
                <a:gd name="T0" fmla="*/ 10 w 23"/>
                <a:gd name="T1" fmla="*/ 24 h 36"/>
                <a:gd name="T2" fmla="*/ 7 w 23"/>
                <a:gd name="T3" fmla="*/ 24 h 36"/>
                <a:gd name="T4" fmla="*/ 0 w 23"/>
                <a:gd name="T5" fmla="*/ 36 h 36"/>
                <a:gd name="T6" fmla="*/ 3 w 23"/>
                <a:gd name="T7" fmla="*/ 36 h 36"/>
                <a:gd name="T8" fmla="*/ 10 w 23"/>
                <a:gd name="T9" fmla="*/ 24 h 36"/>
                <a:gd name="T10" fmla="*/ 21 w 23"/>
                <a:gd name="T11" fmla="*/ 0 h 36"/>
                <a:gd name="T12" fmla="*/ 14 w 23"/>
                <a:gd name="T13" fmla="*/ 11 h 36"/>
                <a:gd name="T14" fmla="*/ 16 w 23"/>
                <a:gd name="T15" fmla="*/ 14 h 36"/>
                <a:gd name="T16" fmla="*/ 23 w 23"/>
                <a:gd name="T17" fmla="*/ 2 h 36"/>
                <a:gd name="T18" fmla="*/ 21 w 2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close/>
                  <a:moveTo>
                    <a:pt x="21" y="0"/>
                  </a:moveTo>
                  <a:lnTo>
                    <a:pt x="14" y="11"/>
                  </a:lnTo>
                  <a:lnTo>
                    <a:pt x="16" y="14"/>
                  </a:lnTo>
                  <a:lnTo>
                    <a:pt x="23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1798638" y="2116139"/>
              <a:ext cx="36513" cy="57150"/>
            </a:xfrm>
            <a:custGeom>
              <a:avLst/>
              <a:gdLst>
                <a:gd name="T0" fmla="*/ 10 w 23"/>
                <a:gd name="T1" fmla="*/ 24 h 36"/>
                <a:gd name="T2" fmla="*/ 7 w 23"/>
                <a:gd name="T3" fmla="*/ 24 h 36"/>
                <a:gd name="T4" fmla="*/ 0 w 23"/>
                <a:gd name="T5" fmla="*/ 36 h 36"/>
                <a:gd name="T6" fmla="*/ 3 w 23"/>
                <a:gd name="T7" fmla="*/ 36 h 36"/>
                <a:gd name="T8" fmla="*/ 10 w 23"/>
                <a:gd name="T9" fmla="*/ 24 h 36"/>
                <a:gd name="T10" fmla="*/ 21 w 23"/>
                <a:gd name="T11" fmla="*/ 0 h 36"/>
                <a:gd name="T12" fmla="*/ 14 w 23"/>
                <a:gd name="T13" fmla="*/ 11 h 36"/>
                <a:gd name="T14" fmla="*/ 16 w 23"/>
                <a:gd name="T15" fmla="*/ 14 h 36"/>
                <a:gd name="T16" fmla="*/ 23 w 23"/>
                <a:gd name="T17" fmla="*/ 2 h 36"/>
                <a:gd name="T18" fmla="*/ 21 w 2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moveTo>
                    <a:pt x="21" y="0"/>
                  </a:moveTo>
                  <a:lnTo>
                    <a:pt x="14" y="11"/>
                  </a:lnTo>
                  <a:lnTo>
                    <a:pt x="16" y="14"/>
                  </a:lnTo>
                  <a:lnTo>
                    <a:pt x="23" y="2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2224088" y="2328864"/>
              <a:ext cx="163513" cy="141288"/>
            </a:xfrm>
            <a:custGeom>
              <a:avLst/>
              <a:gdLst>
                <a:gd name="T0" fmla="*/ 30 w 103"/>
                <a:gd name="T1" fmla="*/ 38 h 89"/>
                <a:gd name="T2" fmla="*/ 26 w 103"/>
                <a:gd name="T3" fmla="*/ 45 h 89"/>
                <a:gd name="T4" fmla="*/ 23 w 103"/>
                <a:gd name="T5" fmla="*/ 50 h 89"/>
                <a:gd name="T6" fmla="*/ 25 w 103"/>
                <a:gd name="T7" fmla="*/ 50 h 89"/>
                <a:gd name="T8" fmla="*/ 28 w 103"/>
                <a:gd name="T9" fmla="*/ 46 h 89"/>
                <a:gd name="T10" fmla="*/ 31 w 103"/>
                <a:gd name="T11" fmla="*/ 40 h 89"/>
                <a:gd name="T12" fmla="*/ 30 w 103"/>
                <a:gd name="T13" fmla="*/ 38 h 89"/>
                <a:gd name="T14" fmla="*/ 52 w 103"/>
                <a:gd name="T15" fmla="*/ 0 h 89"/>
                <a:gd name="T16" fmla="*/ 37 w 103"/>
                <a:gd name="T17" fmla="*/ 26 h 89"/>
                <a:gd name="T18" fmla="*/ 38 w 103"/>
                <a:gd name="T19" fmla="*/ 29 h 89"/>
                <a:gd name="T20" fmla="*/ 52 w 103"/>
                <a:gd name="T21" fmla="*/ 5 h 89"/>
                <a:gd name="T22" fmla="*/ 75 w 103"/>
                <a:gd name="T23" fmla="*/ 46 h 89"/>
                <a:gd name="T24" fmla="*/ 76 w 103"/>
                <a:gd name="T25" fmla="*/ 45 h 89"/>
                <a:gd name="T26" fmla="*/ 75 w 103"/>
                <a:gd name="T27" fmla="*/ 46 h 89"/>
                <a:gd name="T28" fmla="*/ 99 w 103"/>
                <a:gd name="T29" fmla="*/ 87 h 89"/>
                <a:gd name="T30" fmla="*/ 52 w 103"/>
                <a:gd name="T31" fmla="*/ 87 h 89"/>
                <a:gd name="T32" fmla="*/ 4 w 103"/>
                <a:gd name="T33" fmla="*/ 87 h 89"/>
                <a:gd name="T34" fmla="*/ 19 w 103"/>
                <a:gd name="T35" fmla="*/ 62 h 89"/>
                <a:gd name="T36" fmla="*/ 16 w 103"/>
                <a:gd name="T37" fmla="*/ 62 h 89"/>
                <a:gd name="T38" fmla="*/ 0 w 103"/>
                <a:gd name="T39" fmla="*/ 89 h 89"/>
                <a:gd name="T40" fmla="*/ 52 w 103"/>
                <a:gd name="T41" fmla="*/ 89 h 89"/>
                <a:gd name="T42" fmla="*/ 103 w 103"/>
                <a:gd name="T43" fmla="*/ 89 h 89"/>
                <a:gd name="T44" fmla="*/ 78 w 103"/>
                <a:gd name="T45" fmla="*/ 45 h 89"/>
                <a:gd name="T46" fmla="*/ 78 w 103"/>
                <a:gd name="T47" fmla="*/ 45 h 89"/>
                <a:gd name="T48" fmla="*/ 52 w 103"/>
                <a:gd name="T4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89"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30" y="38"/>
                  </a:lnTo>
                  <a:close/>
                  <a:moveTo>
                    <a:pt x="52" y="0"/>
                  </a:moveTo>
                  <a:lnTo>
                    <a:pt x="37" y="26"/>
                  </a:lnTo>
                  <a:lnTo>
                    <a:pt x="38" y="29"/>
                  </a:lnTo>
                  <a:lnTo>
                    <a:pt x="52" y="5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5" y="46"/>
                  </a:lnTo>
                  <a:lnTo>
                    <a:pt x="99" y="87"/>
                  </a:lnTo>
                  <a:lnTo>
                    <a:pt x="52" y="87"/>
                  </a:lnTo>
                  <a:lnTo>
                    <a:pt x="4" y="87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2224088" y="2328864"/>
              <a:ext cx="163513" cy="141288"/>
            </a:xfrm>
            <a:custGeom>
              <a:avLst/>
              <a:gdLst>
                <a:gd name="T0" fmla="*/ 30 w 103"/>
                <a:gd name="T1" fmla="*/ 38 h 89"/>
                <a:gd name="T2" fmla="*/ 26 w 103"/>
                <a:gd name="T3" fmla="*/ 45 h 89"/>
                <a:gd name="T4" fmla="*/ 23 w 103"/>
                <a:gd name="T5" fmla="*/ 50 h 89"/>
                <a:gd name="T6" fmla="*/ 25 w 103"/>
                <a:gd name="T7" fmla="*/ 50 h 89"/>
                <a:gd name="T8" fmla="*/ 28 w 103"/>
                <a:gd name="T9" fmla="*/ 46 h 89"/>
                <a:gd name="T10" fmla="*/ 31 w 103"/>
                <a:gd name="T11" fmla="*/ 40 h 89"/>
                <a:gd name="T12" fmla="*/ 30 w 103"/>
                <a:gd name="T13" fmla="*/ 38 h 89"/>
                <a:gd name="T14" fmla="*/ 52 w 103"/>
                <a:gd name="T15" fmla="*/ 0 h 89"/>
                <a:gd name="T16" fmla="*/ 37 w 103"/>
                <a:gd name="T17" fmla="*/ 26 h 89"/>
                <a:gd name="T18" fmla="*/ 38 w 103"/>
                <a:gd name="T19" fmla="*/ 29 h 89"/>
                <a:gd name="T20" fmla="*/ 52 w 103"/>
                <a:gd name="T21" fmla="*/ 5 h 89"/>
                <a:gd name="T22" fmla="*/ 75 w 103"/>
                <a:gd name="T23" fmla="*/ 46 h 89"/>
                <a:gd name="T24" fmla="*/ 76 w 103"/>
                <a:gd name="T25" fmla="*/ 45 h 89"/>
                <a:gd name="T26" fmla="*/ 75 w 103"/>
                <a:gd name="T27" fmla="*/ 46 h 89"/>
                <a:gd name="T28" fmla="*/ 99 w 103"/>
                <a:gd name="T29" fmla="*/ 87 h 89"/>
                <a:gd name="T30" fmla="*/ 52 w 103"/>
                <a:gd name="T31" fmla="*/ 87 h 89"/>
                <a:gd name="T32" fmla="*/ 4 w 103"/>
                <a:gd name="T33" fmla="*/ 87 h 89"/>
                <a:gd name="T34" fmla="*/ 19 w 103"/>
                <a:gd name="T35" fmla="*/ 62 h 89"/>
                <a:gd name="T36" fmla="*/ 16 w 103"/>
                <a:gd name="T37" fmla="*/ 62 h 89"/>
                <a:gd name="T38" fmla="*/ 0 w 103"/>
                <a:gd name="T39" fmla="*/ 89 h 89"/>
                <a:gd name="T40" fmla="*/ 52 w 103"/>
                <a:gd name="T41" fmla="*/ 89 h 89"/>
                <a:gd name="T42" fmla="*/ 103 w 103"/>
                <a:gd name="T43" fmla="*/ 89 h 89"/>
                <a:gd name="T44" fmla="*/ 78 w 103"/>
                <a:gd name="T45" fmla="*/ 45 h 89"/>
                <a:gd name="T46" fmla="*/ 78 w 103"/>
                <a:gd name="T47" fmla="*/ 45 h 89"/>
                <a:gd name="T48" fmla="*/ 52 w 103"/>
                <a:gd name="T4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89"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30" y="38"/>
                  </a:lnTo>
                  <a:moveTo>
                    <a:pt x="52" y="0"/>
                  </a:moveTo>
                  <a:lnTo>
                    <a:pt x="37" y="26"/>
                  </a:lnTo>
                  <a:lnTo>
                    <a:pt x="38" y="29"/>
                  </a:lnTo>
                  <a:lnTo>
                    <a:pt x="52" y="5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5" y="46"/>
                  </a:lnTo>
                  <a:lnTo>
                    <a:pt x="99" y="87"/>
                  </a:lnTo>
                  <a:lnTo>
                    <a:pt x="52" y="87"/>
                  </a:lnTo>
                  <a:lnTo>
                    <a:pt x="4" y="87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5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2249488" y="2370139"/>
              <a:ext cx="34925" cy="57150"/>
            </a:xfrm>
            <a:custGeom>
              <a:avLst/>
              <a:gdLst>
                <a:gd name="T0" fmla="*/ 9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9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3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9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9" y="24"/>
                  </a:lnTo>
                  <a:close/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2249488" y="2370139"/>
              <a:ext cx="34925" cy="57150"/>
            </a:xfrm>
            <a:custGeom>
              <a:avLst/>
              <a:gdLst>
                <a:gd name="T0" fmla="*/ 9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9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3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9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9" y="24"/>
                  </a:lnTo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2470151" y="1801814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7 w 99"/>
                <a:gd name="T5" fmla="*/ 44 h 99"/>
                <a:gd name="T6" fmla="*/ 19 w 99"/>
                <a:gd name="T7" fmla="*/ 42 h 99"/>
                <a:gd name="T8" fmla="*/ 4 w 99"/>
                <a:gd name="T9" fmla="*/ 27 h 99"/>
                <a:gd name="T10" fmla="*/ 23 w 99"/>
                <a:gd name="T11" fmla="*/ 22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7 w 99"/>
                <a:gd name="T19" fmla="*/ 16 h 99"/>
                <a:gd name="T20" fmla="*/ 37 w 99"/>
                <a:gd name="T21" fmla="*/ 19 h 99"/>
                <a:gd name="T22" fmla="*/ 50 w 99"/>
                <a:gd name="T23" fmla="*/ 15 h 99"/>
                <a:gd name="T24" fmla="*/ 96 w 99"/>
                <a:gd name="T25" fmla="*/ 3 h 99"/>
                <a:gd name="T26" fmla="*/ 83 w 99"/>
                <a:gd name="T27" fmla="*/ 49 h 99"/>
                <a:gd name="T28" fmla="*/ 85 w 99"/>
                <a:gd name="T29" fmla="*/ 49 h 99"/>
                <a:gd name="T30" fmla="*/ 83 w 99"/>
                <a:gd name="T31" fmla="*/ 49 h 99"/>
                <a:gd name="T32" fmla="*/ 71 w 99"/>
                <a:gd name="T33" fmla="*/ 95 h 99"/>
                <a:gd name="T34" fmla="*/ 37 w 99"/>
                <a:gd name="T35" fmla="*/ 61 h 99"/>
                <a:gd name="T36" fmla="*/ 28 w 99"/>
                <a:gd name="T37" fmla="*/ 51 h 99"/>
                <a:gd name="T38" fmla="*/ 27 w 99"/>
                <a:gd name="T39" fmla="*/ 54 h 99"/>
                <a:gd name="T40" fmla="*/ 36 w 99"/>
                <a:gd name="T41" fmla="*/ 63 h 99"/>
                <a:gd name="T42" fmla="*/ 72 w 99"/>
                <a:gd name="T43" fmla="*/ 99 h 99"/>
                <a:gd name="T44" fmla="*/ 86 w 99"/>
                <a:gd name="T45" fmla="*/ 49 h 99"/>
                <a:gd name="T46" fmla="*/ 99 w 99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7" y="44"/>
                  </a:lnTo>
                  <a:lnTo>
                    <a:pt x="19" y="42"/>
                  </a:lnTo>
                  <a:lnTo>
                    <a:pt x="4" y="27"/>
                  </a:lnTo>
                  <a:lnTo>
                    <a:pt x="23" y="22"/>
                  </a:lnTo>
                  <a:lnTo>
                    <a:pt x="24" y="20"/>
                  </a:lnTo>
                  <a:close/>
                  <a:moveTo>
                    <a:pt x="99" y="0"/>
                  </a:moveTo>
                  <a:lnTo>
                    <a:pt x="49" y="13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50" y="15"/>
                  </a:lnTo>
                  <a:lnTo>
                    <a:pt x="96" y="3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71" y="95"/>
                  </a:lnTo>
                  <a:lnTo>
                    <a:pt x="37" y="61"/>
                  </a:lnTo>
                  <a:lnTo>
                    <a:pt x="28" y="51"/>
                  </a:lnTo>
                  <a:lnTo>
                    <a:pt x="27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49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2470151" y="1801814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7 w 99"/>
                <a:gd name="T5" fmla="*/ 44 h 99"/>
                <a:gd name="T6" fmla="*/ 19 w 99"/>
                <a:gd name="T7" fmla="*/ 42 h 99"/>
                <a:gd name="T8" fmla="*/ 4 w 99"/>
                <a:gd name="T9" fmla="*/ 27 h 99"/>
                <a:gd name="T10" fmla="*/ 23 w 99"/>
                <a:gd name="T11" fmla="*/ 22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7 w 99"/>
                <a:gd name="T19" fmla="*/ 16 h 99"/>
                <a:gd name="T20" fmla="*/ 37 w 99"/>
                <a:gd name="T21" fmla="*/ 19 h 99"/>
                <a:gd name="T22" fmla="*/ 50 w 99"/>
                <a:gd name="T23" fmla="*/ 15 h 99"/>
                <a:gd name="T24" fmla="*/ 96 w 99"/>
                <a:gd name="T25" fmla="*/ 3 h 99"/>
                <a:gd name="T26" fmla="*/ 83 w 99"/>
                <a:gd name="T27" fmla="*/ 49 h 99"/>
                <a:gd name="T28" fmla="*/ 85 w 99"/>
                <a:gd name="T29" fmla="*/ 49 h 99"/>
                <a:gd name="T30" fmla="*/ 83 w 99"/>
                <a:gd name="T31" fmla="*/ 49 h 99"/>
                <a:gd name="T32" fmla="*/ 71 w 99"/>
                <a:gd name="T33" fmla="*/ 95 h 99"/>
                <a:gd name="T34" fmla="*/ 37 w 99"/>
                <a:gd name="T35" fmla="*/ 61 h 99"/>
                <a:gd name="T36" fmla="*/ 28 w 99"/>
                <a:gd name="T37" fmla="*/ 51 h 99"/>
                <a:gd name="T38" fmla="*/ 27 w 99"/>
                <a:gd name="T39" fmla="*/ 54 h 99"/>
                <a:gd name="T40" fmla="*/ 36 w 99"/>
                <a:gd name="T41" fmla="*/ 63 h 99"/>
                <a:gd name="T42" fmla="*/ 72 w 99"/>
                <a:gd name="T43" fmla="*/ 99 h 99"/>
                <a:gd name="T44" fmla="*/ 86 w 99"/>
                <a:gd name="T45" fmla="*/ 49 h 99"/>
                <a:gd name="T46" fmla="*/ 99 w 99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7" y="44"/>
                  </a:lnTo>
                  <a:lnTo>
                    <a:pt x="19" y="42"/>
                  </a:lnTo>
                  <a:lnTo>
                    <a:pt x="4" y="27"/>
                  </a:lnTo>
                  <a:lnTo>
                    <a:pt x="23" y="22"/>
                  </a:lnTo>
                  <a:lnTo>
                    <a:pt x="24" y="20"/>
                  </a:lnTo>
                  <a:moveTo>
                    <a:pt x="99" y="0"/>
                  </a:moveTo>
                  <a:lnTo>
                    <a:pt x="49" y="13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50" y="15"/>
                  </a:lnTo>
                  <a:lnTo>
                    <a:pt x="96" y="3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71" y="95"/>
                  </a:lnTo>
                  <a:lnTo>
                    <a:pt x="37" y="61"/>
                  </a:lnTo>
                  <a:lnTo>
                    <a:pt x="28" y="51"/>
                  </a:lnTo>
                  <a:lnTo>
                    <a:pt x="27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49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2497138" y="1827214"/>
              <a:ext cx="31750" cy="60325"/>
            </a:xfrm>
            <a:custGeom>
              <a:avLst/>
              <a:gdLst>
                <a:gd name="T0" fmla="*/ 2 w 20"/>
                <a:gd name="T1" fmla="*/ 26 h 38"/>
                <a:gd name="T2" fmla="*/ 0 w 20"/>
                <a:gd name="T3" fmla="*/ 28 h 38"/>
                <a:gd name="T4" fmla="*/ 10 w 20"/>
                <a:gd name="T5" fmla="*/ 38 h 38"/>
                <a:gd name="T6" fmla="*/ 11 w 20"/>
                <a:gd name="T7" fmla="*/ 35 h 38"/>
                <a:gd name="T8" fmla="*/ 2 w 20"/>
                <a:gd name="T9" fmla="*/ 26 h 38"/>
                <a:gd name="T10" fmla="*/ 20 w 20"/>
                <a:gd name="T11" fmla="*/ 0 h 38"/>
                <a:gd name="T12" fmla="*/ 7 w 20"/>
                <a:gd name="T13" fmla="*/ 4 h 38"/>
                <a:gd name="T14" fmla="*/ 6 w 20"/>
                <a:gd name="T15" fmla="*/ 6 h 38"/>
                <a:gd name="T16" fmla="*/ 20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2" y="26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1" y="35"/>
                  </a:lnTo>
                  <a:lnTo>
                    <a:pt x="2" y="26"/>
                  </a:lnTo>
                  <a:close/>
                  <a:moveTo>
                    <a:pt x="20" y="0"/>
                  </a:moveTo>
                  <a:lnTo>
                    <a:pt x="7" y="4"/>
                  </a:lnTo>
                  <a:lnTo>
                    <a:pt x="6" y="6"/>
                  </a:lnTo>
                  <a:lnTo>
                    <a:pt x="20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2497138" y="1827214"/>
              <a:ext cx="31750" cy="60325"/>
            </a:xfrm>
            <a:custGeom>
              <a:avLst/>
              <a:gdLst>
                <a:gd name="T0" fmla="*/ 2 w 20"/>
                <a:gd name="T1" fmla="*/ 26 h 38"/>
                <a:gd name="T2" fmla="*/ 0 w 20"/>
                <a:gd name="T3" fmla="*/ 28 h 38"/>
                <a:gd name="T4" fmla="*/ 10 w 20"/>
                <a:gd name="T5" fmla="*/ 38 h 38"/>
                <a:gd name="T6" fmla="*/ 11 w 20"/>
                <a:gd name="T7" fmla="*/ 35 h 38"/>
                <a:gd name="T8" fmla="*/ 2 w 20"/>
                <a:gd name="T9" fmla="*/ 26 h 38"/>
                <a:gd name="T10" fmla="*/ 20 w 20"/>
                <a:gd name="T11" fmla="*/ 0 h 38"/>
                <a:gd name="T12" fmla="*/ 7 w 20"/>
                <a:gd name="T13" fmla="*/ 4 h 38"/>
                <a:gd name="T14" fmla="*/ 6 w 20"/>
                <a:gd name="T15" fmla="*/ 6 h 38"/>
                <a:gd name="T16" fmla="*/ 20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2" y="26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1" y="35"/>
                  </a:lnTo>
                  <a:lnTo>
                    <a:pt x="2" y="26"/>
                  </a:lnTo>
                  <a:moveTo>
                    <a:pt x="20" y="0"/>
                  </a:moveTo>
                  <a:lnTo>
                    <a:pt x="7" y="4"/>
                  </a:lnTo>
                  <a:lnTo>
                    <a:pt x="6" y="6"/>
                  </a:lnTo>
                  <a:lnTo>
                    <a:pt x="20" y="3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1179513" y="920751"/>
              <a:ext cx="157163" cy="158750"/>
            </a:xfrm>
            <a:custGeom>
              <a:avLst/>
              <a:gdLst>
                <a:gd name="T0" fmla="*/ 24 w 99"/>
                <a:gd name="T1" fmla="*/ 21 h 100"/>
                <a:gd name="T2" fmla="*/ 0 w 99"/>
                <a:gd name="T3" fmla="*/ 27 h 100"/>
                <a:gd name="T4" fmla="*/ 18 w 99"/>
                <a:gd name="T5" fmla="*/ 45 h 100"/>
                <a:gd name="T6" fmla="*/ 18 w 99"/>
                <a:gd name="T7" fmla="*/ 42 h 100"/>
                <a:gd name="T8" fmla="*/ 4 w 99"/>
                <a:gd name="T9" fmla="*/ 28 h 100"/>
                <a:gd name="T10" fmla="*/ 24 w 99"/>
                <a:gd name="T11" fmla="*/ 23 h 100"/>
                <a:gd name="T12" fmla="*/ 24 w 99"/>
                <a:gd name="T13" fmla="*/ 21 h 100"/>
                <a:gd name="T14" fmla="*/ 99 w 99"/>
                <a:gd name="T15" fmla="*/ 0 h 100"/>
                <a:gd name="T16" fmla="*/ 49 w 99"/>
                <a:gd name="T17" fmla="*/ 14 h 100"/>
                <a:gd name="T18" fmla="*/ 37 w 99"/>
                <a:gd name="T19" fmla="*/ 17 h 100"/>
                <a:gd name="T20" fmla="*/ 37 w 99"/>
                <a:gd name="T21" fmla="*/ 20 h 100"/>
                <a:gd name="T22" fmla="*/ 50 w 99"/>
                <a:gd name="T23" fmla="*/ 16 h 100"/>
                <a:gd name="T24" fmla="*/ 96 w 99"/>
                <a:gd name="T25" fmla="*/ 4 h 100"/>
                <a:gd name="T26" fmla="*/ 83 w 99"/>
                <a:gd name="T27" fmla="*/ 50 h 100"/>
                <a:gd name="T28" fmla="*/ 71 w 99"/>
                <a:gd name="T29" fmla="*/ 95 h 100"/>
                <a:gd name="T30" fmla="*/ 38 w 99"/>
                <a:gd name="T31" fmla="*/ 62 h 100"/>
                <a:gd name="T32" fmla="*/ 28 w 99"/>
                <a:gd name="T33" fmla="*/ 52 h 100"/>
                <a:gd name="T34" fmla="*/ 27 w 99"/>
                <a:gd name="T35" fmla="*/ 55 h 100"/>
                <a:gd name="T36" fmla="*/ 36 w 99"/>
                <a:gd name="T37" fmla="*/ 64 h 100"/>
                <a:gd name="T38" fmla="*/ 73 w 99"/>
                <a:gd name="T39" fmla="*/ 100 h 100"/>
                <a:gd name="T40" fmla="*/ 86 w 99"/>
                <a:gd name="T41" fmla="*/ 50 h 100"/>
                <a:gd name="T42" fmla="*/ 99 w 99"/>
                <a:gd name="T4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100">
                  <a:moveTo>
                    <a:pt x="24" y="21"/>
                  </a:moveTo>
                  <a:lnTo>
                    <a:pt x="0" y="2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1"/>
                  </a:lnTo>
                  <a:close/>
                  <a:moveTo>
                    <a:pt x="99" y="0"/>
                  </a:moveTo>
                  <a:lnTo>
                    <a:pt x="49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50" y="16"/>
                  </a:lnTo>
                  <a:lnTo>
                    <a:pt x="96" y="4"/>
                  </a:lnTo>
                  <a:lnTo>
                    <a:pt x="83" y="50"/>
                  </a:lnTo>
                  <a:lnTo>
                    <a:pt x="71" y="95"/>
                  </a:lnTo>
                  <a:lnTo>
                    <a:pt x="38" y="62"/>
                  </a:lnTo>
                  <a:lnTo>
                    <a:pt x="28" y="52"/>
                  </a:lnTo>
                  <a:lnTo>
                    <a:pt x="27" y="55"/>
                  </a:lnTo>
                  <a:lnTo>
                    <a:pt x="36" y="64"/>
                  </a:lnTo>
                  <a:lnTo>
                    <a:pt x="73" y="100"/>
                  </a:lnTo>
                  <a:lnTo>
                    <a:pt x="86" y="50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1179513" y="920751"/>
              <a:ext cx="157163" cy="158750"/>
            </a:xfrm>
            <a:custGeom>
              <a:avLst/>
              <a:gdLst>
                <a:gd name="T0" fmla="*/ 24 w 99"/>
                <a:gd name="T1" fmla="*/ 21 h 100"/>
                <a:gd name="T2" fmla="*/ 0 w 99"/>
                <a:gd name="T3" fmla="*/ 27 h 100"/>
                <a:gd name="T4" fmla="*/ 18 w 99"/>
                <a:gd name="T5" fmla="*/ 45 h 100"/>
                <a:gd name="T6" fmla="*/ 18 w 99"/>
                <a:gd name="T7" fmla="*/ 42 h 100"/>
                <a:gd name="T8" fmla="*/ 4 w 99"/>
                <a:gd name="T9" fmla="*/ 28 h 100"/>
                <a:gd name="T10" fmla="*/ 24 w 99"/>
                <a:gd name="T11" fmla="*/ 23 h 100"/>
                <a:gd name="T12" fmla="*/ 24 w 99"/>
                <a:gd name="T13" fmla="*/ 21 h 100"/>
                <a:gd name="T14" fmla="*/ 99 w 99"/>
                <a:gd name="T15" fmla="*/ 0 h 100"/>
                <a:gd name="T16" fmla="*/ 49 w 99"/>
                <a:gd name="T17" fmla="*/ 14 h 100"/>
                <a:gd name="T18" fmla="*/ 37 w 99"/>
                <a:gd name="T19" fmla="*/ 17 h 100"/>
                <a:gd name="T20" fmla="*/ 37 w 99"/>
                <a:gd name="T21" fmla="*/ 20 h 100"/>
                <a:gd name="T22" fmla="*/ 50 w 99"/>
                <a:gd name="T23" fmla="*/ 16 h 100"/>
                <a:gd name="T24" fmla="*/ 96 w 99"/>
                <a:gd name="T25" fmla="*/ 4 h 100"/>
                <a:gd name="T26" fmla="*/ 83 w 99"/>
                <a:gd name="T27" fmla="*/ 50 h 100"/>
                <a:gd name="T28" fmla="*/ 71 w 99"/>
                <a:gd name="T29" fmla="*/ 95 h 100"/>
                <a:gd name="T30" fmla="*/ 38 w 99"/>
                <a:gd name="T31" fmla="*/ 62 h 100"/>
                <a:gd name="T32" fmla="*/ 28 w 99"/>
                <a:gd name="T33" fmla="*/ 52 h 100"/>
                <a:gd name="T34" fmla="*/ 27 w 99"/>
                <a:gd name="T35" fmla="*/ 55 h 100"/>
                <a:gd name="T36" fmla="*/ 36 w 99"/>
                <a:gd name="T37" fmla="*/ 64 h 100"/>
                <a:gd name="T38" fmla="*/ 73 w 99"/>
                <a:gd name="T39" fmla="*/ 100 h 100"/>
                <a:gd name="T40" fmla="*/ 86 w 99"/>
                <a:gd name="T41" fmla="*/ 50 h 100"/>
                <a:gd name="T42" fmla="*/ 99 w 99"/>
                <a:gd name="T4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100">
                  <a:moveTo>
                    <a:pt x="24" y="21"/>
                  </a:moveTo>
                  <a:lnTo>
                    <a:pt x="0" y="2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1"/>
                  </a:lnTo>
                  <a:moveTo>
                    <a:pt x="99" y="0"/>
                  </a:moveTo>
                  <a:lnTo>
                    <a:pt x="49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50" y="16"/>
                  </a:lnTo>
                  <a:lnTo>
                    <a:pt x="96" y="4"/>
                  </a:lnTo>
                  <a:lnTo>
                    <a:pt x="83" y="50"/>
                  </a:lnTo>
                  <a:lnTo>
                    <a:pt x="71" y="95"/>
                  </a:lnTo>
                  <a:lnTo>
                    <a:pt x="38" y="62"/>
                  </a:lnTo>
                  <a:lnTo>
                    <a:pt x="28" y="52"/>
                  </a:lnTo>
                  <a:lnTo>
                    <a:pt x="27" y="55"/>
                  </a:lnTo>
                  <a:lnTo>
                    <a:pt x="36" y="64"/>
                  </a:lnTo>
                  <a:lnTo>
                    <a:pt x="73" y="100"/>
                  </a:lnTo>
                  <a:lnTo>
                    <a:pt x="86" y="5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1208088" y="947739"/>
              <a:ext cx="30163" cy="60325"/>
            </a:xfrm>
            <a:custGeom>
              <a:avLst/>
              <a:gdLst>
                <a:gd name="T0" fmla="*/ 0 w 19"/>
                <a:gd name="T1" fmla="*/ 25 h 38"/>
                <a:gd name="T2" fmla="*/ 0 w 19"/>
                <a:gd name="T3" fmla="*/ 28 h 38"/>
                <a:gd name="T4" fmla="*/ 9 w 19"/>
                <a:gd name="T5" fmla="*/ 38 h 38"/>
                <a:gd name="T6" fmla="*/ 10 w 19"/>
                <a:gd name="T7" fmla="*/ 35 h 38"/>
                <a:gd name="T8" fmla="*/ 0 w 19"/>
                <a:gd name="T9" fmla="*/ 25 h 38"/>
                <a:gd name="T10" fmla="*/ 19 w 19"/>
                <a:gd name="T11" fmla="*/ 0 h 38"/>
                <a:gd name="T12" fmla="*/ 6 w 19"/>
                <a:gd name="T13" fmla="*/ 4 h 38"/>
                <a:gd name="T14" fmla="*/ 6 w 19"/>
                <a:gd name="T15" fmla="*/ 6 h 38"/>
                <a:gd name="T16" fmla="*/ 19 w 19"/>
                <a:gd name="T17" fmla="*/ 3 h 38"/>
                <a:gd name="T18" fmla="*/ 19 w 19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8">
                  <a:moveTo>
                    <a:pt x="0" y="25"/>
                  </a:moveTo>
                  <a:lnTo>
                    <a:pt x="0" y="28"/>
                  </a:lnTo>
                  <a:lnTo>
                    <a:pt x="9" y="38"/>
                  </a:lnTo>
                  <a:lnTo>
                    <a:pt x="10" y="35"/>
                  </a:lnTo>
                  <a:lnTo>
                    <a:pt x="0" y="25"/>
                  </a:lnTo>
                  <a:close/>
                  <a:moveTo>
                    <a:pt x="19" y="0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19" y="3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1208088" y="947739"/>
              <a:ext cx="30163" cy="60325"/>
            </a:xfrm>
            <a:custGeom>
              <a:avLst/>
              <a:gdLst>
                <a:gd name="T0" fmla="*/ 0 w 19"/>
                <a:gd name="T1" fmla="*/ 25 h 38"/>
                <a:gd name="T2" fmla="*/ 0 w 19"/>
                <a:gd name="T3" fmla="*/ 28 h 38"/>
                <a:gd name="T4" fmla="*/ 9 w 19"/>
                <a:gd name="T5" fmla="*/ 38 h 38"/>
                <a:gd name="T6" fmla="*/ 10 w 19"/>
                <a:gd name="T7" fmla="*/ 35 h 38"/>
                <a:gd name="T8" fmla="*/ 0 w 19"/>
                <a:gd name="T9" fmla="*/ 25 h 38"/>
                <a:gd name="T10" fmla="*/ 19 w 19"/>
                <a:gd name="T11" fmla="*/ 0 h 38"/>
                <a:gd name="T12" fmla="*/ 6 w 19"/>
                <a:gd name="T13" fmla="*/ 4 h 38"/>
                <a:gd name="T14" fmla="*/ 6 w 19"/>
                <a:gd name="T15" fmla="*/ 6 h 38"/>
                <a:gd name="T16" fmla="*/ 19 w 19"/>
                <a:gd name="T17" fmla="*/ 3 h 38"/>
                <a:gd name="T18" fmla="*/ 19 w 19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8">
                  <a:moveTo>
                    <a:pt x="0" y="25"/>
                  </a:moveTo>
                  <a:lnTo>
                    <a:pt x="0" y="28"/>
                  </a:lnTo>
                  <a:lnTo>
                    <a:pt x="9" y="38"/>
                  </a:lnTo>
                  <a:lnTo>
                    <a:pt x="10" y="35"/>
                  </a:lnTo>
                  <a:lnTo>
                    <a:pt x="0" y="25"/>
                  </a:lnTo>
                  <a:moveTo>
                    <a:pt x="19" y="0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19" y="3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1125538" y="2559051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8 w 99"/>
                <a:gd name="T5" fmla="*/ 44 h 99"/>
                <a:gd name="T6" fmla="*/ 18 w 99"/>
                <a:gd name="T7" fmla="*/ 41 h 99"/>
                <a:gd name="T8" fmla="*/ 4 w 99"/>
                <a:gd name="T9" fmla="*/ 28 h 99"/>
                <a:gd name="T10" fmla="*/ 24 w 99"/>
                <a:gd name="T11" fmla="*/ 23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8 w 99"/>
                <a:gd name="T19" fmla="*/ 16 h 99"/>
                <a:gd name="T20" fmla="*/ 37 w 99"/>
                <a:gd name="T21" fmla="*/ 19 h 99"/>
                <a:gd name="T22" fmla="*/ 50 w 99"/>
                <a:gd name="T23" fmla="*/ 16 h 99"/>
                <a:gd name="T24" fmla="*/ 96 w 99"/>
                <a:gd name="T25" fmla="*/ 3 h 99"/>
                <a:gd name="T26" fmla="*/ 84 w 99"/>
                <a:gd name="T27" fmla="*/ 49 h 99"/>
                <a:gd name="T28" fmla="*/ 71 w 99"/>
                <a:gd name="T29" fmla="*/ 94 h 99"/>
                <a:gd name="T30" fmla="*/ 38 w 99"/>
                <a:gd name="T31" fmla="*/ 61 h 99"/>
                <a:gd name="T32" fmla="*/ 28 w 99"/>
                <a:gd name="T33" fmla="*/ 51 h 99"/>
                <a:gd name="T34" fmla="*/ 28 w 99"/>
                <a:gd name="T35" fmla="*/ 54 h 99"/>
                <a:gd name="T36" fmla="*/ 36 w 99"/>
                <a:gd name="T37" fmla="*/ 63 h 99"/>
                <a:gd name="T38" fmla="*/ 72 w 99"/>
                <a:gd name="T39" fmla="*/ 99 h 99"/>
                <a:gd name="T40" fmla="*/ 86 w 99"/>
                <a:gd name="T41" fmla="*/ 50 h 99"/>
                <a:gd name="T42" fmla="*/ 99 w 99"/>
                <a:gd name="T4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8" y="44"/>
                  </a:lnTo>
                  <a:lnTo>
                    <a:pt x="18" y="41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0"/>
                  </a:lnTo>
                  <a:close/>
                  <a:moveTo>
                    <a:pt x="99" y="0"/>
                  </a:moveTo>
                  <a:lnTo>
                    <a:pt x="49" y="13"/>
                  </a:lnTo>
                  <a:lnTo>
                    <a:pt x="38" y="16"/>
                  </a:lnTo>
                  <a:lnTo>
                    <a:pt x="37" y="19"/>
                  </a:lnTo>
                  <a:lnTo>
                    <a:pt x="50" y="16"/>
                  </a:lnTo>
                  <a:lnTo>
                    <a:pt x="96" y="3"/>
                  </a:lnTo>
                  <a:lnTo>
                    <a:pt x="84" y="49"/>
                  </a:lnTo>
                  <a:lnTo>
                    <a:pt x="71" y="94"/>
                  </a:lnTo>
                  <a:lnTo>
                    <a:pt x="38" y="61"/>
                  </a:lnTo>
                  <a:lnTo>
                    <a:pt x="28" y="51"/>
                  </a:lnTo>
                  <a:lnTo>
                    <a:pt x="28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50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1125538" y="2559051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8 w 99"/>
                <a:gd name="T5" fmla="*/ 44 h 99"/>
                <a:gd name="T6" fmla="*/ 18 w 99"/>
                <a:gd name="T7" fmla="*/ 41 h 99"/>
                <a:gd name="T8" fmla="*/ 4 w 99"/>
                <a:gd name="T9" fmla="*/ 28 h 99"/>
                <a:gd name="T10" fmla="*/ 24 w 99"/>
                <a:gd name="T11" fmla="*/ 23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8 w 99"/>
                <a:gd name="T19" fmla="*/ 16 h 99"/>
                <a:gd name="T20" fmla="*/ 37 w 99"/>
                <a:gd name="T21" fmla="*/ 19 h 99"/>
                <a:gd name="T22" fmla="*/ 50 w 99"/>
                <a:gd name="T23" fmla="*/ 16 h 99"/>
                <a:gd name="T24" fmla="*/ 96 w 99"/>
                <a:gd name="T25" fmla="*/ 3 h 99"/>
                <a:gd name="T26" fmla="*/ 84 w 99"/>
                <a:gd name="T27" fmla="*/ 49 h 99"/>
                <a:gd name="T28" fmla="*/ 71 w 99"/>
                <a:gd name="T29" fmla="*/ 94 h 99"/>
                <a:gd name="T30" fmla="*/ 38 w 99"/>
                <a:gd name="T31" fmla="*/ 61 h 99"/>
                <a:gd name="T32" fmla="*/ 28 w 99"/>
                <a:gd name="T33" fmla="*/ 51 h 99"/>
                <a:gd name="T34" fmla="*/ 28 w 99"/>
                <a:gd name="T35" fmla="*/ 54 h 99"/>
                <a:gd name="T36" fmla="*/ 36 w 99"/>
                <a:gd name="T37" fmla="*/ 63 h 99"/>
                <a:gd name="T38" fmla="*/ 72 w 99"/>
                <a:gd name="T39" fmla="*/ 99 h 99"/>
                <a:gd name="T40" fmla="*/ 86 w 99"/>
                <a:gd name="T41" fmla="*/ 50 h 99"/>
                <a:gd name="T42" fmla="*/ 99 w 99"/>
                <a:gd name="T4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8" y="44"/>
                  </a:lnTo>
                  <a:lnTo>
                    <a:pt x="18" y="41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0"/>
                  </a:lnTo>
                  <a:moveTo>
                    <a:pt x="99" y="0"/>
                  </a:moveTo>
                  <a:lnTo>
                    <a:pt x="49" y="13"/>
                  </a:lnTo>
                  <a:lnTo>
                    <a:pt x="38" y="16"/>
                  </a:lnTo>
                  <a:lnTo>
                    <a:pt x="37" y="19"/>
                  </a:lnTo>
                  <a:lnTo>
                    <a:pt x="50" y="16"/>
                  </a:lnTo>
                  <a:lnTo>
                    <a:pt x="96" y="3"/>
                  </a:lnTo>
                  <a:lnTo>
                    <a:pt x="84" y="49"/>
                  </a:lnTo>
                  <a:lnTo>
                    <a:pt x="71" y="94"/>
                  </a:lnTo>
                  <a:lnTo>
                    <a:pt x="38" y="61"/>
                  </a:lnTo>
                  <a:lnTo>
                    <a:pt x="28" y="51"/>
                  </a:lnTo>
                  <a:lnTo>
                    <a:pt x="28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5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1154113" y="2584451"/>
              <a:ext cx="31750" cy="60325"/>
            </a:xfrm>
            <a:custGeom>
              <a:avLst/>
              <a:gdLst>
                <a:gd name="T0" fmla="*/ 0 w 20"/>
                <a:gd name="T1" fmla="*/ 25 h 38"/>
                <a:gd name="T2" fmla="*/ 0 w 20"/>
                <a:gd name="T3" fmla="*/ 28 h 38"/>
                <a:gd name="T4" fmla="*/ 10 w 20"/>
                <a:gd name="T5" fmla="*/ 38 h 38"/>
                <a:gd name="T6" fmla="*/ 10 w 20"/>
                <a:gd name="T7" fmla="*/ 35 h 38"/>
                <a:gd name="T8" fmla="*/ 0 w 20"/>
                <a:gd name="T9" fmla="*/ 25 h 38"/>
                <a:gd name="T10" fmla="*/ 20 w 20"/>
                <a:gd name="T11" fmla="*/ 0 h 38"/>
                <a:gd name="T12" fmla="*/ 6 w 20"/>
                <a:gd name="T13" fmla="*/ 4 h 38"/>
                <a:gd name="T14" fmla="*/ 6 w 20"/>
                <a:gd name="T15" fmla="*/ 7 h 38"/>
                <a:gd name="T16" fmla="*/ 19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0" y="25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0" y="25"/>
                  </a:lnTo>
                  <a:close/>
                  <a:moveTo>
                    <a:pt x="20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19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1154113" y="2584451"/>
              <a:ext cx="31750" cy="60325"/>
            </a:xfrm>
            <a:custGeom>
              <a:avLst/>
              <a:gdLst>
                <a:gd name="T0" fmla="*/ 0 w 20"/>
                <a:gd name="T1" fmla="*/ 25 h 38"/>
                <a:gd name="T2" fmla="*/ 0 w 20"/>
                <a:gd name="T3" fmla="*/ 28 h 38"/>
                <a:gd name="T4" fmla="*/ 10 w 20"/>
                <a:gd name="T5" fmla="*/ 38 h 38"/>
                <a:gd name="T6" fmla="*/ 10 w 20"/>
                <a:gd name="T7" fmla="*/ 35 h 38"/>
                <a:gd name="T8" fmla="*/ 0 w 20"/>
                <a:gd name="T9" fmla="*/ 25 h 38"/>
                <a:gd name="T10" fmla="*/ 20 w 20"/>
                <a:gd name="T11" fmla="*/ 0 h 38"/>
                <a:gd name="T12" fmla="*/ 6 w 20"/>
                <a:gd name="T13" fmla="*/ 4 h 38"/>
                <a:gd name="T14" fmla="*/ 6 w 20"/>
                <a:gd name="T15" fmla="*/ 7 h 38"/>
                <a:gd name="T16" fmla="*/ 19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0" y="25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0" y="25"/>
                  </a:lnTo>
                  <a:moveTo>
                    <a:pt x="20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19" y="3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2613026" y="976314"/>
              <a:ext cx="142875" cy="150813"/>
            </a:xfrm>
            <a:custGeom>
              <a:avLst/>
              <a:gdLst>
                <a:gd name="T0" fmla="*/ 66 w 152"/>
                <a:gd name="T1" fmla="*/ 24 h 161"/>
                <a:gd name="T2" fmla="*/ 63 w 152"/>
                <a:gd name="T3" fmla="*/ 28 h 161"/>
                <a:gd name="T4" fmla="*/ 74 w 152"/>
                <a:gd name="T5" fmla="*/ 34 h 161"/>
                <a:gd name="T6" fmla="*/ 144 w 152"/>
                <a:gd name="T7" fmla="*/ 74 h 161"/>
                <a:gd name="T8" fmla="*/ 74 w 152"/>
                <a:gd name="T9" fmla="*/ 114 h 161"/>
                <a:gd name="T10" fmla="*/ 4 w 152"/>
                <a:gd name="T11" fmla="*/ 154 h 161"/>
                <a:gd name="T12" fmla="*/ 4 w 152"/>
                <a:gd name="T13" fmla="*/ 74 h 161"/>
                <a:gd name="T14" fmla="*/ 4 w 152"/>
                <a:gd name="T15" fmla="*/ 62 h 161"/>
                <a:gd name="T16" fmla="*/ 0 w 152"/>
                <a:gd name="T17" fmla="*/ 64 h 161"/>
                <a:gd name="T18" fmla="*/ 0 w 152"/>
                <a:gd name="T19" fmla="*/ 74 h 161"/>
                <a:gd name="T20" fmla="*/ 0 w 152"/>
                <a:gd name="T21" fmla="*/ 161 h 161"/>
                <a:gd name="T22" fmla="*/ 76 w 152"/>
                <a:gd name="T23" fmla="*/ 118 h 161"/>
                <a:gd name="T24" fmla="*/ 152 w 152"/>
                <a:gd name="T25" fmla="*/ 74 h 161"/>
                <a:gd name="T26" fmla="*/ 76 w 152"/>
                <a:gd name="T27" fmla="*/ 30 h 161"/>
                <a:gd name="T28" fmla="*/ 66 w 152"/>
                <a:gd name="T29" fmla="*/ 24 h 161"/>
                <a:gd name="T30" fmla="*/ 0 w 152"/>
                <a:gd name="T31" fmla="*/ 0 h 161"/>
                <a:gd name="T32" fmla="*/ 0 w 152"/>
                <a:gd name="T33" fmla="*/ 41 h 161"/>
                <a:gd name="T34" fmla="*/ 4 w 152"/>
                <a:gd name="T35" fmla="*/ 39 h 161"/>
                <a:gd name="T36" fmla="*/ 4 w 152"/>
                <a:gd name="T37" fmla="*/ 2 h 161"/>
                <a:gd name="T38" fmla="*/ 0 w 152"/>
                <a:gd name="T3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2" h="161">
                  <a:moveTo>
                    <a:pt x="66" y="24"/>
                  </a:moveTo>
                  <a:cubicBezTo>
                    <a:pt x="65" y="26"/>
                    <a:pt x="64" y="27"/>
                    <a:pt x="63" y="28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66" y="24"/>
                    <a:pt x="66" y="24"/>
                    <a:pt x="66" y="24"/>
                  </a:cubicBezTo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 noEditPoints="1"/>
            </p:cNvSpPr>
            <p:nvPr/>
          </p:nvSpPr>
          <p:spPr bwMode="auto">
            <a:xfrm>
              <a:off x="2613026" y="963614"/>
              <a:ext cx="61913" cy="73025"/>
            </a:xfrm>
            <a:custGeom>
              <a:avLst/>
              <a:gdLst>
                <a:gd name="T0" fmla="*/ 4 w 66"/>
                <a:gd name="T1" fmla="*/ 52 h 77"/>
                <a:gd name="T2" fmla="*/ 0 w 66"/>
                <a:gd name="T3" fmla="*/ 54 h 77"/>
                <a:gd name="T4" fmla="*/ 0 w 66"/>
                <a:gd name="T5" fmla="*/ 77 h 77"/>
                <a:gd name="T6" fmla="*/ 4 w 66"/>
                <a:gd name="T7" fmla="*/ 75 h 77"/>
                <a:gd name="T8" fmla="*/ 4 w 66"/>
                <a:gd name="T9" fmla="*/ 52 h 77"/>
                <a:gd name="T10" fmla="*/ 0 w 66"/>
                <a:gd name="T11" fmla="*/ 0 h 77"/>
                <a:gd name="T12" fmla="*/ 0 w 66"/>
                <a:gd name="T13" fmla="*/ 13 h 77"/>
                <a:gd name="T14" fmla="*/ 4 w 66"/>
                <a:gd name="T15" fmla="*/ 15 h 77"/>
                <a:gd name="T16" fmla="*/ 4 w 66"/>
                <a:gd name="T17" fmla="*/ 7 h 77"/>
                <a:gd name="T18" fmla="*/ 63 w 66"/>
                <a:gd name="T19" fmla="*/ 41 h 77"/>
                <a:gd name="T20" fmla="*/ 66 w 66"/>
                <a:gd name="T21" fmla="*/ 37 h 77"/>
                <a:gd name="T22" fmla="*/ 0 w 66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77">
                  <a:moveTo>
                    <a:pt x="4" y="52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4" y="40"/>
                    <a:pt x="65" y="39"/>
                    <a:pt x="66" y="3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 noEditPoints="1"/>
            </p:cNvSpPr>
            <p:nvPr/>
          </p:nvSpPr>
          <p:spPr bwMode="auto">
            <a:xfrm>
              <a:off x="1187451" y="1758951"/>
              <a:ext cx="142875" cy="152400"/>
            </a:xfrm>
            <a:custGeom>
              <a:avLst/>
              <a:gdLst>
                <a:gd name="T0" fmla="*/ 66 w 152"/>
                <a:gd name="T1" fmla="*/ 25 h 162"/>
                <a:gd name="T2" fmla="*/ 63 w 152"/>
                <a:gd name="T3" fmla="*/ 28 h 162"/>
                <a:gd name="T4" fmla="*/ 74 w 152"/>
                <a:gd name="T5" fmla="*/ 34 h 162"/>
                <a:gd name="T6" fmla="*/ 144 w 152"/>
                <a:gd name="T7" fmla="*/ 74 h 162"/>
                <a:gd name="T8" fmla="*/ 74 w 152"/>
                <a:gd name="T9" fmla="*/ 114 h 162"/>
                <a:gd name="T10" fmla="*/ 4 w 152"/>
                <a:gd name="T11" fmla="*/ 155 h 162"/>
                <a:gd name="T12" fmla="*/ 4 w 152"/>
                <a:gd name="T13" fmla="*/ 74 h 162"/>
                <a:gd name="T14" fmla="*/ 4 w 152"/>
                <a:gd name="T15" fmla="*/ 62 h 162"/>
                <a:gd name="T16" fmla="*/ 0 w 152"/>
                <a:gd name="T17" fmla="*/ 65 h 162"/>
                <a:gd name="T18" fmla="*/ 0 w 152"/>
                <a:gd name="T19" fmla="*/ 74 h 162"/>
                <a:gd name="T20" fmla="*/ 0 w 152"/>
                <a:gd name="T21" fmla="*/ 162 h 162"/>
                <a:gd name="T22" fmla="*/ 76 w 152"/>
                <a:gd name="T23" fmla="*/ 118 h 162"/>
                <a:gd name="T24" fmla="*/ 76 w 152"/>
                <a:gd name="T25" fmla="*/ 118 h 162"/>
                <a:gd name="T26" fmla="*/ 152 w 152"/>
                <a:gd name="T27" fmla="*/ 74 h 162"/>
                <a:gd name="T28" fmla="*/ 76 w 152"/>
                <a:gd name="T29" fmla="*/ 31 h 162"/>
                <a:gd name="T30" fmla="*/ 66 w 152"/>
                <a:gd name="T31" fmla="*/ 25 h 162"/>
                <a:gd name="T32" fmla="*/ 0 w 152"/>
                <a:gd name="T33" fmla="*/ 0 h 162"/>
                <a:gd name="T34" fmla="*/ 0 w 152"/>
                <a:gd name="T35" fmla="*/ 42 h 162"/>
                <a:gd name="T36" fmla="*/ 4 w 152"/>
                <a:gd name="T37" fmla="*/ 39 h 162"/>
                <a:gd name="T38" fmla="*/ 4 w 152"/>
                <a:gd name="T39" fmla="*/ 2 h 162"/>
                <a:gd name="T40" fmla="*/ 0 w 152"/>
                <a:gd name="T4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162">
                  <a:moveTo>
                    <a:pt x="66" y="25"/>
                  </a:moveTo>
                  <a:cubicBezTo>
                    <a:pt x="65" y="26"/>
                    <a:pt x="64" y="27"/>
                    <a:pt x="63" y="28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6" y="25"/>
                    <a:pt x="66" y="25"/>
                    <a:pt x="66" y="25"/>
                  </a:cubicBezTo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 noEditPoints="1"/>
            </p:cNvSpPr>
            <p:nvPr/>
          </p:nvSpPr>
          <p:spPr bwMode="auto">
            <a:xfrm>
              <a:off x="1187451" y="1747839"/>
              <a:ext cx="61913" cy="73025"/>
            </a:xfrm>
            <a:custGeom>
              <a:avLst/>
              <a:gdLst>
                <a:gd name="T0" fmla="*/ 4 w 66"/>
                <a:gd name="T1" fmla="*/ 52 h 78"/>
                <a:gd name="T2" fmla="*/ 0 w 66"/>
                <a:gd name="T3" fmla="*/ 55 h 78"/>
                <a:gd name="T4" fmla="*/ 0 w 66"/>
                <a:gd name="T5" fmla="*/ 78 h 78"/>
                <a:gd name="T6" fmla="*/ 4 w 66"/>
                <a:gd name="T7" fmla="*/ 75 h 78"/>
                <a:gd name="T8" fmla="*/ 4 w 66"/>
                <a:gd name="T9" fmla="*/ 52 h 78"/>
                <a:gd name="T10" fmla="*/ 0 w 66"/>
                <a:gd name="T11" fmla="*/ 0 h 78"/>
                <a:gd name="T12" fmla="*/ 0 w 66"/>
                <a:gd name="T13" fmla="*/ 13 h 78"/>
                <a:gd name="T14" fmla="*/ 4 w 66"/>
                <a:gd name="T15" fmla="*/ 15 h 78"/>
                <a:gd name="T16" fmla="*/ 4 w 66"/>
                <a:gd name="T17" fmla="*/ 7 h 78"/>
                <a:gd name="T18" fmla="*/ 63 w 66"/>
                <a:gd name="T19" fmla="*/ 41 h 78"/>
                <a:gd name="T20" fmla="*/ 66 w 66"/>
                <a:gd name="T21" fmla="*/ 38 h 78"/>
                <a:gd name="T22" fmla="*/ 0 w 66"/>
                <a:gd name="T2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78">
                  <a:moveTo>
                    <a:pt x="4" y="52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4" y="40"/>
                    <a:pt x="65" y="39"/>
                    <a:pt x="66" y="3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 noEditPoints="1"/>
            </p:cNvSpPr>
            <p:nvPr/>
          </p:nvSpPr>
          <p:spPr bwMode="auto">
            <a:xfrm>
              <a:off x="2036763" y="1677989"/>
              <a:ext cx="122238" cy="122238"/>
            </a:xfrm>
            <a:custGeom>
              <a:avLst/>
              <a:gdLst>
                <a:gd name="T0" fmla="*/ 131 w 131"/>
                <a:gd name="T1" fmla="*/ 66 h 131"/>
                <a:gd name="T2" fmla="*/ 129 w 131"/>
                <a:gd name="T3" fmla="*/ 66 h 131"/>
                <a:gd name="T4" fmla="*/ 127 w 131"/>
                <a:gd name="T5" fmla="*/ 66 h 131"/>
                <a:gd name="T6" fmla="*/ 109 w 131"/>
                <a:gd name="T7" fmla="*/ 109 h 131"/>
                <a:gd name="T8" fmla="*/ 66 w 131"/>
                <a:gd name="T9" fmla="*/ 127 h 131"/>
                <a:gd name="T10" fmla="*/ 22 w 131"/>
                <a:gd name="T11" fmla="*/ 109 h 131"/>
                <a:gd name="T12" fmla="*/ 6 w 131"/>
                <a:gd name="T13" fmla="*/ 79 h 131"/>
                <a:gd name="T14" fmla="*/ 2 w 131"/>
                <a:gd name="T15" fmla="*/ 81 h 131"/>
                <a:gd name="T16" fmla="*/ 66 w 131"/>
                <a:gd name="T17" fmla="*/ 131 h 131"/>
                <a:gd name="T18" fmla="*/ 131 w 131"/>
                <a:gd name="T19" fmla="*/ 66 h 131"/>
                <a:gd name="T20" fmla="*/ 28 w 131"/>
                <a:gd name="T21" fmla="*/ 12 h 131"/>
                <a:gd name="T22" fmla="*/ 0 w 131"/>
                <a:gd name="T23" fmla="*/ 59 h 131"/>
                <a:gd name="T24" fmla="*/ 5 w 131"/>
                <a:gd name="T25" fmla="*/ 57 h 131"/>
                <a:gd name="T26" fmla="*/ 22 w 131"/>
                <a:gd name="T27" fmla="*/ 22 h 131"/>
                <a:gd name="T28" fmla="*/ 28 w 131"/>
                <a:gd name="T29" fmla="*/ 17 h 131"/>
                <a:gd name="T30" fmla="*/ 28 w 131"/>
                <a:gd name="T31" fmla="*/ 12 h 131"/>
                <a:gd name="T32" fmla="*/ 35 w 131"/>
                <a:gd name="T33" fmla="*/ 12 h 131"/>
                <a:gd name="T34" fmla="*/ 35 w 131"/>
                <a:gd name="T35" fmla="*/ 12 h 131"/>
                <a:gd name="T36" fmla="*/ 28 w 131"/>
                <a:gd name="T37" fmla="*/ 12 h 131"/>
                <a:gd name="T38" fmla="*/ 28 w 131"/>
                <a:gd name="T39" fmla="*/ 12 h 131"/>
                <a:gd name="T40" fmla="*/ 66 w 131"/>
                <a:gd name="T41" fmla="*/ 0 h 131"/>
                <a:gd name="T42" fmla="*/ 48 w 131"/>
                <a:gd name="T43" fmla="*/ 3 h 131"/>
                <a:gd name="T44" fmla="*/ 48 w 131"/>
                <a:gd name="T45" fmla="*/ 7 h 131"/>
                <a:gd name="T46" fmla="*/ 66 w 131"/>
                <a:gd name="T47" fmla="*/ 4 h 131"/>
                <a:gd name="T48" fmla="*/ 109 w 131"/>
                <a:gd name="T49" fmla="*/ 22 h 131"/>
                <a:gd name="T50" fmla="*/ 127 w 131"/>
                <a:gd name="T51" fmla="*/ 66 h 131"/>
                <a:gd name="T52" fmla="*/ 129 w 131"/>
                <a:gd name="T53" fmla="*/ 66 h 131"/>
                <a:gd name="T54" fmla="*/ 131 w 131"/>
                <a:gd name="T55" fmla="*/ 66 h 131"/>
                <a:gd name="T56" fmla="*/ 131 w 131"/>
                <a:gd name="T57" fmla="*/ 66 h 131"/>
                <a:gd name="T58" fmla="*/ 66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09"/>
                  </a:cubicBezTo>
                  <a:cubicBezTo>
                    <a:pt x="98" y="121"/>
                    <a:pt x="83" y="127"/>
                    <a:pt x="66" y="127"/>
                  </a:cubicBezTo>
                  <a:cubicBezTo>
                    <a:pt x="49" y="127"/>
                    <a:pt x="33" y="121"/>
                    <a:pt x="22" y="109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0"/>
                    <a:pt x="2" y="81"/>
                  </a:cubicBezTo>
                  <a:cubicBezTo>
                    <a:pt x="9" y="110"/>
                    <a:pt x="35" y="131"/>
                    <a:pt x="66" y="131"/>
                  </a:cubicBezTo>
                  <a:cubicBezTo>
                    <a:pt x="102" y="131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59"/>
                  </a:cubicBezTo>
                  <a:cubicBezTo>
                    <a:pt x="2" y="58"/>
                    <a:pt x="3" y="58"/>
                    <a:pt x="5" y="57"/>
                  </a:cubicBezTo>
                  <a:cubicBezTo>
                    <a:pt x="7" y="43"/>
                    <a:pt x="13" y="31"/>
                    <a:pt x="22" y="22"/>
                  </a:cubicBezTo>
                  <a:cubicBezTo>
                    <a:pt x="24" y="20"/>
                    <a:pt x="26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5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3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2036763" y="1681164"/>
              <a:ext cx="44450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6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9 h 78"/>
                <a:gd name="T16" fmla="*/ 28 w 48"/>
                <a:gd name="T17" fmla="*/ 9 h 78"/>
                <a:gd name="T18" fmla="*/ 28 w 48"/>
                <a:gd name="T19" fmla="*/ 14 h 78"/>
                <a:gd name="T20" fmla="*/ 35 w 48"/>
                <a:gd name="T21" fmla="*/ 9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9 h 78"/>
                <a:gd name="T28" fmla="*/ 35 w 48"/>
                <a:gd name="T29" fmla="*/ 9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5"/>
                    <a:pt x="0" y="56"/>
                  </a:cubicBezTo>
                  <a:cubicBezTo>
                    <a:pt x="0" y="58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7"/>
                    <a:pt x="4" y="77"/>
                    <a:pt x="6" y="76"/>
                  </a:cubicBezTo>
                  <a:cubicBezTo>
                    <a:pt x="5" y="72"/>
                    <a:pt x="4" y="67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2"/>
                    <a:pt x="33" y="11"/>
                    <a:pt x="35" y="9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2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1736726" y="1014414"/>
              <a:ext cx="122238" cy="122238"/>
            </a:xfrm>
            <a:custGeom>
              <a:avLst/>
              <a:gdLst>
                <a:gd name="T0" fmla="*/ 131 w 131"/>
                <a:gd name="T1" fmla="*/ 65 h 131"/>
                <a:gd name="T2" fmla="*/ 129 w 131"/>
                <a:gd name="T3" fmla="*/ 65 h 131"/>
                <a:gd name="T4" fmla="*/ 127 w 131"/>
                <a:gd name="T5" fmla="*/ 65 h 131"/>
                <a:gd name="T6" fmla="*/ 109 w 131"/>
                <a:gd name="T7" fmla="*/ 109 h 131"/>
                <a:gd name="T8" fmla="*/ 65 w 131"/>
                <a:gd name="T9" fmla="*/ 127 h 131"/>
                <a:gd name="T10" fmla="*/ 22 w 131"/>
                <a:gd name="T11" fmla="*/ 109 h 131"/>
                <a:gd name="T12" fmla="*/ 5 w 131"/>
                <a:gd name="T13" fmla="*/ 79 h 131"/>
                <a:gd name="T14" fmla="*/ 1 w 131"/>
                <a:gd name="T15" fmla="*/ 80 h 131"/>
                <a:gd name="T16" fmla="*/ 65 w 131"/>
                <a:gd name="T17" fmla="*/ 131 h 131"/>
                <a:gd name="T18" fmla="*/ 131 w 131"/>
                <a:gd name="T19" fmla="*/ 65 h 131"/>
                <a:gd name="T20" fmla="*/ 28 w 131"/>
                <a:gd name="T21" fmla="*/ 12 h 131"/>
                <a:gd name="T22" fmla="*/ 0 w 131"/>
                <a:gd name="T23" fmla="*/ 59 h 131"/>
                <a:gd name="T24" fmla="*/ 4 w 131"/>
                <a:gd name="T25" fmla="*/ 56 h 131"/>
                <a:gd name="T26" fmla="*/ 22 w 131"/>
                <a:gd name="T27" fmla="*/ 22 h 131"/>
                <a:gd name="T28" fmla="*/ 27 w 131"/>
                <a:gd name="T29" fmla="*/ 17 h 131"/>
                <a:gd name="T30" fmla="*/ 28 w 131"/>
                <a:gd name="T31" fmla="*/ 12 h 131"/>
                <a:gd name="T32" fmla="*/ 34 w 131"/>
                <a:gd name="T33" fmla="*/ 12 h 131"/>
                <a:gd name="T34" fmla="*/ 34 w 131"/>
                <a:gd name="T35" fmla="*/ 12 h 131"/>
                <a:gd name="T36" fmla="*/ 28 w 131"/>
                <a:gd name="T37" fmla="*/ 12 h 131"/>
                <a:gd name="T38" fmla="*/ 28 w 131"/>
                <a:gd name="T39" fmla="*/ 12 h 131"/>
                <a:gd name="T40" fmla="*/ 65 w 131"/>
                <a:gd name="T41" fmla="*/ 0 h 131"/>
                <a:gd name="T42" fmla="*/ 47 w 131"/>
                <a:gd name="T43" fmla="*/ 2 h 131"/>
                <a:gd name="T44" fmla="*/ 47 w 131"/>
                <a:gd name="T45" fmla="*/ 6 h 131"/>
                <a:gd name="T46" fmla="*/ 65 w 131"/>
                <a:gd name="T47" fmla="*/ 4 h 131"/>
                <a:gd name="T48" fmla="*/ 109 w 131"/>
                <a:gd name="T49" fmla="*/ 22 h 131"/>
                <a:gd name="T50" fmla="*/ 127 w 131"/>
                <a:gd name="T51" fmla="*/ 65 h 131"/>
                <a:gd name="T52" fmla="*/ 129 w 131"/>
                <a:gd name="T53" fmla="*/ 65 h 131"/>
                <a:gd name="T54" fmla="*/ 131 w 131"/>
                <a:gd name="T55" fmla="*/ 65 h 131"/>
                <a:gd name="T56" fmla="*/ 131 w 131"/>
                <a:gd name="T57" fmla="*/ 65 h 131"/>
                <a:gd name="T58" fmla="*/ 65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5"/>
                  </a:moveTo>
                  <a:cubicBezTo>
                    <a:pt x="129" y="65"/>
                    <a:pt x="129" y="65"/>
                    <a:pt x="129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82"/>
                    <a:pt x="120" y="98"/>
                    <a:pt x="109" y="109"/>
                  </a:cubicBezTo>
                  <a:cubicBezTo>
                    <a:pt x="98" y="120"/>
                    <a:pt x="82" y="127"/>
                    <a:pt x="65" y="127"/>
                  </a:cubicBezTo>
                  <a:cubicBezTo>
                    <a:pt x="48" y="127"/>
                    <a:pt x="33" y="120"/>
                    <a:pt x="22" y="109"/>
                  </a:cubicBezTo>
                  <a:cubicBezTo>
                    <a:pt x="13" y="101"/>
                    <a:pt x="8" y="90"/>
                    <a:pt x="5" y="79"/>
                  </a:cubicBezTo>
                  <a:cubicBezTo>
                    <a:pt x="4" y="79"/>
                    <a:pt x="3" y="80"/>
                    <a:pt x="1" y="80"/>
                  </a:cubicBezTo>
                  <a:cubicBezTo>
                    <a:pt x="8" y="109"/>
                    <a:pt x="34" y="131"/>
                    <a:pt x="65" y="131"/>
                  </a:cubicBezTo>
                  <a:cubicBezTo>
                    <a:pt x="101" y="131"/>
                    <a:pt x="131" y="102"/>
                    <a:pt x="131" y="65"/>
                  </a:cubicBezTo>
                  <a:moveTo>
                    <a:pt x="28" y="12"/>
                  </a:moveTo>
                  <a:cubicBezTo>
                    <a:pt x="12" y="22"/>
                    <a:pt x="2" y="39"/>
                    <a:pt x="0" y="59"/>
                  </a:cubicBezTo>
                  <a:cubicBezTo>
                    <a:pt x="1" y="58"/>
                    <a:pt x="3" y="57"/>
                    <a:pt x="4" y="56"/>
                  </a:cubicBezTo>
                  <a:cubicBezTo>
                    <a:pt x="6" y="43"/>
                    <a:pt x="12" y="31"/>
                    <a:pt x="22" y="22"/>
                  </a:cubicBezTo>
                  <a:cubicBezTo>
                    <a:pt x="23" y="20"/>
                    <a:pt x="25" y="18"/>
                    <a:pt x="27" y="17"/>
                  </a:cubicBezTo>
                  <a:cubicBezTo>
                    <a:pt x="28" y="15"/>
                    <a:pt x="28" y="14"/>
                    <a:pt x="28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2"/>
                  </a:cubicBezTo>
                  <a:cubicBezTo>
                    <a:pt x="47" y="4"/>
                    <a:pt x="47" y="5"/>
                    <a:pt x="47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1736726" y="1016001"/>
              <a:ext cx="42863" cy="73025"/>
            </a:xfrm>
            <a:custGeom>
              <a:avLst/>
              <a:gdLst>
                <a:gd name="T0" fmla="*/ 4 w 47"/>
                <a:gd name="T1" fmla="*/ 54 h 78"/>
                <a:gd name="T2" fmla="*/ 0 w 47"/>
                <a:gd name="T3" fmla="*/ 57 h 78"/>
                <a:gd name="T4" fmla="*/ 0 w 47"/>
                <a:gd name="T5" fmla="*/ 63 h 78"/>
                <a:gd name="T6" fmla="*/ 1 w 47"/>
                <a:gd name="T7" fmla="*/ 78 h 78"/>
                <a:gd name="T8" fmla="*/ 5 w 47"/>
                <a:gd name="T9" fmla="*/ 77 h 78"/>
                <a:gd name="T10" fmla="*/ 4 w 47"/>
                <a:gd name="T11" fmla="*/ 63 h 78"/>
                <a:gd name="T12" fmla="*/ 4 w 47"/>
                <a:gd name="T13" fmla="*/ 54 h 78"/>
                <a:gd name="T14" fmla="*/ 34 w 47"/>
                <a:gd name="T15" fmla="*/ 10 h 78"/>
                <a:gd name="T16" fmla="*/ 28 w 47"/>
                <a:gd name="T17" fmla="*/ 10 h 78"/>
                <a:gd name="T18" fmla="*/ 27 w 47"/>
                <a:gd name="T19" fmla="*/ 15 h 78"/>
                <a:gd name="T20" fmla="*/ 34 w 47"/>
                <a:gd name="T21" fmla="*/ 10 h 78"/>
                <a:gd name="T22" fmla="*/ 47 w 47"/>
                <a:gd name="T23" fmla="*/ 0 h 78"/>
                <a:gd name="T24" fmla="*/ 28 w 47"/>
                <a:gd name="T25" fmla="*/ 10 h 78"/>
                <a:gd name="T26" fmla="*/ 28 w 47"/>
                <a:gd name="T27" fmla="*/ 10 h 78"/>
                <a:gd name="T28" fmla="*/ 34 w 47"/>
                <a:gd name="T29" fmla="*/ 10 h 78"/>
                <a:gd name="T30" fmla="*/ 47 w 47"/>
                <a:gd name="T31" fmla="*/ 4 h 78"/>
                <a:gd name="T32" fmla="*/ 47 w 47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78">
                  <a:moveTo>
                    <a:pt x="4" y="54"/>
                  </a:moveTo>
                  <a:cubicBezTo>
                    <a:pt x="3" y="55"/>
                    <a:pt x="1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9"/>
                    <a:pt x="0" y="74"/>
                    <a:pt x="1" y="78"/>
                  </a:cubicBezTo>
                  <a:cubicBezTo>
                    <a:pt x="3" y="78"/>
                    <a:pt x="4" y="77"/>
                    <a:pt x="5" y="77"/>
                  </a:cubicBezTo>
                  <a:cubicBezTo>
                    <a:pt x="4" y="73"/>
                    <a:pt x="4" y="68"/>
                    <a:pt x="4" y="63"/>
                  </a:cubicBezTo>
                  <a:cubicBezTo>
                    <a:pt x="4" y="60"/>
                    <a:pt x="4" y="57"/>
                    <a:pt x="4" y="54"/>
                  </a:cubicBezTo>
                  <a:moveTo>
                    <a:pt x="34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3"/>
                    <a:pt x="27" y="15"/>
                  </a:cubicBezTo>
                  <a:cubicBezTo>
                    <a:pt x="30" y="13"/>
                    <a:pt x="32" y="11"/>
                    <a:pt x="34" y="10"/>
                  </a:cubicBezTo>
                  <a:moveTo>
                    <a:pt x="47" y="0"/>
                  </a:moveTo>
                  <a:cubicBezTo>
                    <a:pt x="40" y="2"/>
                    <a:pt x="33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8" y="8"/>
                    <a:pt x="43" y="6"/>
                    <a:pt x="47" y="4"/>
                  </a:cubicBezTo>
                  <a:cubicBezTo>
                    <a:pt x="47" y="3"/>
                    <a:pt x="47" y="2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1773238" y="2770189"/>
              <a:ext cx="123825" cy="122238"/>
            </a:xfrm>
            <a:custGeom>
              <a:avLst/>
              <a:gdLst>
                <a:gd name="T0" fmla="*/ 131 w 131"/>
                <a:gd name="T1" fmla="*/ 66 h 132"/>
                <a:gd name="T2" fmla="*/ 129 w 131"/>
                <a:gd name="T3" fmla="*/ 66 h 132"/>
                <a:gd name="T4" fmla="*/ 127 w 131"/>
                <a:gd name="T5" fmla="*/ 66 h 132"/>
                <a:gd name="T6" fmla="*/ 109 w 131"/>
                <a:gd name="T7" fmla="*/ 110 h 132"/>
                <a:gd name="T8" fmla="*/ 66 w 131"/>
                <a:gd name="T9" fmla="*/ 128 h 132"/>
                <a:gd name="T10" fmla="*/ 22 w 131"/>
                <a:gd name="T11" fmla="*/ 110 h 132"/>
                <a:gd name="T12" fmla="*/ 6 w 131"/>
                <a:gd name="T13" fmla="*/ 79 h 132"/>
                <a:gd name="T14" fmla="*/ 2 w 131"/>
                <a:gd name="T15" fmla="*/ 81 h 132"/>
                <a:gd name="T16" fmla="*/ 66 w 131"/>
                <a:gd name="T17" fmla="*/ 132 h 132"/>
                <a:gd name="T18" fmla="*/ 131 w 131"/>
                <a:gd name="T19" fmla="*/ 66 h 132"/>
                <a:gd name="T20" fmla="*/ 28 w 131"/>
                <a:gd name="T21" fmla="*/ 12 h 132"/>
                <a:gd name="T22" fmla="*/ 0 w 131"/>
                <a:gd name="T23" fmla="*/ 60 h 132"/>
                <a:gd name="T24" fmla="*/ 5 w 131"/>
                <a:gd name="T25" fmla="*/ 57 h 132"/>
                <a:gd name="T26" fmla="*/ 22 w 131"/>
                <a:gd name="T27" fmla="*/ 22 h 132"/>
                <a:gd name="T28" fmla="*/ 28 w 131"/>
                <a:gd name="T29" fmla="*/ 17 h 132"/>
                <a:gd name="T30" fmla="*/ 28 w 131"/>
                <a:gd name="T31" fmla="*/ 13 h 132"/>
                <a:gd name="T32" fmla="*/ 35 w 131"/>
                <a:gd name="T33" fmla="*/ 13 h 132"/>
                <a:gd name="T34" fmla="*/ 35 w 131"/>
                <a:gd name="T35" fmla="*/ 13 h 132"/>
                <a:gd name="T36" fmla="*/ 28 w 131"/>
                <a:gd name="T37" fmla="*/ 13 h 132"/>
                <a:gd name="T38" fmla="*/ 28 w 131"/>
                <a:gd name="T39" fmla="*/ 12 h 132"/>
                <a:gd name="T40" fmla="*/ 66 w 131"/>
                <a:gd name="T41" fmla="*/ 0 h 132"/>
                <a:gd name="T42" fmla="*/ 48 w 131"/>
                <a:gd name="T43" fmla="*/ 3 h 132"/>
                <a:gd name="T44" fmla="*/ 48 w 131"/>
                <a:gd name="T45" fmla="*/ 7 h 132"/>
                <a:gd name="T46" fmla="*/ 66 w 131"/>
                <a:gd name="T47" fmla="*/ 4 h 132"/>
                <a:gd name="T48" fmla="*/ 109 w 131"/>
                <a:gd name="T49" fmla="*/ 22 h 132"/>
                <a:gd name="T50" fmla="*/ 127 w 131"/>
                <a:gd name="T51" fmla="*/ 66 h 132"/>
                <a:gd name="T52" fmla="*/ 129 w 131"/>
                <a:gd name="T53" fmla="*/ 66 h 132"/>
                <a:gd name="T54" fmla="*/ 131 w 131"/>
                <a:gd name="T55" fmla="*/ 66 h 132"/>
                <a:gd name="T56" fmla="*/ 131 w 131"/>
                <a:gd name="T57" fmla="*/ 66 h 132"/>
                <a:gd name="T58" fmla="*/ 66 w 131"/>
                <a:gd name="T5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2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10"/>
                  </a:cubicBezTo>
                  <a:cubicBezTo>
                    <a:pt x="98" y="121"/>
                    <a:pt x="83" y="128"/>
                    <a:pt x="66" y="128"/>
                  </a:cubicBezTo>
                  <a:cubicBezTo>
                    <a:pt x="49" y="128"/>
                    <a:pt x="33" y="121"/>
                    <a:pt x="22" y="110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1"/>
                    <a:pt x="2" y="81"/>
                  </a:cubicBezTo>
                  <a:cubicBezTo>
                    <a:pt x="9" y="110"/>
                    <a:pt x="35" y="132"/>
                    <a:pt x="66" y="132"/>
                  </a:cubicBezTo>
                  <a:cubicBezTo>
                    <a:pt x="102" y="132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60"/>
                  </a:cubicBezTo>
                  <a:cubicBezTo>
                    <a:pt x="2" y="59"/>
                    <a:pt x="3" y="58"/>
                    <a:pt x="5" y="57"/>
                  </a:cubicBezTo>
                  <a:cubicBezTo>
                    <a:pt x="7" y="44"/>
                    <a:pt x="13" y="32"/>
                    <a:pt x="22" y="22"/>
                  </a:cubicBezTo>
                  <a:cubicBezTo>
                    <a:pt x="24" y="21"/>
                    <a:pt x="26" y="19"/>
                    <a:pt x="28" y="17"/>
                  </a:cubicBezTo>
                  <a:cubicBezTo>
                    <a:pt x="28" y="16"/>
                    <a:pt x="28" y="14"/>
                    <a:pt x="28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6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4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1773238" y="2771776"/>
              <a:ext cx="46038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4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8"/>
                    <a:pt x="4" y="77"/>
                    <a:pt x="6" y="76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 noEditPoints="1"/>
            </p:cNvSpPr>
            <p:nvPr/>
          </p:nvSpPr>
          <p:spPr bwMode="auto">
            <a:xfrm>
              <a:off x="2052638" y="2681289"/>
              <a:ext cx="122238" cy="61913"/>
            </a:xfrm>
            <a:custGeom>
              <a:avLst/>
              <a:gdLst>
                <a:gd name="T0" fmla="*/ 28 w 131"/>
                <a:gd name="T1" fmla="*/ 12 h 66"/>
                <a:gd name="T2" fmla="*/ 0 w 131"/>
                <a:gd name="T3" fmla="*/ 66 h 66"/>
                <a:gd name="T4" fmla="*/ 4 w 131"/>
                <a:gd name="T5" fmla="*/ 66 h 66"/>
                <a:gd name="T6" fmla="*/ 22 w 131"/>
                <a:gd name="T7" fmla="*/ 22 h 66"/>
                <a:gd name="T8" fmla="*/ 29 w 131"/>
                <a:gd name="T9" fmla="*/ 16 h 66"/>
                <a:gd name="T10" fmla="*/ 28 w 131"/>
                <a:gd name="T11" fmla="*/ 12 h 66"/>
                <a:gd name="T12" fmla="*/ 28 w 131"/>
                <a:gd name="T13" fmla="*/ 12 h 66"/>
                <a:gd name="T14" fmla="*/ 65 w 131"/>
                <a:gd name="T15" fmla="*/ 0 h 66"/>
                <a:gd name="T16" fmla="*/ 47 w 131"/>
                <a:gd name="T17" fmla="*/ 3 h 66"/>
                <a:gd name="T18" fmla="*/ 48 w 131"/>
                <a:gd name="T19" fmla="*/ 7 h 66"/>
                <a:gd name="T20" fmla="*/ 65 w 131"/>
                <a:gd name="T21" fmla="*/ 4 h 66"/>
                <a:gd name="T22" fmla="*/ 109 w 131"/>
                <a:gd name="T23" fmla="*/ 22 h 66"/>
                <a:gd name="T24" fmla="*/ 127 w 131"/>
                <a:gd name="T25" fmla="*/ 66 h 66"/>
                <a:gd name="T26" fmla="*/ 131 w 131"/>
                <a:gd name="T27" fmla="*/ 66 h 66"/>
                <a:gd name="T28" fmla="*/ 65 w 13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6">
                  <a:moveTo>
                    <a:pt x="28" y="12"/>
                  </a:moveTo>
                  <a:cubicBezTo>
                    <a:pt x="11" y="24"/>
                    <a:pt x="0" y="44"/>
                    <a:pt x="0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11" y="33"/>
                    <a:pt x="22" y="22"/>
                  </a:cubicBezTo>
                  <a:cubicBezTo>
                    <a:pt x="24" y="20"/>
                    <a:pt x="26" y="18"/>
                    <a:pt x="29" y="16"/>
                  </a:cubicBezTo>
                  <a:cubicBezTo>
                    <a:pt x="28" y="15"/>
                    <a:pt x="28" y="14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3"/>
                  </a:cubicBezTo>
                  <a:cubicBezTo>
                    <a:pt x="47" y="4"/>
                    <a:pt x="47" y="6"/>
                    <a:pt x="48" y="7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9"/>
                    <a:pt x="127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078038" y="2684464"/>
              <a:ext cx="19050" cy="11113"/>
            </a:xfrm>
            <a:custGeom>
              <a:avLst/>
              <a:gdLst>
                <a:gd name="T0" fmla="*/ 19 w 20"/>
                <a:gd name="T1" fmla="*/ 0 h 13"/>
                <a:gd name="T2" fmla="*/ 0 w 20"/>
                <a:gd name="T3" fmla="*/ 9 h 13"/>
                <a:gd name="T4" fmla="*/ 0 w 20"/>
                <a:gd name="T5" fmla="*/ 9 h 13"/>
                <a:gd name="T6" fmla="*/ 1 w 20"/>
                <a:gd name="T7" fmla="*/ 13 h 13"/>
                <a:gd name="T8" fmla="*/ 20 w 20"/>
                <a:gd name="T9" fmla="*/ 4 h 13"/>
                <a:gd name="T10" fmla="*/ 19 w 20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">
                  <a:moveTo>
                    <a:pt x="19" y="0"/>
                  </a:moveTo>
                  <a:cubicBezTo>
                    <a:pt x="12" y="2"/>
                    <a:pt x="6" y="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6" y="9"/>
                    <a:pt x="13" y="6"/>
                    <a:pt x="20" y="4"/>
                  </a:cubicBezTo>
                  <a:cubicBezTo>
                    <a:pt x="19" y="3"/>
                    <a:pt x="19" y="1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 noEditPoints="1"/>
            </p:cNvSpPr>
            <p:nvPr/>
          </p:nvSpPr>
          <p:spPr bwMode="auto">
            <a:xfrm>
              <a:off x="1577976" y="1768476"/>
              <a:ext cx="122238" cy="60325"/>
            </a:xfrm>
            <a:custGeom>
              <a:avLst/>
              <a:gdLst>
                <a:gd name="T0" fmla="*/ 28 w 131"/>
                <a:gd name="T1" fmla="*/ 11 h 65"/>
                <a:gd name="T2" fmla="*/ 0 w 131"/>
                <a:gd name="T3" fmla="*/ 65 h 65"/>
                <a:gd name="T4" fmla="*/ 4 w 131"/>
                <a:gd name="T5" fmla="*/ 65 h 65"/>
                <a:gd name="T6" fmla="*/ 22 w 131"/>
                <a:gd name="T7" fmla="*/ 22 h 65"/>
                <a:gd name="T8" fmla="*/ 29 w 131"/>
                <a:gd name="T9" fmla="*/ 16 h 65"/>
                <a:gd name="T10" fmla="*/ 28 w 131"/>
                <a:gd name="T11" fmla="*/ 12 h 65"/>
                <a:gd name="T12" fmla="*/ 28 w 131"/>
                <a:gd name="T13" fmla="*/ 11 h 65"/>
                <a:gd name="T14" fmla="*/ 65 w 131"/>
                <a:gd name="T15" fmla="*/ 0 h 65"/>
                <a:gd name="T16" fmla="*/ 47 w 131"/>
                <a:gd name="T17" fmla="*/ 2 h 65"/>
                <a:gd name="T18" fmla="*/ 48 w 131"/>
                <a:gd name="T19" fmla="*/ 6 h 65"/>
                <a:gd name="T20" fmla="*/ 65 w 131"/>
                <a:gd name="T21" fmla="*/ 4 h 65"/>
                <a:gd name="T22" fmla="*/ 109 w 131"/>
                <a:gd name="T23" fmla="*/ 22 h 65"/>
                <a:gd name="T24" fmla="*/ 127 w 131"/>
                <a:gd name="T25" fmla="*/ 65 h 65"/>
                <a:gd name="T26" fmla="*/ 131 w 131"/>
                <a:gd name="T27" fmla="*/ 65 h 65"/>
                <a:gd name="T28" fmla="*/ 65 w 13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5">
                  <a:moveTo>
                    <a:pt x="28" y="11"/>
                  </a:moveTo>
                  <a:cubicBezTo>
                    <a:pt x="11" y="23"/>
                    <a:pt x="0" y="43"/>
                    <a:pt x="0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24" y="20"/>
                    <a:pt x="26" y="18"/>
                    <a:pt x="29" y="16"/>
                  </a:cubicBezTo>
                  <a:cubicBezTo>
                    <a:pt x="28" y="15"/>
                    <a:pt x="28" y="13"/>
                    <a:pt x="28" y="12"/>
                  </a:cubicBezTo>
                  <a:cubicBezTo>
                    <a:pt x="28" y="12"/>
                    <a:pt x="28" y="12"/>
                    <a:pt x="28" y="11"/>
                  </a:cubicBezTo>
                  <a:moveTo>
                    <a:pt x="65" y="0"/>
                  </a:moveTo>
                  <a:cubicBezTo>
                    <a:pt x="59" y="0"/>
                    <a:pt x="53" y="0"/>
                    <a:pt x="47" y="2"/>
                  </a:cubicBezTo>
                  <a:cubicBezTo>
                    <a:pt x="47" y="4"/>
                    <a:pt x="47" y="5"/>
                    <a:pt x="48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0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2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1603376" y="1770064"/>
              <a:ext cx="19050" cy="12700"/>
            </a:xfrm>
            <a:custGeom>
              <a:avLst/>
              <a:gdLst>
                <a:gd name="T0" fmla="*/ 19 w 20"/>
                <a:gd name="T1" fmla="*/ 0 h 14"/>
                <a:gd name="T2" fmla="*/ 0 w 20"/>
                <a:gd name="T3" fmla="*/ 9 h 14"/>
                <a:gd name="T4" fmla="*/ 0 w 20"/>
                <a:gd name="T5" fmla="*/ 10 h 14"/>
                <a:gd name="T6" fmla="*/ 1 w 20"/>
                <a:gd name="T7" fmla="*/ 14 h 14"/>
                <a:gd name="T8" fmla="*/ 20 w 20"/>
                <a:gd name="T9" fmla="*/ 4 h 14"/>
                <a:gd name="T10" fmla="*/ 19 w 2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19" y="0"/>
                  </a:moveTo>
                  <a:cubicBezTo>
                    <a:pt x="12" y="2"/>
                    <a:pt x="6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3"/>
                    <a:pt x="1" y="14"/>
                  </a:cubicBezTo>
                  <a:cubicBezTo>
                    <a:pt x="6" y="10"/>
                    <a:pt x="13" y="6"/>
                    <a:pt x="20" y="4"/>
                  </a:cubicBezTo>
                  <a:cubicBezTo>
                    <a:pt x="19" y="3"/>
                    <a:pt x="19" y="2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950913" y="1284289"/>
              <a:ext cx="122238" cy="60325"/>
            </a:xfrm>
            <a:custGeom>
              <a:avLst/>
              <a:gdLst>
                <a:gd name="T0" fmla="*/ 27 w 131"/>
                <a:gd name="T1" fmla="*/ 12 h 65"/>
                <a:gd name="T2" fmla="*/ 0 w 131"/>
                <a:gd name="T3" fmla="*/ 65 h 65"/>
                <a:gd name="T4" fmla="*/ 4 w 131"/>
                <a:gd name="T5" fmla="*/ 65 h 65"/>
                <a:gd name="T6" fmla="*/ 22 w 131"/>
                <a:gd name="T7" fmla="*/ 22 h 65"/>
                <a:gd name="T8" fmla="*/ 28 w 131"/>
                <a:gd name="T9" fmla="*/ 16 h 65"/>
                <a:gd name="T10" fmla="*/ 27 w 131"/>
                <a:gd name="T11" fmla="*/ 12 h 65"/>
                <a:gd name="T12" fmla="*/ 27 w 131"/>
                <a:gd name="T13" fmla="*/ 12 h 65"/>
                <a:gd name="T14" fmla="*/ 65 w 131"/>
                <a:gd name="T15" fmla="*/ 0 h 65"/>
                <a:gd name="T16" fmla="*/ 47 w 131"/>
                <a:gd name="T17" fmla="*/ 2 h 65"/>
                <a:gd name="T18" fmla="*/ 47 w 131"/>
                <a:gd name="T19" fmla="*/ 7 h 65"/>
                <a:gd name="T20" fmla="*/ 65 w 131"/>
                <a:gd name="T21" fmla="*/ 4 h 65"/>
                <a:gd name="T22" fmla="*/ 109 w 131"/>
                <a:gd name="T23" fmla="*/ 22 h 65"/>
                <a:gd name="T24" fmla="*/ 127 w 131"/>
                <a:gd name="T25" fmla="*/ 65 h 65"/>
                <a:gd name="T26" fmla="*/ 131 w 131"/>
                <a:gd name="T27" fmla="*/ 65 h 65"/>
                <a:gd name="T28" fmla="*/ 65 w 13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5">
                  <a:moveTo>
                    <a:pt x="27" y="12"/>
                  </a:moveTo>
                  <a:cubicBezTo>
                    <a:pt x="11" y="24"/>
                    <a:pt x="0" y="43"/>
                    <a:pt x="0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24" y="20"/>
                    <a:pt x="26" y="18"/>
                    <a:pt x="28" y="16"/>
                  </a:cubicBezTo>
                  <a:cubicBezTo>
                    <a:pt x="28" y="15"/>
                    <a:pt x="27" y="14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2"/>
                  </a:cubicBezTo>
                  <a:cubicBezTo>
                    <a:pt x="47" y="4"/>
                    <a:pt x="47" y="5"/>
                    <a:pt x="47" y="7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976313" y="1285876"/>
              <a:ext cx="17463" cy="14288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10 h 14"/>
                <a:gd name="T4" fmla="*/ 0 w 20"/>
                <a:gd name="T5" fmla="*/ 10 h 14"/>
                <a:gd name="T6" fmla="*/ 1 w 20"/>
                <a:gd name="T7" fmla="*/ 14 h 14"/>
                <a:gd name="T8" fmla="*/ 20 w 20"/>
                <a:gd name="T9" fmla="*/ 5 h 14"/>
                <a:gd name="T10" fmla="*/ 20 w 2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cubicBezTo>
                    <a:pt x="13" y="3"/>
                    <a:pt x="6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1" y="14"/>
                  </a:cubicBezTo>
                  <a:cubicBezTo>
                    <a:pt x="7" y="10"/>
                    <a:pt x="13" y="7"/>
                    <a:pt x="20" y="5"/>
                  </a:cubicBezTo>
                  <a:cubicBezTo>
                    <a:pt x="20" y="3"/>
                    <a:pt x="20" y="2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2392363" y="1322389"/>
              <a:ext cx="60325" cy="122238"/>
            </a:xfrm>
            <a:custGeom>
              <a:avLst/>
              <a:gdLst>
                <a:gd name="T0" fmla="*/ 65 w 65"/>
                <a:gd name="T1" fmla="*/ 0 h 131"/>
                <a:gd name="T2" fmla="*/ 0 w 65"/>
                <a:gd name="T3" fmla="*/ 65 h 131"/>
                <a:gd name="T4" fmla="*/ 65 w 65"/>
                <a:gd name="T5" fmla="*/ 131 h 131"/>
                <a:gd name="T6" fmla="*/ 65 w 65"/>
                <a:gd name="T7" fmla="*/ 127 h 131"/>
                <a:gd name="T8" fmla="*/ 22 w 65"/>
                <a:gd name="T9" fmla="*/ 109 h 131"/>
                <a:gd name="T10" fmla="*/ 4 w 65"/>
                <a:gd name="T11" fmla="*/ 65 h 131"/>
                <a:gd name="T12" fmla="*/ 22 w 65"/>
                <a:gd name="T13" fmla="*/ 22 h 131"/>
                <a:gd name="T14" fmla="*/ 65 w 65"/>
                <a:gd name="T15" fmla="*/ 4 h 131"/>
                <a:gd name="T16" fmla="*/ 65 w 65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48" y="127"/>
                    <a:pt x="33" y="120"/>
                    <a:pt x="22" y="109"/>
                  </a:cubicBezTo>
                  <a:cubicBezTo>
                    <a:pt x="11" y="98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8" y="4"/>
                    <a:pt x="65" y="4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958851" y="2711451"/>
              <a:ext cx="60325" cy="122238"/>
            </a:xfrm>
            <a:custGeom>
              <a:avLst/>
              <a:gdLst>
                <a:gd name="T0" fmla="*/ 66 w 66"/>
                <a:gd name="T1" fmla="*/ 0 h 131"/>
                <a:gd name="T2" fmla="*/ 0 w 66"/>
                <a:gd name="T3" fmla="*/ 65 h 131"/>
                <a:gd name="T4" fmla="*/ 66 w 66"/>
                <a:gd name="T5" fmla="*/ 131 h 131"/>
                <a:gd name="T6" fmla="*/ 66 w 66"/>
                <a:gd name="T7" fmla="*/ 127 h 131"/>
                <a:gd name="T8" fmla="*/ 22 w 66"/>
                <a:gd name="T9" fmla="*/ 109 h 131"/>
                <a:gd name="T10" fmla="*/ 4 w 66"/>
                <a:gd name="T11" fmla="*/ 65 h 131"/>
                <a:gd name="T12" fmla="*/ 22 w 66"/>
                <a:gd name="T13" fmla="*/ 22 h 131"/>
                <a:gd name="T14" fmla="*/ 66 w 66"/>
                <a:gd name="T15" fmla="*/ 4 h 131"/>
                <a:gd name="T16" fmla="*/ 66 w 6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31">
                  <a:moveTo>
                    <a:pt x="66" y="0"/>
                  </a:moveTo>
                  <a:cubicBezTo>
                    <a:pt x="30" y="0"/>
                    <a:pt x="0" y="29"/>
                    <a:pt x="0" y="65"/>
                  </a:cubicBezTo>
                  <a:cubicBezTo>
                    <a:pt x="0" y="102"/>
                    <a:pt x="30" y="131"/>
                    <a:pt x="66" y="131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49" y="127"/>
                    <a:pt x="33" y="120"/>
                    <a:pt x="22" y="109"/>
                  </a:cubicBezTo>
                  <a:cubicBezTo>
                    <a:pt x="11" y="98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9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1597026" y="819151"/>
              <a:ext cx="61913" cy="120650"/>
            </a:xfrm>
            <a:custGeom>
              <a:avLst/>
              <a:gdLst>
                <a:gd name="T0" fmla="*/ 66 w 66"/>
                <a:gd name="T1" fmla="*/ 0 h 130"/>
                <a:gd name="T2" fmla="*/ 0 w 66"/>
                <a:gd name="T3" fmla="*/ 65 h 130"/>
                <a:gd name="T4" fmla="*/ 66 w 66"/>
                <a:gd name="T5" fmla="*/ 130 h 130"/>
                <a:gd name="T6" fmla="*/ 66 w 66"/>
                <a:gd name="T7" fmla="*/ 126 h 130"/>
                <a:gd name="T8" fmla="*/ 22 w 66"/>
                <a:gd name="T9" fmla="*/ 108 h 130"/>
                <a:gd name="T10" fmla="*/ 4 w 66"/>
                <a:gd name="T11" fmla="*/ 65 h 130"/>
                <a:gd name="T12" fmla="*/ 22 w 66"/>
                <a:gd name="T13" fmla="*/ 22 h 130"/>
                <a:gd name="T14" fmla="*/ 66 w 66"/>
                <a:gd name="T15" fmla="*/ 4 h 130"/>
                <a:gd name="T16" fmla="*/ 66 w 66"/>
                <a:gd name="T1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30">
                  <a:moveTo>
                    <a:pt x="66" y="0"/>
                  </a:moveTo>
                  <a:cubicBezTo>
                    <a:pt x="30" y="0"/>
                    <a:pt x="0" y="29"/>
                    <a:pt x="0" y="65"/>
                  </a:cubicBezTo>
                  <a:cubicBezTo>
                    <a:pt x="0" y="101"/>
                    <a:pt x="30" y="130"/>
                    <a:pt x="66" y="130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49" y="126"/>
                    <a:pt x="33" y="120"/>
                    <a:pt x="22" y="108"/>
                  </a:cubicBezTo>
                  <a:cubicBezTo>
                    <a:pt x="11" y="97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9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928688" y="2144714"/>
              <a:ext cx="122238" cy="122238"/>
            </a:xfrm>
            <a:custGeom>
              <a:avLst/>
              <a:gdLst>
                <a:gd name="T0" fmla="*/ 131 w 131"/>
                <a:gd name="T1" fmla="*/ 65 h 131"/>
                <a:gd name="T2" fmla="*/ 129 w 131"/>
                <a:gd name="T3" fmla="*/ 65 h 131"/>
                <a:gd name="T4" fmla="*/ 127 w 131"/>
                <a:gd name="T5" fmla="*/ 65 h 131"/>
                <a:gd name="T6" fmla="*/ 109 w 131"/>
                <a:gd name="T7" fmla="*/ 109 h 131"/>
                <a:gd name="T8" fmla="*/ 65 w 131"/>
                <a:gd name="T9" fmla="*/ 127 h 131"/>
                <a:gd name="T10" fmla="*/ 21 w 131"/>
                <a:gd name="T11" fmla="*/ 109 h 131"/>
                <a:gd name="T12" fmla="*/ 5 w 131"/>
                <a:gd name="T13" fmla="*/ 79 h 131"/>
                <a:gd name="T14" fmla="*/ 1 w 131"/>
                <a:gd name="T15" fmla="*/ 80 h 131"/>
                <a:gd name="T16" fmla="*/ 65 w 131"/>
                <a:gd name="T17" fmla="*/ 131 h 131"/>
                <a:gd name="T18" fmla="*/ 131 w 131"/>
                <a:gd name="T19" fmla="*/ 65 h 131"/>
                <a:gd name="T20" fmla="*/ 27 w 131"/>
                <a:gd name="T21" fmla="*/ 11 h 131"/>
                <a:gd name="T22" fmla="*/ 0 w 131"/>
                <a:gd name="T23" fmla="*/ 59 h 131"/>
                <a:gd name="T24" fmla="*/ 4 w 131"/>
                <a:gd name="T25" fmla="*/ 56 h 131"/>
                <a:gd name="T26" fmla="*/ 21 w 131"/>
                <a:gd name="T27" fmla="*/ 22 h 131"/>
                <a:gd name="T28" fmla="*/ 27 w 131"/>
                <a:gd name="T29" fmla="*/ 17 h 131"/>
                <a:gd name="T30" fmla="*/ 27 w 131"/>
                <a:gd name="T31" fmla="*/ 12 h 131"/>
                <a:gd name="T32" fmla="*/ 34 w 131"/>
                <a:gd name="T33" fmla="*/ 12 h 131"/>
                <a:gd name="T34" fmla="*/ 34 w 131"/>
                <a:gd name="T35" fmla="*/ 12 h 131"/>
                <a:gd name="T36" fmla="*/ 27 w 131"/>
                <a:gd name="T37" fmla="*/ 12 h 131"/>
                <a:gd name="T38" fmla="*/ 27 w 131"/>
                <a:gd name="T39" fmla="*/ 11 h 131"/>
                <a:gd name="T40" fmla="*/ 65 w 131"/>
                <a:gd name="T41" fmla="*/ 0 h 131"/>
                <a:gd name="T42" fmla="*/ 47 w 131"/>
                <a:gd name="T43" fmla="*/ 2 h 131"/>
                <a:gd name="T44" fmla="*/ 47 w 131"/>
                <a:gd name="T45" fmla="*/ 6 h 131"/>
                <a:gd name="T46" fmla="*/ 65 w 131"/>
                <a:gd name="T47" fmla="*/ 4 h 131"/>
                <a:gd name="T48" fmla="*/ 109 w 131"/>
                <a:gd name="T49" fmla="*/ 22 h 131"/>
                <a:gd name="T50" fmla="*/ 127 w 131"/>
                <a:gd name="T51" fmla="*/ 65 h 131"/>
                <a:gd name="T52" fmla="*/ 129 w 131"/>
                <a:gd name="T53" fmla="*/ 65 h 131"/>
                <a:gd name="T54" fmla="*/ 131 w 131"/>
                <a:gd name="T55" fmla="*/ 65 h 131"/>
                <a:gd name="T56" fmla="*/ 131 w 131"/>
                <a:gd name="T57" fmla="*/ 65 h 131"/>
                <a:gd name="T58" fmla="*/ 65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5"/>
                  </a:moveTo>
                  <a:cubicBezTo>
                    <a:pt x="129" y="65"/>
                    <a:pt x="129" y="65"/>
                    <a:pt x="129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82"/>
                    <a:pt x="120" y="98"/>
                    <a:pt x="109" y="109"/>
                  </a:cubicBezTo>
                  <a:cubicBezTo>
                    <a:pt x="97" y="120"/>
                    <a:pt x="82" y="127"/>
                    <a:pt x="65" y="127"/>
                  </a:cubicBezTo>
                  <a:cubicBezTo>
                    <a:pt x="48" y="127"/>
                    <a:pt x="33" y="120"/>
                    <a:pt x="21" y="109"/>
                  </a:cubicBezTo>
                  <a:cubicBezTo>
                    <a:pt x="13" y="101"/>
                    <a:pt x="7" y="90"/>
                    <a:pt x="5" y="79"/>
                  </a:cubicBezTo>
                  <a:cubicBezTo>
                    <a:pt x="4" y="79"/>
                    <a:pt x="2" y="80"/>
                    <a:pt x="1" y="80"/>
                  </a:cubicBezTo>
                  <a:cubicBezTo>
                    <a:pt x="8" y="109"/>
                    <a:pt x="34" y="131"/>
                    <a:pt x="65" y="131"/>
                  </a:cubicBezTo>
                  <a:cubicBezTo>
                    <a:pt x="101" y="131"/>
                    <a:pt x="131" y="102"/>
                    <a:pt x="131" y="65"/>
                  </a:cubicBezTo>
                  <a:moveTo>
                    <a:pt x="27" y="11"/>
                  </a:moveTo>
                  <a:cubicBezTo>
                    <a:pt x="12" y="22"/>
                    <a:pt x="2" y="39"/>
                    <a:pt x="0" y="59"/>
                  </a:cubicBezTo>
                  <a:cubicBezTo>
                    <a:pt x="1" y="58"/>
                    <a:pt x="3" y="57"/>
                    <a:pt x="4" y="56"/>
                  </a:cubicBezTo>
                  <a:cubicBezTo>
                    <a:pt x="6" y="43"/>
                    <a:pt x="12" y="31"/>
                    <a:pt x="21" y="22"/>
                  </a:cubicBezTo>
                  <a:cubicBezTo>
                    <a:pt x="23" y="20"/>
                    <a:pt x="25" y="18"/>
                    <a:pt x="27" y="17"/>
                  </a:cubicBezTo>
                  <a:cubicBezTo>
                    <a:pt x="27" y="15"/>
                    <a:pt x="27" y="13"/>
                    <a:pt x="2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1"/>
                  </a:cubicBezTo>
                  <a:moveTo>
                    <a:pt x="65" y="0"/>
                  </a:moveTo>
                  <a:cubicBezTo>
                    <a:pt x="59" y="0"/>
                    <a:pt x="52" y="1"/>
                    <a:pt x="47" y="2"/>
                  </a:cubicBezTo>
                  <a:cubicBezTo>
                    <a:pt x="47" y="4"/>
                    <a:pt x="47" y="5"/>
                    <a:pt x="47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7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928688" y="2146301"/>
              <a:ext cx="44450" cy="73025"/>
            </a:xfrm>
            <a:custGeom>
              <a:avLst/>
              <a:gdLst>
                <a:gd name="T0" fmla="*/ 5 w 48"/>
                <a:gd name="T1" fmla="*/ 54 h 78"/>
                <a:gd name="T2" fmla="*/ 1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7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5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4" y="55"/>
                    <a:pt x="2" y="56"/>
                    <a:pt x="1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8"/>
                    <a:pt x="5" y="77"/>
                    <a:pt x="6" y="77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5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5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4" y="6"/>
                    <a:pt x="48" y="4"/>
                  </a:cubicBezTo>
                  <a:cubicBezTo>
                    <a:pt x="48" y="3"/>
                    <a:pt x="48" y="2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2763838" y="2211389"/>
              <a:ext cx="123825" cy="123825"/>
            </a:xfrm>
            <a:custGeom>
              <a:avLst/>
              <a:gdLst>
                <a:gd name="T0" fmla="*/ 131 w 131"/>
                <a:gd name="T1" fmla="*/ 66 h 132"/>
                <a:gd name="T2" fmla="*/ 129 w 131"/>
                <a:gd name="T3" fmla="*/ 66 h 132"/>
                <a:gd name="T4" fmla="*/ 127 w 131"/>
                <a:gd name="T5" fmla="*/ 66 h 132"/>
                <a:gd name="T6" fmla="*/ 109 w 131"/>
                <a:gd name="T7" fmla="*/ 110 h 132"/>
                <a:gd name="T8" fmla="*/ 66 w 131"/>
                <a:gd name="T9" fmla="*/ 128 h 132"/>
                <a:gd name="T10" fmla="*/ 22 w 131"/>
                <a:gd name="T11" fmla="*/ 110 h 132"/>
                <a:gd name="T12" fmla="*/ 6 w 131"/>
                <a:gd name="T13" fmla="*/ 79 h 132"/>
                <a:gd name="T14" fmla="*/ 2 w 131"/>
                <a:gd name="T15" fmla="*/ 81 h 132"/>
                <a:gd name="T16" fmla="*/ 66 w 131"/>
                <a:gd name="T17" fmla="*/ 132 h 132"/>
                <a:gd name="T18" fmla="*/ 131 w 131"/>
                <a:gd name="T19" fmla="*/ 66 h 132"/>
                <a:gd name="T20" fmla="*/ 28 w 131"/>
                <a:gd name="T21" fmla="*/ 12 h 132"/>
                <a:gd name="T22" fmla="*/ 0 w 131"/>
                <a:gd name="T23" fmla="*/ 60 h 132"/>
                <a:gd name="T24" fmla="*/ 5 w 131"/>
                <a:gd name="T25" fmla="*/ 57 h 132"/>
                <a:gd name="T26" fmla="*/ 22 w 131"/>
                <a:gd name="T27" fmla="*/ 22 h 132"/>
                <a:gd name="T28" fmla="*/ 28 w 131"/>
                <a:gd name="T29" fmla="*/ 17 h 132"/>
                <a:gd name="T30" fmla="*/ 28 w 131"/>
                <a:gd name="T31" fmla="*/ 13 h 132"/>
                <a:gd name="T32" fmla="*/ 35 w 131"/>
                <a:gd name="T33" fmla="*/ 13 h 132"/>
                <a:gd name="T34" fmla="*/ 35 w 131"/>
                <a:gd name="T35" fmla="*/ 13 h 132"/>
                <a:gd name="T36" fmla="*/ 28 w 131"/>
                <a:gd name="T37" fmla="*/ 13 h 132"/>
                <a:gd name="T38" fmla="*/ 28 w 131"/>
                <a:gd name="T39" fmla="*/ 12 h 132"/>
                <a:gd name="T40" fmla="*/ 66 w 131"/>
                <a:gd name="T41" fmla="*/ 0 h 132"/>
                <a:gd name="T42" fmla="*/ 48 w 131"/>
                <a:gd name="T43" fmla="*/ 3 h 132"/>
                <a:gd name="T44" fmla="*/ 48 w 131"/>
                <a:gd name="T45" fmla="*/ 7 h 132"/>
                <a:gd name="T46" fmla="*/ 66 w 131"/>
                <a:gd name="T47" fmla="*/ 4 h 132"/>
                <a:gd name="T48" fmla="*/ 109 w 131"/>
                <a:gd name="T49" fmla="*/ 22 h 132"/>
                <a:gd name="T50" fmla="*/ 127 w 131"/>
                <a:gd name="T51" fmla="*/ 66 h 132"/>
                <a:gd name="T52" fmla="*/ 129 w 131"/>
                <a:gd name="T53" fmla="*/ 66 h 132"/>
                <a:gd name="T54" fmla="*/ 131 w 131"/>
                <a:gd name="T55" fmla="*/ 66 h 132"/>
                <a:gd name="T56" fmla="*/ 131 w 131"/>
                <a:gd name="T57" fmla="*/ 66 h 132"/>
                <a:gd name="T58" fmla="*/ 66 w 131"/>
                <a:gd name="T5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2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10"/>
                  </a:cubicBezTo>
                  <a:cubicBezTo>
                    <a:pt x="98" y="121"/>
                    <a:pt x="83" y="128"/>
                    <a:pt x="66" y="128"/>
                  </a:cubicBezTo>
                  <a:cubicBezTo>
                    <a:pt x="49" y="128"/>
                    <a:pt x="33" y="121"/>
                    <a:pt x="22" y="110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0"/>
                    <a:pt x="2" y="81"/>
                  </a:cubicBezTo>
                  <a:cubicBezTo>
                    <a:pt x="9" y="110"/>
                    <a:pt x="35" y="132"/>
                    <a:pt x="66" y="132"/>
                  </a:cubicBezTo>
                  <a:cubicBezTo>
                    <a:pt x="102" y="132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60"/>
                  </a:cubicBezTo>
                  <a:cubicBezTo>
                    <a:pt x="2" y="59"/>
                    <a:pt x="3" y="58"/>
                    <a:pt x="5" y="57"/>
                  </a:cubicBezTo>
                  <a:cubicBezTo>
                    <a:pt x="7" y="43"/>
                    <a:pt x="13" y="31"/>
                    <a:pt x="22" y="22"/>
                  </a:cubicBezTo>
                  <a:cubicBezTo>
                    <a:pt x="24" y="21"/>
                    <a:pt x="26" y="19"/>
                    <a:pt x="28" y="17"/>
                  </a:cubicBezTo>
                  <a:cubicBezTo>
                    <a:pt x="28" y="16"/>
                    <a:pt x="28" y="14"/>
                    <a:pt x="28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6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4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/>
            <p:cNvSpPr>
              <a:spLocks noEditPoints="1"/>
            </p:cNvSpPr>
            <p:nvPr/>
          </p:nvSpPr>
          <p:spPr bwMode="auto">
            <a:xfrm>
              <a:off x="2763838" y="2214564"/>
              <a:ext cx="46038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4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7"/>
                    <a:pt x="4" y="77"/>
                    <a:pt x="6" y="76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2717801" y="1322389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9 h 77"/>
                <a:gd name="T12" fmla="*/ 3 w 78"/>
                <a:gd name="T13" fmla="*/ 39 h 77"/>
                <a:gd name="T14" fmla="*/ 3 w 78"/>
                <a:gd name="T15" fmla="*/ 3 h 77"/>
                <a:gd name="T16" fmla="*/ 17 w 78"/>
                <a:gd name="T17" fmla="*/ 3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3 h 77"/>
                <a:gd name="T26" fmla="*/ 75 w 78"/>
                <a:gd name="T27" fmla="*/ 3 h 77"/>
                <a:gd name="T28" fmla="*/ 75 w 78"/>
                <a:gd name="T29" fmla="*/ 75 h 77"/>
                <a:gd name="T30" fmla="*/ 3 w 78"/>
                <a:gd name="T31" fmla="*/ 75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7" y="3"/>
                  </a:lnTo>
                  <a:lnTo>
                    <a:pt x="17" y="0"/>
                  </a:lnTo>
                  <a:close/>
                  <a:moveTo>
                    <a:pt x="78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2717801" y="1322389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9 h 77"/>
                <a:gd name="T12" fmla="*/ 3 w 78"/>
                <a:gd name="T13" fmla="*/ 39 h 77"/>
                <a:gd name="T14" fmla="*/ 3 w 78"/>
                <a:gd name="T15" fmla="*/ 3 h 77"/>
                <a:gd name="T16" fmla="*/ 17 w 78"/>
                <a:gd name="T17" fmla="*/ 3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3 h 77"/>
                <a:gd name="T26" fmla="*/ 75 w 78"/>
                <a:gd name="T27" fmla="*/ 3 h 77"/>
                <a:gd name="T28" fmla="*/ 75 w 78"/>
                <a:gd name="T29" fmla="*/ 75 h 77"/>
                <a:gd name="T30" fmla="*/ 3 w 78"/>
                <a:gd name="T31" fmla="*/ 75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7" y="3"/>
                  </a:lnTo>
                  <a:lnTo>
                    <a:pt x="17" y="0"/>
                  </a:lnTo>
                  <a:moveTo>
                    <a:pt x="78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 noEditPoints="1"/>
            </p:cNvSpPr>
            <p:nvPr/>
          </p:nvSpPr>
          <p:spPr bwMode="auto">
            <a:xfrm>
              <a:off x="2717801" y="1322389"/>
              <a:ext cx="46038" cy="79375"/>
            </a:xfrm>
            <a:custGeom>
              <a:avLst/>
              <a:gdLst>
                <a:gd name="T0" fmla="*/ 3 w 29"/>
                <a:gd name="T1" fmla="*/ 39 h 50"/>
                <a:gd name="T2" fmla="*/ 0 w 29"/>
                <a:gd name="T3" fmla="*/ 39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9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3 h 50"/>
                <a:gd name="T16" fmla="*/ 29 w 29"/>
                <a:gd name="T17" fmla="*/ 3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close/>
                  <a:moveTo>
                    <a:pt x="29" y="0"/>
                  </a:moveTo>
                  <a:lnTo>
                    <a:pt x="17" y="0"/>
                  </a:lnTo>
                  <a:lnTo>
                    <a:pt x="17" y="3"/>
                  </a:lnTo>
                  <a:lnTo>
                    <a:pt x="29" y="3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 noEditPoints="1"/>
            </p:cNvSpPr>
            <p:nvPr/>
          </p:nvSpPr>
          <p:spPr bwMode="auto">
            <a:xfrm>
              <a:off x="2717801" y="1322389"/>
              <a:ext cx="46038" cy="79375"/>
            </a:xfrm>
            <a:custGeom>
              <a:avLst/>
              <a:gdLst>
                <a:gd name="T0" fmla="*/ 3 w 29"/>
                <a:gd name="T1" fmla="*/ 39 h 50"/>
                <a:gd name="T2" fmla="*/ 0 w 29"/>
                <a:gd name="T3" fmla="*/ 39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9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3 h 50"/>
                <a:gd name="T16" fmla="*/ 29 w 29"/>
                <a:gd name="T17" fmla="*/ 3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moveTo>
                    <a:pt x="29" y="0"/>
                  </a:moveTo>
                  <a:lnTo>
                    <a:pt x="17" y="0"/>
                  </a:lnTo>
                  <a:lnTo>
                    <a:pt x="17" y="3"/>
                  </a:lnTo>
                  <a:lnTo>
                    <a:pt x="29" y="3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1379538" y="1381126"/>
              <a:ext cx="122238" cy="123825"/>
            </a:xfrm>
            <a:custGeom>
              <a:avLst/>
              <a:gdLst>
                <a:gd name="T0" fmla="*/ 16 w 77"/>
                <a:gd name="T1" fmla="*/ 0 h 78"/>
                <a:gd name="T2" fmla="*/ 0 w 77"/>
                <a:gd name="T3" fmla="*/ 0 h 78"/>
                <a:gd name="T4" fmla="*/ 0 w 77"/>
                <a:gd name="T5" fmla="*/ 2 h 78"/>
                <a:gd name="T6" fmla="*/ 1 w 77"/>
                <a:gd name="T7" fmla="*/ 2 h 78"/>
                <a:gd name="T8" fmla="*/ 0 w 77"/>
                <a:gd name="T9" fmla="*/ 2 h 78"/>
                <a:gd name="T10" fmla="*/ 0 w 77"/>
                <a:gd name="T11" fmla="*/ 39 h 78"/>
                <a:gd name="T12" fmla="*/ 3 w 77"/>
                <a:gd name="T13" fmla="*/ 39 h 78"/>
                <a:gd name="T14" fmla="*/ 3 w 77"/>
                <a:gd name="T15" fmla="*/ 3 h 78"/>
                <a:gd name="T16" fmla="*/ 16 w 77"/>
                <a:gd name="T17" fmla="*/ 3 h 78"/>
                <a:gd name="T18" fmla="*/ 16 w 77"/>
                <a:gd name="T19" fmla="*/ 0 h 78"/>
                <a:gd name="T20" fmla="*/ 77 w 77"/>
                <a:gd name="T21" fmla="*/ 0 h 78"/>
                <a:gd name="T22" fmla="*/ 28 w 77"/>
                <a:gd name="T23" fmla="*/ 0 h 78"/>
                <a:gd name="T24" fmla="*/ 28 w 77"/>
                <a:gd name="T25" fmla="*/ 3 h 78"/>
                <a:gd name="T26" fmla="*/ 75 w 77"/>
                <a:gd name="T27" fmla="*/ 3 h 78"/>
                <a:gd name="T28" fmla="*/ 75 w 77"/>
                <a:gd name="T29" fmla="*/ 75 h 78"/>
                <a:gd name="T30" fmla="*/ 3 w 77"/>
                <a:gd name="T31" fmla="*/ 75 h 78"/>
                <a:gd name="T32" fmla="*/ 3 w 77"/>
                <a:gd name="T33" fmla="*/ 50 h 78"/>
                <a:gd name="T34" fmla="*/ 0 w 77"/>
                <a:gd name="T35" fmla="*/ 50 h 78"/>
                <a:gd name="T36" fmla="*/ 0 w 77"/>
                <a:gd name="T37" fmla="*/ 78 h 78"/>
                <a:gd name="T38" fmla="*/ 77 w 77"/>
                <a:gd name="T39" fmla="*/ 78 h 78"/>
                <a:gd name="T40" fmla="*/ 77 w 77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8">
                  <a:moveTo>
                    <a:pt x="16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8"/>
                  </a:lnTo>
                  <a:lnTo>
                    <a:pt x="77" y="78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 noEditPoints="1"/>
            </p:cNvSpPr>
            <p:nvPr/>
          </p:nvSpPr>
          <p:spPr bwMode="auto">
            <a:xfrm>
              <a:off x="1379538" y="1381126"/>
              <a:ext cx="122238" cy="123825"/>
            </a:xfrm>
            <a:custGeom>
              <a:avLst/>
              <a:gdLst>
                <a:gd name="T0" fmla="*/ 16 w 77"/>
                <a:gd name="T1" fmla="*/ 0 h 78"/>
                <a:gd name="T2" fmla="*/ 0 w 77"/>
                <a:gd name="T3" fmla="*/ 0 h 78"/>
                <a:gd name="T4" fmla="*/ 0 w 77"/>
                <a:gd name="T5" fmla="*/ 2 h 78"/>
                <a:gd name="T6" fmla="*/ 1 w 77"/>
                <a:gd name="T7" fmla="*/ 2 h 78"/>
                <a:gd name="T8" fmla="*/ 0 w 77"/>
                <a:gd name="T9" fmla="*/ 2 h 78"/>
                <a:gd name="T10" fmla="*/ 0 w 77"/>
                <a:gd name="T11" fmla="*/ 39 h 78"/>
                <a:gd name="T12" fmla="*/ 3 w 77"/>
                <a:gd name="T13" fmla="*/ 39 h 78"/>
                <a:gd name="T14" fmla="*/ 3 w 77"/>
                <a:gd name="T15" fmla="*/ 3 h 78"/>
                <a:gd name="T16" fmla="*/ 16 w 77"/>
                <a:gd name="T17" fmla="*/ 3 h 78"/>
                <a:gd name="T18" fmla="*/ 16 w 77"/>
                <a:gd name="T19" fmla="*/ 0 h 78"/>
                <a:gd name="T20" fmla="*/ 77 w 77"/>
                <a:gd name="T21" fmla="*/ 0 h 78"/>
                <a:gd name="T22" fmla="*/ 28 w 77"/>
                <a:gd name="T23" fmla="*/ 0 h 78"/>
                <a:gd name="T24" fmla="*/ 28 w 77"/>
                <a:gd name="T25" fmla="*/ 3 h 78"/>
                <a:gd name="T26" fmla="*/ 75 w 77"/>
                <a:gd name="T27" fmla="*/ 3 h 78"/>
                <a:gd name="T28" fmla="*/ 75 w 77"/>
                <a:gd name="T29" fmla="*/ 75 h 78"/>
                <a:gd name="T30" fmla="*/ 3 w 77"/>
                <a:gd name="T31" fmla="*/ 75 h 78"/>
                <a:gd name="T32" fmla="*/ 3 w 77"/>
                <a:gd name="T33" fmla="*/ 50 h 78"/>
                <a:gd name="T34" fmla="*/ 0 w 77"/>
                <a:gd name="T35" fmla="*/ 50 h 78"/>
                <a:gd name="T36" fmla="*/ 0 w 77"/>
                <a:gd name="T37" fmla="*/ 78 h 78"/>
                <a:gd name="T38" fmla="*/ 77 w 77"/>
                <a:gd name="T39" fmla="*/ 78 h 78"/>
                <a:gd name="T40" fmla="*/ 77 w 77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8">
                  <a:moveTo>
                    <a:pt x="16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6" y="3"/>
                  </a:lnTo>
                  <a:lnTo>
                    <a:pt x="16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8"/>
                  </a:lnTo>
                  <a:lnTo>
                    <a:pt x="77" y="78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1379538" y="1381126"/>
              <a:ext cx="44450" cy="79375"/>
            </a:xfrm>
            <a:custGeom>
              <a:avLst/>
              <a:gdLst>
                <a:gd name="T0" fmla="*/ 3 w 28"/>
                <a:gd name="T1" fmla="*/ 39 h 50"/>
                <a:gd name="T2" fmla="*/ 0 w 28"/>
                <a:gd name="T3" fmla="*/ 39 h 50"/>
                <a:gd name="T4" fmla="*/ 0 w 28"/>
                <a:gd name="T5" fmla="*/ 50 h 50"/>
                <a:gd name="T6" fmla="*/ 3 w 28"/>
                <a:gd name="T7" fmla="*/ 50 h 50"/>
                <a:gd name="T8" fmla="*/ 3 w 28"/>
                <a:gd name="T9" fmla="*/ 39 h 50"/>
                <a:gd name="T10" fmla="*/ 28 w 28"/>
                <a:gd name="T11" fmla="*/ 0 h 50"/>
                <a:gd name="T12" fmla="*/ 16 w 28"/>
                <a:gd name="T13" fmla="*/ 0 h 50"/>
                <a:gd name="T14" fmla="*/ 16 w 28"/>
                <a:gd name="T15" fmla="*/ 3 h 50"/>
                <a:gd name="T16" fmla="*/ 28 w 28"/>
                <a:gd name="T17" fmla="*/ 3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close/>
                  <a:moveTo>
                    <a:pt x="28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28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1379538" y="1381126"/>
              <a:ext cx="44450" cy="79375"/>
            </a:xfrm>
            <a:custGeom>
              <a:avLst/>
              <a:gdLst>
                <a:gd name="T0" fmla="*/ 3 w 28"/>
                <a:gd name="T1" fmla="*/ 39 h 50"/>
                <a:gd name="T2" fmla="*/ 0 w 28"/>
                <a:gd name="T3" fmla="*/ 39 h 50"/>
                <a:gd name="T4" fmla="*/ 0 w 28"/>
                <a:gd name="T5" fmla="*/ 50 h 50"/>
                <a:gd name="T6" fmla="*/ 3 w 28"/>
                <a:gd name="T7" fmla="*/ 50 h 50"/>
                <a:gd name="T8" fmla="*/ 3 w 28"/>
                <a:gd name="T9" fmla="*/ 39 h 50"/>
                <a:gd name="T10" fmla="*/ 28 w 28"/>
                <a:gd name="T11" fmla="*/ 0 h 50"/>
                <a:gd name="T12" fmla="*/ 16 w 28"/>
                <a:gd name="T13" fmla="*/ 0 h 50"/>
                <a:gd name="T14" fmla="*/ 16 w 28"/>
                <a:gd name="T15" fmla="*/ 3 h 50"/>
                <a:gd name="T16" fmla="*/ 28 w 28"/>
                <a:gd name="T17" fmla="*/ 3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moveTo>
                    <a:pt x="28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28" y="3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1373188" y="2138364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1373188" y="2138364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1373188" y="2138364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close/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 noEditPoints="1"/>
            </p:cNvSpPr>
            <p:nvPr/>
          </p:nvSpPr>
          <p:spPr bwMode="auto">
            <a:xfrm>
              <a:off x="1373188" y="2138364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 noEditPoints="1"/>
            </p:cNvSpPr>
            <p:nvPr/>
          </p:nvSpPr>
          <p:spPr bwMode="auto">
            <a:xfrm>
              <a:off x="2717801" y="2711451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8 h 77"/>
                <a:gd name="T12" fmla="*/ 3 w 78"/>
                <a:gd name="T13" fmla="*/ 38 h 77"/>
                <a:gd name="T14" fmla="*/ 3 w 78"/>
                <a:gd name="T15" fmla="*/ 2 h 77"/>
                <a:gd name="T16" fmla="*/ 17 w 78"/>
                <a:gd name="T17" fmla="*/ 2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2 h 77"/>
                <a:gd name="T26" fmla="*/ 75 w 78"/>
                <a:gd name="T27" fmla="*/ 2 h 77"/>
                <a:gd name="T28" fmla="*/ 75 w 78"/>
                <a:gd name="T29" fmla="*/ 74 h 77"/>
                <a:gd name="T30" fmla="*/ 3 w 78"/>
                <a:gd name="T31" fmla="*/ 74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3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8" y="0"/>
                  </a:moveTo>
                  <a:lnTo>
                    <a:pt x="29" y="0"/>
                  </a:lnTo>
                  <a:lnTo>
                    <a:pt x="29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3" y="74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 noEditPoints="1"/>
            </p:cNvSpPr>
            <p:nvPr/>
          </p:nvSpPr>
          <p:spPr bwMode="auto">
            <a:xfrm>
              <a:off x="2717801" y="2711451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8 h 77"/>
                <a:gd name="T12" fmla="*/ 3 w 78"/>
                <a:gd name="T13" fmla="*/ 38 h 77"/>
                <a:gd name="T14" fmla="*/ 3 w 78"/>
                <a:gd name="T15" fmla="*/ 2 h 77"/>
                <a:gd name="T16" fmla="*/ 17 w 78"/>
                <a:gd name="T17" fmla="*/ 2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2 h 77"/>
                <a:gd name="T26" fmla="*/ 75 w 78"/>
                <a:gd name="T27" fmla="*/ 2 h 77"/>
                <a:gd name="T28" fmla="*/ 75 w 78"/>
                <a:gd name="T29" fmla="*/ 74 h 77"/>
                <a:gd name="T30" fmla="*/ 3 w 78"/>
                <a:gd name="T31" fmla="*/ 74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3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8" y="0"/>
                  </a:moveTo>
                  <a:lnTo>
                    <a:pt x="29" y="0"/>
                  </a:lnTo>
                  <a:lnTo>
                    <a:pt x="29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3" y="74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 noEditPoints="1"/>
            </p:cNvSpPr>
            <p:nvPr/>
          </p:nvSpPr>
          <p:spPr bwMode="auto">
            <a:xfrm>
              <a:off x="2717801" y="2711451"/>
              <a:ext cx="46038" cy="79375"/>
            </a:xfrm>
            <a:custGeom>
              <a:avLst/>
              <a:gdLst>
                <a:gd name="T0" fmla="*/ 3 w 29"/>
                <a:gd name="T1" fmla="*/ 38 h 50"/>
                <a:gd name="T2" fmla="*/ 0 w 29"/>
                <a:gd name="T3" fmla="*/ 38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8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2 h 50"/>
                <a:gd name="T16" fmla="*/ 29 w 29"/>
                <a:gd name="T17" fmla="*/ 2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8"/>
                  </a:lnTo>
                  <a:close/>
                  <a:moveTo>
                    <a:pt x="29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9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717801" y="2711451"/>
              <a:ext cx="46038" cy="79375"/>
            </a:xfrm>
            <a:custGeom>
              <a:avLst/>
              <a:gdLst>
                <a:gd name="T0" fmla="*/ 3 w 29"/>
                <a:gd name="T1" fmla="*/ 38 h 50"/>
                <a:gd name="T2" fmla="*/ 0 w 29"/>
                <a:gd name="T3" fmla="*/ 38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8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2 h 50"/>
                <a:gd name="T16" fmla="*/ 29 w 29"/>
                <a:gd name="T17" fmla="*/ 2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8"/>
                  </a:lnTo>
                  <a:moveTo>
                    <a:pt x="29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9" y="2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8"/>
            <p:cNvSpPr>
              <a:spLocks noEditPoints="1"/>
            </p:cNvSpPr>
            <p:nvPr/>
          </p:nvSpPr>
          <p:spPr bwMode="auto">
            <a:xfrm>
              <a:off x="2227263" y="819151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9"/>
            <p:cNvSpPr>
              <a:spLocks noEditPoints="1"/>
            </p:cNvSpPr>
            <p:nvPr/>
          </p:nvSpPr>
          <p:spPr bwMode="auto">
            <a:xfrm>
              <a:off x="2227263" y="819151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 noEditPoints="1"/>
            </p:cNvSpPr>
            <p:nvPr/>
          </p:nvSpPr>
          <p:spPr bwMode="auto">
            <a:xfrm>
              <a:off x="2227263" y="819151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close/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2227263" y="819151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005013" y="19764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7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7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9" y="11"/>
                  </a:cubicBezTo>
                  <a:cubicBezTo>
                    <a:pt x="26" y="18"/>
                    <a:pt x="30" y="28"/>
                    <a:pt x="35" y="37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6"/>
                    <a:pt x="34" y="25"/>
                    <a:pt x="28" y="17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112963" y="1976439"/>
              <a:ext cx="55563" cy="49213"/>
            </a:xfrm>
            <a:custGeom>
              <a:avLst/>
              <a:gdLst>
                <a:gd name="T0" fmla="*/ 0 w 59"/>
                <a:gd name="T1" fmla="*/ 0 h 53"/>
                <a:gd name="T2" fmla="*/ 0 w 59"/>
                <a:gd name="T3" fmla="*/ 0 h 53"/>
                <a:gd name="T4" fmla="*/ 0 w 59"/>
                <a:gd name="T5" fmla="*/ 4 h 53"/>
                <a:gd name="T6" fmla="*/ 0 w 59"/>
                <a:gd name="T7" fmla="*/ 4 h 53"/>
                <a:gd name="T8" fmla="*/ 19 w 59"/>
                <a:gd name="T9" fmla="*/ 11 h 53"/>
                <a:gd name="T10" fmla="*/ 36 w 59"/>
                <a:gd name="T11" fmla="*/ 37 h 53"/>
                <a:gd name="T12" fmla="*/ 45 w 59"/>
                <a:gd name="T13" fmla="*/ 48 h 53"/>
                <a:gd name="T14" fmla="*/ 58 w 59"/>
                <a:gd name="T15" fmla="*/ 53 h 53"/>
                <a:gd name="T16" fmla="*/ 59 w 59"/>
                <a:gd name="T17" fmla="*/ 53 h 53"/>
                <a:gd name="T18" fmla="*/ 59 w 59"/>
                <a:gd name="T19" fmla="*/ 49 h 53"/>
                <a:gd name="T20" fmla="*/ 44 w 59"/>
                <a:gd name="T21" fmla="*/ 42 h 53"/>
                <a:gd name="T22" fmla="*/ 29 w 59"/>
                <a:gd name="T23" fmla="*/ 17 h 53"/>
                <a:gd name="T24" fmla="*/ 18 w 59"/>
                <a:gd name="T25" fmla="*/ 5 h 53"/>
                <a:gd name="T26" fmla="*/ 0 w 59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8"/>
                    <a:pt x="30" y="28"/>
                    <a:pt x="36" y="37"/>
                  </a:cubicBezTo>
                  <a:cubicBezTo>
                    <a:pt x="38" y="41"/>
                    <a:pt x="41" y="45"/>
                    <a:pt x="45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9" y="53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9" y="36"/>
                    <a:pt x="35" y="25"/>
                    <a:pt x="29" y="17"/>
                  </a:cubicBezTo>
                  <a:cubicBezTo>
                    <a:pt x="26" y="12"/>
                    <a:pt x="22" y="8"/>
                    <a:pt x="18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2058988" y="19764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5 h 53"/>
                <a:gd name="T6" fmla="*/ 12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8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6"/>
                    <a:pt x="25" y="26"/>
                    <a:pt x="20" y="35"/>
                  </a:cubicBezTo>
                  <a:cubicBezTo>
                    <a:pt x="17" y="39"/>
                    <a:pt x="15" y="43"/>
                    <a:pt x="12" y="45"/>
                  </a:cubicBezTo>
                  <a:cubicBezTo>
                    <a:pt x="8" y="48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50"/>
                    <a:pt x="18" y="45"/>
                  </a:cubicBezTo>
                  <a:cubicBezTo>
                    <a:pt x="24" y="37"/>
                    <a:pt x="28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168526" y="19764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0 h 53"/>
                <a:gd name="T24" fmla="*/ 58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8" y="0"/>
                    <a:pt x="41" y="3"/>
                    <a:pt x="36" y="8"/>
                  </a:cubicBezTo>
                  <a:cubicBezTo>
                    <a:pt x="28" y="16"/>
                    <a:pt x="24" y="26"/>
                    <a:pt x="19" y="35"/>
                  </a:cubicBezTo>
                  <a:cubicBezTo>
                    <a:pt x="17" y="39"/>
                    <a:pt x="14" y="43"/>
                    <a:pt x="11" y="45"/>
                  </a:cubicBezTo>
                  <a:cubicBezTo>
                    <a:pt x="8" y="48"/>
                    <a:pt x="4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1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314576" y="2828926"/>
              <a:ext cx="55563" cy="50800"/>
            </a:xfrm>
            <a:custGeom>
              <a:avLst/>
              <a:gdLst>
                <a:gd name="T0" fmla="*/ 0 w 59"/>
                <a:gd name="T1" fmla="*/ 0 h 53"/>
                <a:gd name="T2" fmla="*/ 0 w 59"/>
                <a:gd name="T3" fmla="*/ 0 h 53"/>
                <a:gd name="T4" fmla="*/ 0 w 59"/>
                <a:gd name="T5" fmla="*/ 4 h 53"/>
                <a:gd name="T6" fmla="*/ 19 w 59"/>
                <a:gd name="T7" fmla="*/ 11 h 53"/>
                <a:gd name="T8" fmla="*/ 36 w 59"/>
                <a:gd name="T9" fmla="*/ 37 h 53"/>
                <a:gd name="T10" fmla="*/ 45 w 59"/>
                <a:gd name="T11" fmla="*/ 48 h 53"/>
                <a:gd name="T12" fmla="*/ 58 w 59"/>
                <a:gd name="T13" fmla="*/ 53 h 53"/>
                <a:gd name="T14" fmla="*/ 59 w 59"/>
                <a:gd name="T15" fmla="*/ 53 h 53"/>
                <a:gd name="T16" fmla="*/ 59 w 59"/>
                <a:gd name="T17" fmla="*/ 49 h 53"/>
                <a:gd name="T18" fmla="*/ 44 w 59"/>
                <a:gd name="T19" fmla="*/ 42 h 53"/>
                <a:gd name="T20" fmla="*/ 29 w 59"/>
                <a:gd name="T21" fmla="*/ 16 h 53"/>
                <a:gd name="T22" fmla="*/ 18 w 59"/>
                <a:gd name="T23" fmla="*/ 5 h 53"/>
                <a:gd name="T24" fmla="*/ 0 w 59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8"/>
                    <a:pt x="30" y="28"/>
                    <a:pt x="36" y="37"/>
                  </a:cubicBezTo>
                  <a:cubicBezTo>
                    <a:pt x="38" y="41"/>
                    <a:pt x="41" y="45"/>
                    <a:pt x="45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9" y="53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9" y="36"/>
                    <a:pt x="35" y="25"/>
                    <a:pt x="29" y="16"/>
                  </a:cubicBezTo>
                  <a:cubicBezTo>
                    <a:pt x="26" y="12"/>
                    <a:pt x="22" y="8"/>
                    <a:pt x="18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424113" y="2828926"/>
              <a:ext cx="53975" cy="50800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8 w 58"/>
                <a:gd name="T9" fmla="*/ 11 h 53"/>
                <a:gd name="T10" fmla="*/ 35 w 58"/>
                <a:gd name="T11" fmla="*/ 37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53 h 53"/>
                <a:gd name="T20" fmla="*/ 58 w 58"/>
                <a:gd name="T21" fmla="*/ 49 h 53"/>
                <a:gd name="T22" fmla="*/ 58 w 58"/>
                <a:gd name="T23" fmla="*/ 49 h 53"/>
                <a:gd name="T24" fmla="*/ 44 w 58"/>
                <a:gd name="T25" fmla="*/ 42 h 53"/>
                <a:gd name="T26" fmla="*/ 28 w 58"/>
                <a:gd name="T27" fmla="*/ 16 h 53"/>
                <a:gd name="T28" fmla="*/ 17 w 58"/>
                <a:gd name="T29" fmla="*/ 5 h 53"/>
                <a:gd name="T30" fmla="*/ 0 w 5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8" y="11"/>
                  </a:cubicBezTo>
                  <a:cubicBezTo>
                    <a:pt x="25" y="18"/>
                    <a:pt x="30" y="28"/>
                    <a:pt x="35" y="37"/>
                  </a:cubicBezTo>
                  <a:cubicBezTo>
                    <a:pt x="37" y="41"/>
                    <a:pt x="40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7" y="46"/>
                    <a:pt x="44" y="42"/>
                  </a:cubicBezTo>
                  <a:cubicBezTo>
                    <a:pt x="38" y="36"/>
                    <a:pt x="34" y="25"/>
                    <a:pt x="28" y="16"/>
                  </a:cubicBezTo>
                  <a:cubicBezTo>
                    <a:pt x="25" y="12"/>
                    <a:pt x="21" y="8"/>
                    <a:pt x="17" y="5"/>
                  </a:cubicBezTo>
                  <a:cubicBezTo>
                    <a:pt x="12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370138" y="2828926"/>
              <a:ext cx="53975" cy="50800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8" y="0"/>
                    <a:pt x="41" y="3"/>
                    <a:pt x="36" y="8"/>
                  </a:cubicBezTo>
                  <a:cubicBezTo>
                    <a:pt x="28" y="16"/>
                    <a:pt x="24" y="26"/>
                    <a:pt x="19" y="35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8"/>
                    <a:pt x="4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1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478088" y="2828926"/>
              <a:ext cx="53975" cy="50800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49 h 53"/>
                <a:gd name="T12" fmla="*/ 0 w 58"/>
                <a:gd name="T13" fmla="*/ 53 h 53"/>
                <a:gd name="T14" fmla="*/ 0 w 58"/>
                <a:gd name="T15" fmla="*/ 53 h 53"/>
                <a:gd name="T16" fmla="*/ 17 w 58"/>
                <a:gd name="T17" fmla="*/ 45 h 53"/>
                <a:gd name="T18" fmla="*/ 33 w 58"/>
                <a:gd name="T19" fmla="*/ 19 h 53"/>
                <a:gd name="T20" fmla="*/ 43 w 58"/>
                <a:gd name="T21" fmla="*/ 8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6" y="8"/>
                  </a:cubicBezTo>
                  <a:cubicBezTo>
                    <a:pt x="29" y="16"/>
                    <a:pt x="24" y="26"/>
                    <a:pt x="19" y="35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8"/>
                    <a:pt x="5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2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463801" y="1600201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6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6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9" y="11"/>
                  </a:cubicBezTo>
                  <a:cubicBezTo>
                    <a:pt x="26" y="17"/>
                    <a:pt x="30" y="28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571751" y="1600201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9 w 58"/>
                <a:gd name="T9" fmla="*/ 11 h 53"/>
                <a:gd name="T10" fmla="*/ 35 w 58"/>
                <a:gd name="T11" fmla="*/ 36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53 h 53"/>
                <a:gd name="T20" fmla="*/ 58 w 58"/>
                <a:gd name="T21" fmla="*/ 49 h 53"/>
                <a:gd name="T22" fmla="*/ 58 w 58"/>
                <a:gd name="T23" fmla="*/ 49 h 53"/>
                <a:gd name="T24" fmla="*/ 44 w 58"/>
                <a:gd name="T25" fmla="*/ 42 h 53"/>
                <a:gd name="T26" fmla="*/ 28 w 58"/>
                <a:gd name="T27" fmla="*/ 16 h 53"/>
                <a:gd name="T28" fmla="*/ 17 w 58"/>
                <a:gd name="T29" fmla="*/ 5 h 53"/>
                <a:gd name="T30" fmla="*/ 0 w 5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7"/>
                    <a:pt x="30" y="28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6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517776" y="1600201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4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7" y="45"/>
                  </a:cubicBezTo>
                  <a:cubicBezTo>
                    <a:pt x="24" y="37"/>
                    <a:pt x="28" y="27"/>
                    <a:pt x="33" y="19"/>
                  </a:cubicBezTo>
                  <a:cubicBezTo>
                    <a:pt x="36" y="14"/>
                    <a:pt x="39" y="11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625726" y="1600201"/>
              <a:ext cx="55563" cy="49213"/>
            </a:xfrm>
            <a:custGeom>
              <a:avLst/>
              <a:gdLst>
                <a:gd name="T0" fmla="*/ 58 w 59"/>
                <a:gd name="T1" fmla="*/ 0 h 53"/>
                <a:gd name="T2" fmla="*/ 37 w 59"/>
                <a:gd name="T3" fmla="*/ 8 h 53"/>
                <a:gd name="T4" fmla="*/ 20 w 59"/>
                <a:gd name="T5" fmla="*/ 34 h 53"/>
                <a:gd name="T6" fmla="*/ 12 w 59"/>
                <a:gd name="T7" fmla="*/ 45 h 53"/>
                <a:gd name="T8" fmla="*/ 0 w 59"/>
                <a:gd name="T9" fmla="*/ 49 h 53"/>
                <a:gd name="T10" fmla="*/ 0 w 59"/>
                <a:gd name="T11" fmla="*/ 49 h 53"/>
                <a:gd name="T12" fmla="*/ 0 w 59"/>
                <a:gd name="T13" fmla="*/ 53 h 53"/>
                <a:gd name="T14" fmla="*/ 0 w 59"/>
                <a:gd name="T15" fmla="*/ 53 h 53"/>
                <a:gd name="T16" fmla="*/ 18 w 59"/>
                <a:gd name="T17" fmla="*/ 45 h 53"/>
                <a:gd name="T18" fmla="*/ 34 w 59"/>
                <a:gd name="T19" fmla="*/ 19 h 53"/>
                <a:gd name="T20" fmla="*/ 44 w 59"/>
                <a:gd name="T21" fmla="*/ 8 h 53"/>
                <a:gd name="T22" fmla="*/ 59 w 59"/>
                <a:gd name="T23" fmla="*/ 4 h 53"/>
                <a:gd name="T24" fmla="*/ 59 w 59"/>
                <a:gd name="T25" fmla="*/ 0 h 53"/>
                <a:gd name="T26" fmla="*/ 58 w 59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9"/>
                    <a:pt x="15" y="42"/>
                    <a:pt x="12" y="45"/>
                  </a:cubicBezTo>
                  <a:cubicBezTo>
                    <a:pt x="9" y="47"/>
                    <a:pt x="5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8" y="45"/>
                  </a:cubicBezTo>
                  <a:cubicBezTo>
                    <a:pt x="24" y="37"/>
                    <a:pt x="28" y="27"/>
                    <a:pt x="34" y="19"/>
                  </a:cubicBezTo>
                  <a:cubicBezTo>
                    <a:pt x="36" y="14"/>
                    <a:pt x="40" y="11"/>
                    <a:pt x="44" y="8"/>
                  </a:cubicBezTo>
                  <a:cubicBezTo>
                    <a:pt x="47" y="5"/>
                    <a:pt x="52" y="4"/>
                    <a:pt x="59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950913" y="15446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6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6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6"/>
                    <a:pt x="19" y="11"/>
                  </a:cubicBezTo>
                  <a:cubicBezTo>
                    <a:pt x="26" y="17"/>
                    <a:pt x="30" y="27"/>
                    <a:pt x="35" y="36"/>
                  </a:cubicBezTo>
                  <a:cubicBezTo>
                    <a:pt x="38" y="41"/>
                    <a:pt x="40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7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2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1058863" y="15446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9 w 58"/>
                <a:gd name="T9" fmla="*/ 11 h 53"/>
                <a:gd name="T10" fmla="*/ 35 w 58"/>
                <a:gd name="T11" fmla="*/ 36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49 h 53"/>
                <a:gd name="T20" fmla="*/ 44 w 58"/>
                <a:gd name="T21" fmla="*/ 42 h 53"/>
                <a:gd name="T22" fmla="*/ 28 w 58"/>
                <a:gd name="T23" fmla="*/ 16 h 53"/>
                <a:gd name="T24" fmla="*/ 17 w 58"/>
                <a:gd name="T25" fmla="*/ 5 h 53"/>
                <a:gd name="T26" fmla="*/ 0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6"/>
                    <a:pt x="19" y="11"/>
                  </a:cubicBezTo>
                  <a:cubicBezTo>
                    <a:pt x="26" y="17"/>
                    <a:pt x="30" y="27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1004888" y="15446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19 w 58"/>
                <a:gd name="T5" fmla="*/ 34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4 h 53"/>
                <a:gd name="T16" fmla="*/ 33 w 58"/>
                <a:gd name="T17" fmla="*/ 18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4" y="26"/>
                    <a:pt x="19" y="34"/>
                  </a:cubicBezTo>
                  <a:cubicBezTo>
                    <a:pt x="17" y="38"/>
                    <a:pt x="14" y="42"/>
                    <a:pt x="11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7" y="44"/>
                  </a:cubicBezTo>
                  <a:cubicBezTo>
                    <a:pt x="24" y="37"/>
                    <a:pt x="28" y="27"/>
                    <a:pt x="33" y="18"/>
                  </a:cubicBezTo>
                  <a:cubicBezTo>
                    <a:pt x="36" y="14"/>
                    <a:pt x="39" y="10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1112838" y="15446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4 h 53"/>
                <a:gd name="T6" fmla="*/ 12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0 w 58"/>
                <a:gd name="T15" fmla="*/ 53 h 53"/>
                <a:gd name="T16" fmla="*/ 18 w 58"/>
                <a:gd name="T17" fmla="*/ 44 h 53"/>
                <a:gd name="T18" fmla="*/ 33 w 58"/>
                <a:gd name="T19" fmla="*/ 18 h 53"/>
                <a:gd name="T20" fmla="*/ 43 w 58"/>
                <a:gd name="T21" fmla="*/ 8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8"/>
                    <a:pt x="15" y="42"/>
                    <a:pt x="12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8" y="44"/>
                  </a:cubicBezTo>
                  <a:cubicBezTo>
                    <a:pt x="24" y="37"/>
                    <a:pt x="28" y="27"/>
                    <a:pt x="33" y="18"/>
                  </a:cubicBezTo>
                  <a:cubicBezTo>
                    <a:pt x="36" y="14"/>
                    <a:pt x="39" y="10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020888" y="977901"/>
              <a:ext cx="49213" cy="55563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6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11 w 53"/>
                <a:gd name="T15" fmla="*/ 40 h 59"/>
                <a:gd name="T16" fmla="*/ 36 w 53"/>
                <a:gd name="T17" fmla="*/ 23 h 59"/>
                <a:gd name="T18" fmla="*/ 48 w 53"/>
                <a:gd name="T19" fmla="*/ 14 h 59"/>
                <a:gd name="T20" fmla="*/ 53 w 53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6" y="11"/>
                    <a:pt x="42" y="15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7" y="33"/>
                    <a:pt x="28" y="29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020888" y="869951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0 w 53"/>
                <a:gd name="T13" fmla="*/ 58 h 58"/>
                <a:gd name="T14" fmla="*/ 0 w 53"/>
                <a:gd name="T15" fmla="*/ 58 h 58"/>
                <a:gd name="T16" fmla="*/ 4 w 53"/>
                <a:gd name="T17" fmla="*/ 58 h 58"/>
                <a:gd name="T18" fmla="*/ 4 w 53"/>
                <a:gd name="T19" fmla="*/ 58 h 58"/>
                <a:gd name="T20" fmla="*/ 11 w 53"/>
                <a:gd name="T21" fmla="*/ 40 h 58"/>
                <a:gd name="T22" fmla="*/ 36 w 53"/>
                <a:gd name="T23" fmla="*/ 23 h 58"/>
                <a:gd name="T24" fmla="*/ 48 w 53"/>
                <a:gd name="T25" fmla="*/ 14 h 58"/>
                <a:gd name="T26" fmla="*/ 53 w 5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1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40"/>
                  </a:cubicBezTo>
                  <a:cubicBezTo>
                    <a:pt x="17" y="33"/>
                    <a:pt x="28" y="28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 noEditPoints="1"/>
            </p:cNvSpPr>
            <p:nvPr/>
          </p:nvSpPr>
          <p:spPr bwMode="auto">
            <a:xfrm>
              <a:off x="2020888" y="92392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0 w 53"/>
                <a:gd name="T13" fmla="*/ 0 h 58"/>
                <a:gd name="T14" fmla="*/ 8 w 53"/>
                <a:gd name="T15" fmla="*/ 22 h 58"/>
                <a:gd name="T16" fmla="*/ 34 w 53"/>
                <a:gd name="T17" fmla="*/ 39 h 58"/>
                <a:gd name="T18" fmla="*/ 45 w 53"/>
                <a:gd name="T19" fmla="*/ 47 h 58"/>
                <a:gd name="T20" fmla="*/ 49 w 53"/>
                <a:gd name="T21" fmla="*/ 58 h 58"/>
                <a:gd name="T22" fmla="*/ 53 w 53"/>
                <a:gd name="T23" fmla="*/ 58 h 58"/>
                <a:gd name="T24" fmla="*/ 45 w 53"/>
                <a:gd name="T25" fmla="*/ 41 h 58"/>
                <a:gd name="T26" fmla="*/ 18 w 53"/>
                <a:gd name="T27" fmla="*/ 25 h 58"/>
                <a:gd name="T28" fmla="*/ 8 w 53"/>
                <a:gd name="T29" fmla="*/ 15 h 58"/>
                <a:gd name="T30" fmla="*/ 4 w 53"/>
                <a:gd name="T31" fmla="*/ 0 h 58"/>
                <a:gd name="T32" fmla="*/ 4 w 5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3" y="17"/>
                    <a:pt x="8" y="22"/>
                  </a:cubicBezTo>
                  <a:cubicBezTo>
                    <a:pt x="15" y="30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5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 noEditPoints="1"/>
            </p:cNvSpPr>
            <p:nvPr/>
          </p:nvSpPr>
          <p:spPr bwMode="auto">
            <a:xfrm>
              <a:off x="2020888" y="81597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5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687513" y="1547814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7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11 w 53"/>
                <a:gd name="T15" fmla="*/ 39 h 58"/>
                <a:gd name="T16" fmla="*/ 37 w 53"/>
                <a:gd name="T17" fmla="*/ 23 h 58"/>
                <a:gd name="T18" fmla="*/ 48 w 53"/>
                <a:gd name="T19" fmla="*/ 14 h 58"/>
                <a:gd name="T20" fmla="*/ 53 w 53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7" y="10"/>
                    <a:pt x="42" y="14"/>
                  </a:cubicBezTo>
                  <a:cubicBezTo>
                    <a:pt x="36" y="20"/>
                    <a:pt x="26" y="24"/>
                    <a:pt x="17" y="30"/>
                  </a:cubicBezTo>
                  <a:cubicBezTo>
                    <a:pt x="12" y="33"/>
                    <a:pt x="8" y="36"/>
                    <a:pt x="5" y="41"/>
                  </a:cubicBezTo>
                  <a:cubicBezTo>
                    <a:pt x="2" y="45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39"/>
                  </a:cubicBezTo>
                  <a:cubicBezTo>
                    <a:pt x="18" y="32"/>
                    <a:pt x="28" y="28"/>
                    <a:pt x="37" y="23"/>
                  </a:cubicBezTo>
                  <a:cubicBezTo>
                    <a:pt x="41" y="20"/>
                    <a:pt x="45" y="17"/>
                    <a:pt x="48" y="14"/>
                  </a:cubicBezTo>
                  <a:cubicBezTo>
                    <a:pt x="51" y="10"/>
                    <a:pt x="53" y="5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1687513" y="1438276"/>
              <a:ext cx="49213" cy="53975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7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4 w 53"/>
                <a:gd name="T15" fmla="*/ 59 h 59"/>
                <a:gd name="T16" fmla="*/ 11 w 53"/>
                <a:gd name="T17" fmla="*/ 40 h 59"/>
                <a:gd name="T18" fmla="*/ 37 w 53"/>
                <a:gd name="T19" fmla="*/ 23 h 59"/>
                <a:gd name="T20" fmla="*/ 48 w 53"/>
                <a:gd name="T21" fmla="*/ 14 h 59"/>
                <a:gd name="T22" fmla="*/ 53 w 53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7" y="11"/>
                    <a:pt x="42" y="15"/>
                  </a:cubicBezTo>
                  <a:cubicBezTo>
                    <a:pt x="36" y="20"/>
                    <a:pt x="26" y="24"/>
                    <a:pt x="17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8" y="33"/>
                    <a:pt x="28" y="29"/>
                    <a:pt x="37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4"/>
            <p:cNvSpPr>
              <a:spLocks noEditPoints="1"/>
            </p:cNvSpPr>
            <p:nvPr/>
          </p:nvSpPr>
          <p:spPr bwMode="auto">
            <a:xfrm>
              <a:off x="1687513" y="1492251"/>
              <a:ext cx="49213" cy="55563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5 w 53"/>
                <a:gd name="T15" fmla="*/ 38 h 58"/>
                <a:gd name="T16" fmla="*/ 45 w 53"/>
                <a:gd name="T17" fmla="*/ 46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0 h 58"/>
                <a:gd name="T24" fmla="*/ 19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  <a:gd name="T30" fmla="*/ 4 w 53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4" y="16"/>
                    <a:pt x="8" y="21"/>
                  </a:cubicBezTo>
                  <a:cubicBezTo>
                    <a:pt x="16" y="29"/>
                    <a:pt x="26" y="33"/>
                    <a:pt x="35" y="38"/>
                  </a:cubicBezTo>
                  <a:cubicBezTo>
                    <a:pt x="39" y="41"/>
                    <a:pt x="43" y="43"/>
                    <a:pt x="45" y="46"/>
                  </a:cubicBezTo>
                  <a:cubicBezTo>
                    <a:pt x="48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0"/>
                    <a:pt x="50" y="45"/>
                    <a:pt x="45" y="40"/>
                  </a:cubicBezTo>
                  <a:cubicBezTo>
                    <a:pt x="38" y="34"/>
                    <a:pt x="27" y="30"/>
                    <a:pt x="19" y="25"/>
                  </a:cubicBezTo>
                  <a:cubicBezTo>
                    <a:pt x="15" y="22"/>
                    <a:pt x="11" y="19"/>
                    <a:pt x="8" y="15"/>
                  </a:cubicBezTo>
                  <a:cubicBezTo>
                    <a:pt x="6" y="11"/>
                    <a:pt x="4" y="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 noEditPoints="1"/>
            </p:cNvSpPr>
            <p:nvPr/>
          </p:nvSpPr>
          <p:spPr bwMode="auto">
            <a:xfrm>
              <a:off x="1687513" y="1384301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2 h 58"/>
                <a:gd name="T14" fmla="*/ 35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1 h 58"/>
                <a:gd name="T24" fmla="*/ 19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4" y="17"/>
                    <a:pt x="8" y="22"/>
                  </a:cubicBezTo>
                  <a:cubicBezTo>
                    <a:pt x="16" y="30"/>
                    <a:pt x="26" y="34"/>
                    <a:pt x="35" y="39"/>
                  </a:cubicBezTo>
                  <a:cubicBezTo>
                    <a:pt x="39" y="41"/>
                    <a:pt x="43" y="44"/>
                    <a:pt x="45" y="47"/>
                  </a:cubicBezTo>
                  <a:cubicBezTo>
                    <a:pt x="48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50" y="45"/>
                    <a:pt x="45" y="41"/>
                  </a:cubicBezTo>
                  <a:cubicBezTo>
                    <a:pt x="38" y="35"/>
                    <a:pt x="27" y="31"/>
                    <a:pt x="19" y="25"/>
                  </a:cubicBezTo>
                  <a:cubicBezTo>
                    <a:pt x="15" y="22"/>
                    <a:pt x="11" y="19"/>
                    <a:pt x="8" y="15"/>
                  </a:cubicBezTo>
                  <a:cubicBezTo>
                    <a:pt x="6" y="11"/>
                    <a:pt x="4" y="7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2590801" y="2454276"/>
              <a:ext cx="50800" cy="55563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6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11 w 53"/>
                <a:gd name="T15" fmla="*/ 40 h 59"/>
                <a:gd name="T16" fmla="*/ 36 w 53"/>
                <a:gd name="T17" fmla="*/ 23 h 59"/>
                <a:gd name="T18" fmla="*/ 48 w 53"/>
                <a:gd name="T19" fmla="*/ 14 h 59"/>
                <a:gd name="T20" fmla="*/ 53 w 53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6" y="11"/>
                    <a:pt x="42" y="15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7" y="33"/>
                    <a:pt x="28" y="29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590801" y="2346326"/>
              <a:ext cx="50800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0 w 53"/>
                <a:gd name="T13" fmla="*/ 58 h 58"/>
                <a:gd name="T14" fmla="*/ 0 w 53"/>
                <a:gd name="T15" fmla="*/ 58 h 58"/>
                <a:gd name="T16" fmla="*/ 4 w 53"/>
                <a:gd name="T17" fmla="*/ 58 h 58"/>
                <a:gd name="T18" fmla="*/ 4 w 53"/>
                <a:gd name="T19" fmla="*/ 58 h 58"/>
                <a:gd name="T20" fmla="*/ 11 w 53"/>
                <a:gd name="T21" fmla="*/ 40 h 58"/>
                <a:gd name="T22" fmla="*/ 36 w 53"/>
                <a:gd name="T23" fmla="*/ 23 h 58"/>
                <a:gd name="T24" fmla="*/ 48 w 53"/>
                <a:gd name="T25" fmla="*/ 14 h 58"/>
                <a:gd name="T26" fmla="*/ 53 w 5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1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40"/>
                  </a:cubicBezTo>
                  <a:cubicBezTo>
                    <a:pt x="17" y="33"/>
                    <a:pt x="28" y="28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8"/>
            <p:cNvSpPr>
              <a:spLocks noEditPoints="1"/>
            </p:cNvSpPr>
            <p:nvPr/>
          </p:nvSpPr>
          <p:spPr bwMode="auto">
            <a:xfrm>
              <a:off x="2590801" y="2400301"/>
              <a:ext cx="50800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0 w 53"/>
                <a:gd name="T13" fmla="*/ 0 h 58"/>
                <a:gd name="T14" fmla="*/ 8 w 53"/>
                <a:gd name="T15" fmla="*/ 22 h 58"/>
                <a:gd name="T16" fmla="*/ 34 w 53"/>
                <a:gd name="T17" fmla="*/ 39 h 58"/>
                <a:gd name="T18" fmla="*/ 45 w 53"/>
                <a:gd name="T19" fmla="*/ 47 h 58"/>
                <a:gd name="T20" fmla="*/ 49 w 53"/>
                <a:gd name="T21" fmla="*/ 58 h 58"/>
                <a:gd name="T22" fmla="*/ 53 w 53"/>
                <a:gd name="T23" fmla="*/ 58 h 58"/>
                <a:gd name="T24" fmla="*/ 44 w 53"/>
                <a:gd name="T25" fmla="*/ 41 h 58"/>
                <a:gd name="T26" fmla="*/ 18 w 53"/>
                <a:gd name="T27" fmla="*/ 25 h 58"/>
                <a:gd name="T28" fmla="*/ 8 w 53"/>
                <a:gd name="T29" fmla="*/ 15 h 58"/>
                <a:gd name="T30" fmla="*/ 4 w 53"/>
                <a:gd name="T31" fmla="*/ 0 h 58"/>
                <a:gd name="T32" fmla="*/ 4 w 5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3" y="17"/>
                    <a:pt x="8" y="22"/>
                  </a:cubicBezTo>
                  <a:cubicBezTo>
                    <a:pt x="15" y="30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 noEditPoints="1"/>
            </p:cNvSpPr>
            <p:nvPr/>
          </p:nvSpPr>
          <p:spPr bwMode="auto">
            <a:xfrm>
              <a:off x="2590801" y="2292351"/>
              <a:ext cx="50800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470026" y="2540001"/>
              <a:ext cx="49213" cy="55563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4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11 w 53"/>
                <a:gd name="T15" fmla="*/ 40 h 58"/>
                <a:gd name="T16" fmla="*/ 36 w 53"/>
                <a:gd name="T17" fmla="*/ 23 h 58"/>
                <a:gd name="T18" fmla="*/ 48 w 53"/>
                <a:gd name="T19" fmla="*/ 14 h 58"/>
                <a:gd name="T20" fmla="*/ 53 w 53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7" y="36"/>
                    <a:pt x="4" y="41"/>
                  </a:cubicBezTo>
                  <a:cubicBezTo>
                    <a:pt x="1" y="46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6" y="44"/>
                    <a:pt x="11" y="40"/>
                  </a:cubicBezTo>
                  <a:cubicBezTo>
                    <a:pt x="17" y="33"/>
                    <a:pt x="27" y="28"/>
                    <a:pt x="36" y="23"/>
                  </a:cubicBezTo>
                  <a:cubicBezTo>
                    <a:pt x="41" y="20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470026" y="2432051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4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4 w 53"/>
                <a:gd name="T15" fmla="*/ 58 h 58"/>
                <a:gd name="T16" fmla="*/ 11 w 53"/>
                <a:gd name="T17" fmla="*/ 39 h 58"/>
                <a:gd name="T18" fmla="*/ 36 w 53"/>
                <a:gd name="T19" fmla="*/ 23 h 58"/>
                <a:gd name="T20" fmla="*/ 48 w 53"/>
                <a:gd name="T21" fmla="*/ 14 h 58"/>
                <a:gd name="T22" fmla="*/ 53 w 53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0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7" y="36"/>
                    <a:pt x="4" y="41"/>
                  </a:cubicBezTo>
                  <a:cubicBezTo>
                    <a:pt x="1" y="45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6" y="44"/>
                    <a:pt x="11" y="39"/>
                  </a:cubicBezTo>
                  <a:cubicBezTo>
                    <a:pt x="17" y="32"/>
                    <a:pt x="27" y="28"/>
                    <a:pt x="36" y="23"/>
                  </a:cubicBezTo>
                  <a:cubicBezTo>
                    <a:pt x="40" y="20"/>
                    <a:pt x="45" y="17"/>
                    <a:pt x="48" y="14"/>
                  </a:cubicBezTo>
                  <a:cubicBezTo>
                    <a:pt x="51" y="10"/>
                    <a:pt x="53" y="5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 noEditPoints="1"/>
            </p:cNvSpPr>
            <p:nvPr/>
          </p:nvSpPr>
          <p:spPr bwMode="auto">
            <a:xfrm>
              <a:off x="1470026" y="248602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  <a:gd name="T30" fmla="*/ 4 w 53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8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4"/>
                    <a:pt x="27" y="31"/>
                    <a:pt x="18" y="25"/>
                  </a:cubicBezTo>
                  <a:cubicBezTo>
                    <a:pt x="14" y="22"/>
                    <a:pt x="10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3"/>
            <p:cNvSpPr>
              <a:spLocks noEditPoints="1"/>
            </p:cNvSpPr>
            <p:nvPr/>
          </p:nvSpPr>
          <p:spPr bwMode="auto">
            <a:xfrm>
              <a:off x="1470026" y="237807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8 h 58"/>
                <a:gd name="T16" fmla="*/ 45 w 53"/>
                <a:gd name="T17" fmla="*/ 46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3"/>
                    <a:pt x="34" y="38"/>
                  </a:cubicBezTo>
                  <a:cubicBezTo>
                    <a:pt x="38" y="41"/>
                    <a:pt x="42" y="43"/>
                    <a:pt x="45" y="46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0"/>
                    <a:pt x="49" y="45"/>
                    <a:pt x="44" y="41"/>
                  </a:cubicBezTo>
                  <a:cubicBezTo>
                    <a:pt x="37" y="34"/>
                    <a:pt x="27" y="30"/>
                    <a:pt x="18" y="25"/>
                  </a:cubicBezTo>
                  <a:cubicBezTo>
                    <a:pt x="14" y="22"/>
                    <a:pt x="10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2190751" y="214471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2190751" y="214471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69951" y="175577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69951" y="175577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2198688" y="1133476"/>
              <a:ext cx="1349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2198688" y="1133476"/>
              <a:ext cx="1349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2728913" y="83026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2728913" y="83026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1404938" y="282892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1404938" y="282892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1747838" y="247650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2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1747838" y="247650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2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2"/>
                  </a:lnTo>
                  <a:lnTo>
                    <a:pt x="6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962026" y="83185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1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962026" y="83185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1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1"/>
                  </a:lnTo>
                  <a:lnTo>
                    <a:pt x="6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2794001" y="1803401"/>
              <a:ext cx="96838" cy="96838"/>
            </a:xfrm>
            <a:custGeom>
              <a:avLst/>
              <a:gdLst>
                <a:gd name="T0" fmla="*/ 60 w 61"/>
                <a:gd name="T1" fmla="*/ 0 h 61"/>
                <a:gd name="T2" fmla="*/ 0 w 61"/>
                <a:gd name="T3" fmla="*/ 59 h 61"/>
                <a:gd name="T4" fmla="*/ 2 w 61"/>
                <a:gd name="T5" fmla="*/ 61 h 61"/>
                <a:gd name="T6" fmla="*/ 61 w 61"/>
                <a:gd name="T7" fmla="*/ 2 h 61"/>
                <a:gd name="T8" fmla="*/ 6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0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1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2794001" y="1803401"/>
              <a:ext cx="96838" cy="96838"/>
            </a:xfrm>
            <a:custGeom>
              <a:avLst/>
              <a:gdLst>
                <a:gd name="T0" fmla="*/ 60 w 61"/>
                <a:gd name="T1" fmla="*/ 0 h 61"/>
                <a:gd name="T2" fmla="*/ 0 w 61"/>
                <a:gd name="T3" fmla="*/ 59 h 61"/>
                <a:gd name="T4" fmla="*/ 2 w 61"/>
                <a:gd name="T5" fmla="*/ 61 h 61"/>
                <a:gd name="T6" fmla="*/ 61 w 61"/>
                <a:gd name="T7" fmla="*/ 2 h 61"/>
                <a:gd name="T8" fmla="*/ 6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0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1" y="2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1962151" y="2360614"/>
              <a:ext cx="65088" cy="66675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7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7 h 70"/>
                <a:gd name="T16" fmla="*/ 27 w 70"/>
                <a:gd name="T17" fmla="*/ 22 h 70"/>
                <a:gd name="T18" fmla="*/ 35 w 70"/>
                <a:gd name="T19" fmla="*/ 20 h 70"/>
                <a:gd name="T20" fmla="*/ 42 w 70"/>
                <a:gd name="T21" fmla="*/ 21 h 70"/>
                <a:gd name="T22" fmla="*/ 48 w 70"/>
                <a:gd name="T23" fmla="*/ 27 h 70"/>
                <a:gd name="T24" fmla="*/ 48 w 70"/>
                <a:gd name="T25" fmla="*/ 27 h 70"/>
                <a:gd name="T26" fmla="*/ 50 w 70"/>
                <a:gd name="T27" fmla="*/ 35 h 70"/>
                <a:gd name="T28" fmla="*/ 48 w 70"/>
                <a:gd name="T29" fmla="*/ 42 h 70"/>
                <a:gd name="T30" fmla="*/ 43 w 70"/>
                <a:gd name="T31" fmla="*/ 47 h 70"/>
                <a:gd name="T32" fmla="*/ 43 w 70"/>
                <a:gd name="T33" fmla="*/ 47 h 70"/>
                <a:gd name="T34" fmla="*/ 48 w 70"/>
                <a:gd name="T35" fmla="*/ 56 h 70"/>
                <a:gd name="T36" fmla="*/ 53 w 70"/>
                <a:gd name="T37" fmla="*/ 64 h 70"/>
                <a:gd name="T38" fmla="*/ 66 w 70"/>
                <a:gd name="T39" fmla="*/ 51 h 70"/>
                <a:gd name="T40" fmla="*/ 70 w 70"/>
                <a:gd name="T41" fmla="*/ 35 h 70"/>
                <a:gd name="T42" fmla="*/ 64 w 70"/>
                <a:gd name="T43" fmla="*/ 16 h 70"/>
                <a:gd name="T44" fmla="*/ 64 w 70"/>
                <a:gd name="T45" fmla="*/ 16 h 70"/>
                <a:gd name="T46" fmla="*/ 51 w 70"/>
                <a:gd name="T47" fmla="*/ 4 h 70"/>
                <a:gd name="T48" fmla="*/ 35 w 70"/>
                <a:gd name="T49" fmla="*/ 0 h 70"/>
                <a:gd name="T50" fmla="*/ 16 w 70"/>
                <a:gd name="T51" fmla="*/ 5 h 70"/>
                <a:gd name="T52" fmla="*/ 4 w 70"/>
                <a:gd name="T53" fmla="*/ 18 h 70"/>
                <a:gd name="T54" fmla="*/ 0 w 70"/>
                <a:gd name="T55" fmla="*/ 35 h 70"/>
                <a:gd name="T56" fmla="*/ 5 w 70"/>
                <a:gd name="T57" fmla="*/ 53 h 70"/>
                <a:gd name="T58" fmla="*/ 5 w 70"/>
                <a:gd name="T59" fmla="*/ 53 h 70"/>
                <a:gd name="T60" fmla="*/ 18 w 70"/>
                <a:gd name="T61" fmla="*/ 65 h 70"/>
                <a:gd name="T62" fmla="*/ 35 w 70"/>
                <a:gd name="T63" fmla="*/ 70 h 70"/>
                <a:gd name="T64" fmla="*/ 53 w 70"/>
                <a:gd name="T65" fmla="*/ 64 h 70"/>
                <a:gd name="T66" fmla="*/ 53 w 70"/>
                <a:gd name="T67" fmla="*/ 64 h 70"/>
                <a:gd name="T68" fmla="*/ 48 w 70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40" y="49"/>
                    <a:pt x="38" y="50"/>
                    <a:pt x="35" y="50"/>
                  </a:cubicBezTo>
                  <a:cubicBezTo>
                    <a:pt x="32" y="50"/>
                    <a:pt x="30" y="49"/>
                    <a:pt x="28" y="48"/>
                  </a:cubicBezTo>
                  <a:cubicBezTo>
                    <a:pt x="25" y="47"/>
                    <a:pt x="23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0"/>
                    <a:pt x="20" y="37"/>
                    <a:pt x="20" y="35"/>
                  </a:cubicBezTo>
                  <a:cubicBezTo>
                    <a:pt x="20" y="32"/>
                    <a:pt x="20" y="30"/>
                    <a:pt x="22" y="27"/>
                  </a:cubicBezTo>
                  <a:cubicBezTo>
                    <a:pt x="23" y="25"/>
                    <a:pt x="24" y="23"/>
                    <a:pt x="27" y="22"/>
                  </a:cubicBezTo>
                  <a:cubicBezTo>
                    <a:pt x="29" y="20"/>
                    <a:pt x="32" y="20"/>
                    <a:pt x="35" y="20"/>
                  </a:cubicBezTo>
                  <a:cubicBezTo>
                    <a:pt x="37" y="20"/>
                    <a:pt x="40" y="20"/>
                    <a:pt x="42" y="21"/>
                  </a:cubicBezTo>
                  <a:cubicBezTo>
                    <a:pt x="44" y="23"/>
                    <a:pt x="46" y="24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9"/>
                    <a:pt x="50" y="32"/>
                    <a:pt x="50" y="35"/>
                  </a:cubicBezTo>
                  <a:cubicBezTo>
                    <a:pt x="50" y="37"/>
                    <a:pt x="49" y="40"/>
                    <a:pt x="48" y="42"/>
                  </a:cubicBezTo>
                  <a:cubicBezTo>
                    <a:pt x="47" y="44"/>
                    <a:pt x="45" y="46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9" y="61"/>
                    <a:pt x="63" y="56"/>
                    <a:pt x="66" y="51"/>
                  </a:cubicBezTo>
                  <a:cubicBezTo>
                    <a:pt x="68" y="46"/>
                    <a:pt x="70" y="40"/>
                    <a:pt x="70" y="35"/>
                  </a:cubicBezTo>
                  <a:cubicBezTo>
                    <a:pt x="70" y="28"/>
                    <a:pt x="68" y="22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1" y="11"/>
                    <a:pt x="57" y="7"/>
                    <a:pt x="51" y="4"/>
                  </a:cubicBezTo>
                  <a:cubicBezTo>
                    <a:pt x="46" y="1"/>
                    <a:pt x="41" y="0"/>
                    <a:pt x="35" y="0"/>
                  </a:cubicBezTo>
                  <a:cubicBezTo>
                    <a:pt x="28" y="0"/>
                    <a:pt x="22" y="1"/>
                    <a:pt x="16" y="5"/>
                  </a:cubicBezTo>
                  <a:cubicBezTo>
                    <a:pt x="11" y="8"/>
                    <a:pt x="7" y="13"/>
                    <a:pt x="4" y="18"/>
                  </a:cubicBezTo>
                  <a:cubicBezTo>
                    <a:pt x="1" y="23"/>
                    <a:pt x="0" y="29"/>
                    <a:pt x="0" y="35"/>
                  </a:cubicBezTo>
                  <a:cubicBezTo>
                    <a:pt x="0" y="41"/>
                    <a:pt x="1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9"/>
                    <a:pt x="13" y="63"/>
                    <a:pt x="18" y="65"/>
                  </a:cubicBezTo>
                  <a:cubicBezTo>
                    <a:pt x="23" y="68"/>
                    <a:pt x="29" y="70"/>
                    <a:pt x="35" y="70"/>
                  </a:cubicBezTo>
                  <a:cubicBezTo>
                    <a:pt x="41" y="70"/>
                    <a:pt x="48" y="68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1776413" y="1716089"/>
              <a:ext cx="65088" cy="65088"/>
            </a:xfrm>
            <a:custGeom>
              <a:avLst/>
              <a:gdLst>
                <a:gd name="T0" fmla="*/ 49 w 70"/>
                <a:gd name="T1" fmla="*/ 56 h 70"/>
                <a:gd name="T2" fmla="*/ 43 w 70"/>
                <a:gd name="T3" fmla="*/ 48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8 h 70"/>
                <a:gd name="T16" fmla="*/ 27 w 70"/>
                <a:gd name="T17" fmla="*/ 22 h 70"/>
                <a:gd name="T18" fmla="*/ 35 w 70"/>
                <a:gd name="T19" fmla="*/ 20 h 70"/>
                <a:gd name="T20" fmla="*/ 42 w 70"/>
                <a:gd name="T21" fmla="*/ 22 h 70"/>
                <a:gd name="T22" fmla="*/ 48 w 70"/>
                <a:gd name="T23" fmla="*/ 27 h 70"/>
                <a:gd name="T24" fmla="*/ 48 w 70"/>
                <a:gd name="T25" fmla="*/ 27 h 70"/>
                <a:gd name="T26" fmla="*/ 50 w 70"/>
                <a:gd name="T27" fmla="*/ 35 h 70"/>
                <a:gd name="T28" fmla="*/ 48 w 70"/>
                <a:gd name="T29" fmla="*/ 42 h 70"/>
                <a:gd name="T30" fmla="*/ 43 w 70"/>
                <a:gd name="T31" fmla="*/ 48 h 70"/>
                <a:gd name="T32" fmla="*/ 43 w 70"/>
                <a:gd name="T33" fmla="*/ 48 h 70"/>
                <a:gd name="T34" fmla="*/ 49 w 70"/>
                <a:gd name="T35" fmla="*/ 56 h 70"/>
                <a:gd name="T36" fmla="*/ 54 w 70"/>
                <a:gd name="T37" fmla="*/ 65 h 70"/>
                <a:gd name="T38" fmla="*/ 66 w 70"/>
                <a:gd name="T39" fmla="*/ 52 h 70"/>
                <a:gd name="T40" fmla="*/ 70 w 70"/>
                <a:gd name="T41" fmla="*/ 35 h 70"/>
                <a:gd name="T42" fmla="*/ 65 w 70"/>
                <a:gd name="T43" fmla="*/ 16 h 70"/>
                <a:gd name="T44" fmla="*/ 65 w 70"/>
                <a:gd name="T45" fmla="*/ 16 h 70"/>
                <a:gd name="T46" fmla="*/ 52 w 70"/>
                <a:gd name="T47" fmla="*/ 4 h 70"/>
                <a:gd name="T48" fmla="*/ 35 w 70"/>
                <a:gd name="T49" fmla="*/ 0 h 70"/>
                <a:gd name="T50" fmla="*/ 17 w 70"/>
                <a:gd name="T51" fmla="*/ 5 h 70"/>
                <a:gd name="T52" fmla="*/ 4 w 70"/>
                <a:gd name="T53" fmla="*/ 18 h 70"/>
                <a:gd name="T54" fmla="*/ 0 w 70"/>
                <a:gd name="T55" fmla="*/ 35 h 70"/>
                <a:gd name="T56" fmla="*/ 6 w 70"/>
                <a:gd name="T57" fmla="*/ 54 h 70"/>
                <a:gd name="T58" fmla="*/ 6 w 70"/>
                <a:gd name="T59" fmla="*/ 54 h 70"/>
                <a:gd name="T60" fmla="*/ 19 w 70"/>
                <a:gd name="T61" fmla="*/ 66 h 70"/>
                <a:gd name="T62" fmla="*/ 35 w 70"/>
                <a:gd name="T63" fmla="*/ 70 h 70"/>
                <a:gd name="T64" fmla="*/ 54 w 70"/>
                <a:gd name="T65" fmla="*/ 65 h 70"/>
                <a:gd name="T66" fmla="*/ 54 w 70"/>
                <a:gd name="T67" fmla="*/ 65 h 70"/>
                <a:gd name="T68" fmla="*/ 49 w 70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0">
                  <a:moveTo>
                    <a:pt x="49" y="56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1" y="49"/>
                    <a:pt x="38" y="50"/>
                    <a:pt x="35" y="50"/>
                  </a:cubicBezTo>
                  <a:cubicBezTo>
                    <a:pt x="33" y="50"/>
                    <a:pt x="30" y="49"/>
                    <a:pt x="28" y="48"/>
                  </a:cubicBezTo>
                  <a:cubicBezTo>
                    <a:pt x="26" y="47"/>
                    <a:pt x="24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0"/>
                    <a:pt x="20" y="38"/>
                    <a:pt x="20" y="35"/>
                  </a:cubicBezTo>
                  <a:cubicBezTo>
                    <a:pt x="20" y="32"/>
                    <a:pt x="21" y="30"/>
                    <a:pt x="22" y="28"/>
                  </a:cubicBezTo>
                  <a:cubicBezTo>
                    <a:pt x="23" y="26"/>
                    <a:pt x="25" y="24"/>
                    <a:pt x="27" y="22"/>
                  </a:cubicBezTo>
                  <a:cubicBezTo>
                    <a:pt x="30" y="21"/>
                    <a:pt x="32" y="20"/>
                    <a:pt x="35" y="20"/>
                  </a:cubicBezTo>
                  <a:cubicBezTo>
                    <a:pt x="38" y="20"/>
                    <a:pt x="40" y="21"/>
                    <a:pt x="42" y="22"/>
                  </a:cubicBezTo>
                  <a:cubicBezTo>
                    <a:pt x="45" y="23"/>
                    <a:pt x="47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9"/>
                    <a:pt x="50" y="32"/>
                    <a:pt x="50" y="35"/>
                  </a:cubicBezTo>
                  <a:cubicBezTo>
                    <a:pt x="50" y="37"/>
                    <a:pt x="50" y="40"/>
                    <a:pt x="48" y="42"/>
                  </a:cubicBezTo>
                  <a:cubicBezTo>
                    <a:pt x="47" y="44"/>
                    <a:pt x="46" y="46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9" y="61"/>
                    <a:pt x="63" y="57"/>
                    <a:pt x="66" y="52"/>
                  </a:cubicBezTo>
                  <a:cubicBezTo>
                    <a:pt x="69" y="47"/>
                    <a:pt x="70" y="41"/>
                    <a:pt x="70" y="35"/>
                  </a:cubicBezTo>
                  <a:cubicBezTo>
                    <a:pt x="70" y="29"/>
                    <a:pt x="69" y="22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2" y="11"/>
                    <a:pt x="57" y="7"/>
                    <a:pt x="52" y="4"/>
                  </a:cubicBezTo>
                  <a:cubicBezTo>
                    <a:pt x="47" y="1"/>
                    <a:pt x="41" y="0"/>
                    <a:pt x="35" y="0"/>
                  </a:cubicBezTo>
                  <a:cubicBezTo>
                    <a:pt x="29" y="0"/>
                    <a:pt x="22" y="2"/>
                    <a:pt x="17" y="5"/>
                  </a:cubicBezTo>
                  <a:cubicBezTo>
                    <a:pt x="11" y="9"/>
                    <a:pt x="7" y="13"/>
                    <a:pt x="4" y="18"/>
                  </a:cubicBezTo>
                  <a:cubicBezTo>
                    <a:pt x="2" y="23"/>
                    <a:pt x="0" y="29"/>
                    <a:pt x="0" y="35"/>
                  </a:cubicBezTo>
                  <a:cubicBezTo>
                    <a:pt x="0" y="41"/>
                    <a:pt x="2" y="48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59"/>
                    <a:pt x="13" y="63"/>
                    <a:pt x="19" y="66"/>
                  </a:cubicBezTo>
                  <a:cubicBezTo>
                    <a:pt x="24" y="69"/>
                    <a:pt x="29" y="70"/>
                    <a:pt x="35" y="70"/>
                  </a:cubicBezTo>
                  <a:cubicBezTo>
                    <a:pt x="42" y="70"/>
                    <a:pt x="48" y="68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931863" y="1914526"/>
              <a:ext cx="65088" cy="65088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8 h 70"/>
                <a:gd name="T4" fmla="*/ 35 w 70"/>
                <a:gd name="T5" fmla="*/ 50 h 70"/>
                <a:gd name="T6" fmla="*/ 27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1 w 70"/>
                <a:gd name="T15" fmla="*/ 28 h 70"/>
                <a:gd name="T16" fmla="*/ 27 w 70"/>
                <a:gd name="T17" fmla="*/ 22 h 70"/>
                <a:gd name="T18" fmla="*/ 27 w 70"/>
                <a:gd name="T19" fmla="*/ 22 h 70"/>
                <a:gd name="T20" fmla="*/ 35 w 70"/>
                <a:gd name="T21" fmla="*/ 20 h 70"/>
                <a:gd name="T22" fmla="*/ 42 w 70"/>
                <a:gd name="T23" fmla="*/ 22 h 70"/>
                <a:gd name="T24" fmla="*/ 47 w 70"/>
                <a:gd name="T25" fmla="*/ 27 h 70"/>
                <a:gd name="T26" fmla="*/ 47 w 70"/>
                <a:gd name="T27" fmla="*/ 27 h 70"/>
                <a:gd name="T28" fmla="*/ 50 w 70"/>
                <a:gd name="T29" fmla="*/ 35 h 70"/>
                <a:gd name="T30" fmla="*/ 48 w 70"/>
                <a:gd name="T31" fmla="*/ 42 h 70"/>
                <a:gd name="T32" fmla="*/ 43 w 70"/>
                <a:gd name="T33" fmla="*/ 48 h 70"/>
                <a:gd name="T34" fmla="*/ 43 w 70"/>
                <a:gd name="T35" fmla="*/ 48 h 70"/>
                <a:gd name="T36" fmla="*/ 48 w 70"/>
                <a:gd name="T37" fmla="*/ 56 h 70"/>
                <a:gd name="T38" fmla="*/ 53 w 70"/>
                <a:gd name="T39" fmla="*/ 65 h 70"/>
                <a:gd name="T40" fmla="*/ 65 w 70"/>
                <a:gd name="T41" fmla="*/ 52 h 70"/>
                <a:gd name="T42" fmla="*/ 70 w 70"/>
                <a:gd name="T43" fmla="*/ 35 h 70"/>
                <a:gd name="T44" fmla="*/ 64 w 70"/>
                <a:gd name="T45" fmla="*/ 16 h 70"/>
                <a:gd name="T46" fmla="*/ 64 w 70"/>
                <a:gd name="T47" fmla="*/ 16 h 70"/>
                <a:gd name="T48" fmla="*/ 51 w 70"/>
                <a:gd name="T49" fmla="*/ 4 h 70"/>
                <a:gd name="T50" fmla="*/ 35 w 70"/>
                <a:gd name="T51" fmla="*/ 0 h 70"/>
                <a:gd name="T52" fmla="*/ 16 w 70"/>
                <a:gd name="T53" fmla="*/ 5 h 70"/>
                <a:gd name="T54" fmla="*/ 16 w 70"/>
                <a:gd name="T55" fmla="*/ 5 h 70"/>
                <a:gd name="T56" fmla="*/ 4 w 70"/>
                <a:gd name="T57" fmla="*/ 18 h 70"/>
                <a:gd name="T58" fmla="*/ 0 w 70"/>
                <a:gd name="T59" fmla="*/ 35 h 70"/>
                <a:gd name="T60" fmla="*/ 5 w 70"/>
                <a:gd name="T61" fmla="*/ 54 h 70"/>
                <a:gd name="T62" fmla="*/ 5 w 70"/>
                <a:gd name="T63" fmla="*/ 54 h 70"/>
                <a:gd name="T64" fmla="*/ 18 w 70"/>
                <a:gd name="T65" fmla="*/ 66 h 70"/>
                <a:gd name="T66" fmla="*/ 35 w 70"/>
                <a:gd name="T67" fmla="*/ 70 h 70"/>
                <a:gd name="T68" fmla="*/ 53 w 70"/>
                <a:gd name="T69" fmla="*/ 65 h 70"/>
                <a:gd name="T70" fmla="*/ 53 w 70"/>
                <a:gd name="T71" fmla="*/ 65 h 70"/>
                <a:gd name="T72" fmla="*/ 48 w 70"/>
                <a:gd name="T7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0" y="49"/>
                    <a:pt x="37" y="50"/>
                    <a:pt x="35" y="50"/>
                  </a:cubicBezTo>
                  <a:cubicBezTo>
                    <a:pt x="32" y="50"/>
                    <a:pt x="30" y="50"/>
                    <a:pt x="27" y="48"/>
                  </a:cubicBezTo>
                  <a:cubicBezTo>
                    <a:pt x="25" y="47"/>
                    <a:pt x="23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1"/>
                    <a:pt x="20" y="38"/>
                    <a:pt x="20" y="35"/>
                  </a:cubicBezTo>
                  <a:cubicBezTo>
                    <a:pt x="20" y="33"/>
                    <a:pt x="20" y="30"/>
                    <a:pt x="21" y="28"/>
                  </a:cubicBezTo>
                  <a:cubicBezTo>
                    <a:pt x="23" y="26"/>
                    <a:pt x="24" y="24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1"/>
                    <a:pt x="32" y="20"/>
                    <a:pt x="35" y="20"/>
                  </a:cubicBezTo>
                  <a:cubicBezTo>
                    <a:pt x="37" y="20"/>
                    <a:pt x="40" y="21"/>
                    <a:pt x="42" y="22"/>
                  </a:cubicBezTo>
                  <a:cubicBezTo>
                    <a:pt x="44" y="23"/>
                    <a:pt x="46" y="25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9" y="30"/>
                    <a:pt x="50" y="32"/>
                    <a:pt x="50" y="35"/>
                  </a:cubicBezTo>
                  <a:cubicBezTo>
                    <a:pt x="50" y="38"/>
                    <a:pt x="49" y="40"/>
                    <a:pt x="48" y="42"/>
                  </a:cubicBezTo>
                  <a:cubicBezTo>
                    <a:pt x="47" y="44"/>
                    <a:pt x="45" y="46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1"/>
                    <a:pt x="63" y="57"/>
                    <a:pt x="65" y="52"/>
                  </a:cubicBezTo>
                  <a:cubicBezTo>
                    <a:pt x="68" y="47"/>
                    <a:pt x="70" y="41"/>
                    <a:pt x="70" y="35"/>
                  </a:cubicBezTo>
                  <a:cubicBezTo>
                    <a:pt x="70" y="29"/>
                    <a:pt x="68" y="22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1" y="11"/>
                    <a:pt x="56" y="7"/>
                    <a:pt x="51" y="4"/>
                  </a:cubicBezTo>
                  <a:cubicBezTo>
                    <a:pt x="46" y="1"/>
                    <a:pt x="40" y="0"/>
                    <a:pt x="35" y="0"/>
                  </a:cubicBezTo>
                  <a:cubicBezTo>
                    <a:pt x="28" y="0"/>
                    <a:pt x="22" y="2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1" y="9"/>
                    <a:pt x="7" y="13"/>
                    <a:pt x="4" y="18"/>
                  </a:cubicBezTo>
                  <a:cubicBezTo>
                    <a:pt x="1" y="24"/>
                    <a:pt x="0" y="29"/>
                    <a:pt x="0" y="35"/>
                  </a:cubicBezTo>
                  <a:cubicBezTo>
                    <a:pt x="0" y="41"/>
                    <a:pt x="1" y="48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59"/>
                    <a:pt x="13" y="63"/>
                    <a:pt x="18" y="66"/>
                  </a:cubicBezTo>
                  <a:cubicBezTo>
                    <a:pt x="23" y="69"/>
                    <a:pt x="29" y="70"/>
                    <a:pt x="35" y="70"/>
                  </a:cubicBezTo>
                  <a:cubicBezTo>
                    <a:pt x="41" y="70"/>
                    <a:pt x="48" y="68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1171576" y="1176339"/>
              <a:ext cx="66675" cy="66675"/>
            </a:xfrm>
            <a:custGeom>
              <a:avLst/>
              <a:gdLst>
                <a:gd name="T0" fmla="*/ 49 w 71"/>
                <a:gd name="T1" fmla="*/ 56 h 70"/>
                <a:gd name="T2" fmla="*/ 44 w 71"/>
                <a:gd name="T3" fmla="*/ 48 h 70"/>
                <a:gd name="T4" fmla="*/ 36 w 71"/>
                <a:gd name="T5" fmla="*/ 50 h 70"/>
                <a:gd name="T6" fmla="*/ 28 w 71"/>
                <a:gd name="T7" fmla="*/ 48 h 70"/>
                <a:gd name="T8" fmla="*/ 23 w 71"/>
                <a:gd name="T9" fmla="*/ 43 h 70"/>
                <a:gd name="T10" fmla="*/ 23 w 71"/>
                <a:gd name="T11" fmla="*/ 43 h 70"/>
                <a:gd name="T12" fmla="*/ 20 w 71"/>
                <a:gd name="T13" fmla="*/ 35 h 70"/>
                <a:gd name="T14" fmla="*/ 22 w 71"/>
                <a:gd name="T15" fmla="*/ 28 h 70"/>
                <a:gd name="T16" fmla="*/ 28 w 71"/>
                <a:gd name="T17" fmla="*/ 22 h 70"/>
                <a:gd name="T18" fmla="*/ 36 w 71"/>
                <a:gd name="T19" fmla="*/ 20 h 70"/>
                <a:gd name="T20" fmla="*/ 43 w 71"/>
                <a:gd name="T21" fmla="*/ 22 h 70"/>
                <a:gd name="T22" fmla="*/ 48 w 71"/>
                <a:gd name="T23" fmla="*/ 27 h 70"/>
                <a:gd name="T24" fmla="*/ 48 w 71"/>
                <a:gd name="T25" fmla="*/ 27 h 70"/>
                <a:gd name="T26" fmla="*/ 51 w 71"/>
                <a:gd name="T27" fmla="*/ 35 h 70"/>
                <a:gd name="T28" fmla="*/ 49 w 71"/>
                <a:gd name="T29" fmla="*/ 42 h 70"/>
                <a:gd name="T30" fmla="*/ 44 w 71"/>
                <a:gd name="T31" fmla="*/ 48 h 70"/>
                <a:gd name="T32" fmla="*/ 44 w 71"/>
                <a:gd name="T33" fmla="*/ 48 h 70"/>
                <a:gd name="T34" fmla="*/ 49 w 71"/>
                <a:gd name="T35" fmla="*/ 56 h 70"/>
                <a:gd name="T36" fmla="*/ 54 w 71"/>
                <a:gd name="T37" fmla="*/ 65 h 70"/>
                <a:gd name="T38" fmla="*/ 66 w 71"/>
                <a:gd name="T39" fmla="*/ 52 h 70"/>
                <a:gd name="T40" fmla="*/ 71 w 71"/>
                <a:gd name="T41" fmla="*/ 35 h 70"/>
                <a:gd name="T42" fmla="*/ 65 w 71"/>
                <a:gd name="T43" fmla="*/ 16 h 70"/>
                <a:gd name="T44" fmla="*/ 65 w 71"/>
                <a:gd name="T45" fmla="*/ 16 h 70"/>
                <a:gd name="T46" fmla="*/ 52 w 71"/>
                <a:gd name="T47" fmla="*/ 4 h 70"/>
                <a:gd name="T48" fmla="*/ 36 w 71"/>
                <a:gd name="T49" fmla="*/ 0 h 70"/>
                <a:gd name="T50" fmla="*/ 17 w 71"/>
                <a:gd name="T51" fmla="*/ 5 h 70"/>
                <a:gd name="T52" fmla="*/ 5 w 71"/>
                <a:gd name="T53" fmla="*/ 18 h 70"/>
                <a:gd name="T54" fmla="*/ 0 w 71"/>
                <a:gd name="T55" fmla="*/ 35 h 70"/>
                <a:gd name="T56" fmla="*/ 6 w 71"/>
                <a:gd name="T57" fmla="*/ 54 h 70"/>
                <a:gd name="T58" fmla="*/ 6 w 71"/>
                <a:gd name="T59" fmla="*/ 54 h 70"/>
                <a:gd name="T60" fmla="*/ 19 w 71"/>
                <a:gd name="T61" fmla="*/ 66 h 70"/>
                <a:gd name="T62" fmla="*/ 36 w 71"/>
                <a:gd name="T63" fmla="*/ 70 h 70"/>
                <a:gd name="T64" fmla="*/ 54 w 71"/>
                <a:gd name="T65" fmla="*/ 65 h 70"/>
                <a:gd name="T66" fmla="*/ 54 w 71"/>
                <a:gd name="T67" fmla="*/ 65 h 70"/>
                <a:gd name="T68" fmla="*/ 49 w 71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" h="70">
                  <a:moveTo>
                    <a:pt x="49" y="56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1" y="49"/>
                    <a:pt x="38" y="50"/>
                    <a:pt x="36" y="50"/>
                  </a:cubicBezTo>
                  <a:cubicBezTo>
                    <a:pt x="33" y="50"/>
                    <a:pt x="31" y="49"/>
                    <a:pt x="28" y="48"/>
                  </a:cubicBezTo>
                  <a:cubicBezTo>
                    <a:pt x="26" y="47"/>
                    <a:pt x="24" y="45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0"/>
                    <a:pt x="20" y="38"/>
                    <a:pt x="20" y="35"/>
                  </a:cubicBezTo>
                  <a:cubicBezTo>
                    <a:pt x="20" y="32"/>
                    <a:pt x="21" y="30"/>
                    <a:pt x="22" y="28"/>
                  </a:cubicBezTo>
                  <a:cubicBezTo>
                    <a:pt x="23" y="26"/>
                    <a:pt x="25" y="24"/>
                    <a:pt x="28" y="22"/>
                  </a:cubicBezTo>
                  <a:cubicBezTo>
                    <a:pt x="30" y="21"/>
                    <a:pt x="33" y="20"/>
                    <a:pt x="36" y="20"/>
                  </a:cubicBezTo>
                  <a:cubicBezTo>
                    <a:pt x="38" y="20"/>
                    <a:pt x="41" y="21"/>
                    <a:pt x="43" y="22"/>
                  </a:cubicBezTo>
                  <a:cubicBezTo>
                    <a:pt x="45" y="23"/>
                    <a:pt x="47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9"/>
                    <a:pt x="51" y="32"/>
                    <a:pt x="51" y="35"/>
                  </a:cubicBezTo>
                  <a:cubicBezTo>
                    <a:pt x="51" y="37"/>
                    <a:pt x="50" y="40"/>
                    <a:pt x="49" y="42"/>
                  </a:cubicBezTo>
                  <a:cubicBezTo>
                    <a:pt x="48" y="44"/>
                    <a:pt x="46" y="46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9" y="61"/>
                    <a:pt x="64" y="57"/>
                    <a:pt x="66" y="52"/>
                  </a:cubicBezTo>
                  <a:cubicBezTo>
                    <a:pt x="69" y="46"/>
                    <a:pt x="71" y="41"/>
                    <a:pt x="71" y="35"/>
                  </a:cubicBezTo>
                  <a:cubicBezTo>
                    <a:pt x="71" y="29"/>
                    <a:pt x="69" y="22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2" y="11"/>
                    <a:pt x="57" y="7"/>
                    <a:pt x="52" y="4"/>
                  </a:cubicBezTo>
                  <a:cubicBezTo>
                    <a:pt x="47" y="1"/>
                    <a:pt x="41" y="0"/>
                    <a:pt x="36" y="0"/>
                  </a:cubicBezTo>
                  <a:cubicBezTo>
                    <a:pt x="29" y="0"/>
                    <a:pt x="23" y="2"/>
                    <a:pt x="17" y="5"/>
                  </a:cubicBezTo>
                  <a:cubicBezTo>
                    <a:pt x="12" y="9"/>
                    <a:pt x="7" y="13"/>
                    <a:pt x="5" y="18"/>
                  </a:cubicBezTo>
                  <a:cubicBezTo>
                    <a:pt x="2" y="23"/>
                    <a:pt x="0" y="29"/>
                    <a:pt x="0" y="35"/>
                  </a:cubicBezTo>
                  <a:cubicBezTo>
                    <a:pt x="0" y="41"/>
                    <a:pt x="2" y="48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59"/>
                    <a:pt x="14" y="63"/>
                    <a:pt x="19" y="66"/>
                  </a:cubicBezTo>
                  <a:cubicBezTo>
                    <a:pt x="24" y="69"/>
                    <a:pt x="30" y="70"/>
                    <a:pt x="36" y="70"/>
                  </a:cubicBezTo>
                  <a:cubicBezTo>
                    <a:pt x="42" y="70"/>
                    <a:pt x="48" y="68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462213" y="1165226"/>
              <a:ext cx="65088" cy="66675"/>
            </a:xfrm>
            <a:custGeom>
              <a:avLst/>
              <a:gdLst>
                <a:gd name="T0" fmla="*/ 48 w 70"/>
                <a:gd name="T1" fmla="*/ 57 h 71"/>
                <a:gd name="T2" fmla="*/ 43 w 70"/>
                <a:gd name="T3" fmla="*/ 48 h 71"/>
                <a:gd name="T4" fmla="*/ 35 w 70"/>
                <a:gd name="T5" fmla="*/ 51 h 71"/>
                <a:gd name="T6" fmla="*/ 27 w 70"/>
                <a:gd name="T7" fmla="*/ 49 h 71"/>
                <a:gd name="T8" fmla="*/ 22 w 70"/>
                <a:gd name="T9" fmla="*/ 44 h 71"/>
                <a:gd name="T10" fmla="*/ 22 w 70"/>
                <a:gd name="T11" fmla="*/ 43 h 71"/>
                <a:gd name="T12" fmla="*/ 20 w 70"/>
                <a:gd name="T13" fmla="*/ 35 h 71"/>
                <a:gd name="T14" fmla="*/ 21 w 70"/>
                <a:gd name="T15" fmla="*/ 28 h 71"/>
                <a:gd name="T16" fmla="*/ 27 w 70"/>
                <a:gd name="T17" fmla="*/ 23 h 71"/>
                <a:gd name="T18" fmla="*/ 35 w 70"/>
                <a:gd name="T19" fmla="*/ 20 h 71"/>
                <a:gd name="T20" fmla="*/ 42 w 70"/>
                <a:gd name="T21" fmla="*/ 22 h 71"/>
                <a:gd name="T22" fmla="*/ 47 w 70"/>
                <a:gd name="T23" fmla="*/ 27 h 71"/>
                <a:gd name="T24" fmla="*/ 47 w 70"/>
                <a:gd name="T25" fmla="*/ 27 h 71"/>
                <a:gd name="T26" fmla="*/ 50 w 70"/>
                <a:gd name="T27" fmla="*/ 35 h 71"/>
                <a:gd name="T28" fmla="*/ 48 w 70"/>
                <a:gd name="T29" fmla="*/ 43 h 71"/>
                <a:gd name="T30" fmla="*/ 43 w 70"/>
                <a:gd name="T31" fmla="*/ 48 h 71"/>
                <a:gd name="T32" fmla="*/ 43 w 70"/>
                <a:gd name="T33" fmla="*/ 48 h 71"/>
                <a:gd name="T34" fmla="*/ 48 w 70"/>
                <a:gd name="T35" fmla="*/ 57 h 71"/>
                <a:gd name="T36" fmla="*/ 53 w 70"/>
                <a:gd name="T37" fmla="*/ 65 h 71"/>
                <a:gd name="T38" fmla="*/ 65 w 70"/>
                <a:gd name="T39" fmla="*/ 52 h 71"/>
                <a:gd name="T40" fmla="*/ 70 w 70"/>
                <a:gd name="T41" fmla="*/ 35 h 71"/>
                <a:gd name="T42" fmla="*/ 64 w 70"/>
                <a:gd name="T43" fmla="*/ 17 h 71"/>
                <a:gd name="T44" fmla="*/ 64 w 70"/>
                <a:gd name="T45" fmla="*/ 17 h 71"/>
                <a:gd name="T46" fmla="*/ 51 w 70"/>
                <a:gd name="T47" fmla="*/ 5 h 71"/>
                <a:gd name="T48" fmla="*/ 35 w 70"/>
                <a:gd name="T49" fmla="*/ 0 h 71"/>
                <a:gd name="T50" fmla="*/ 16 w 70"/>
                <a:gd name="T51" fmla="*/ 6 h 71"/>
                <a:gd name="T52" fmla="*/ 4 w 70"/>
                <a:gd name="T53" fmla="*/ 19 h 71"/>
                <a:gd name="T54" fmla="*/ 0 w 70"/>
                <a:gd name="T55" fmla="*/ 35 h 71"/>
                <a:gd name="T56" fmla="*/ 5 w 70"/>
                <a:gd name="T57" fmla="*/ 54 h 71"/>
                <a:gd name="T58" fmla="*/ 5 w 70"/>
                <a:gd name="T59" fmla="*/ 54 h 71"/>
                <a:gd name="T60" fmla="*/ 18 w 70"/>
                <a:gd name="T61" fmla="*/ 66 h 71"/>
                <a:gd name="T62" fmla="*/ 35 w 70"/>
                <a:gd name="T63" fmla="*/ 71 h 71"/>
                <a:gd name="T64" fmla="*/ 53 w 70"/>
                <a:gd name="T65" fmla="*/ 65 h 71"/>
                <a:gd name="T66" fmla="*/ 53 w 70"/>
                <a:gd name="T67" fmla="*/ 65 h 71"/>
                <a:gd name="T68" fmla="*/ 48 w 70"/>
                <a:gd name="T69" fmla="*/ 5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1">
                  <a:moveTo>
                    <a:pt x="48" y="57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0" y="50"/>
                    <a:pt x="37" y="51"/>
                    <a:pt x="35" y="51"/>
                  </a:cubicBezTo>
                  <a:cubicBezTo>
                    <a:pt x="32" y="51"/>
                    <a:pt x="30" y="50"/>
                    <a:pt x="27" y="49"/>
                  </a:cubicBezTo>
                  <a:cubicBezTo>
                    <a:pt x="25" y="48"/>
                    <a:pt x="23" y="46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1"/>
                    <a:pt x="20" y="38"/>
                    <a:pt x="20" y="35"/>
                  </a:cubicBezTo>
                  <a:cubicBezTo>
                    <a:pt x="20" y="33"/>
                    <a:pt x="20" y="30"/>
                    <a:pt x="21" y="28"/>
                  </a:cubicBezTo>
                  <a:cubicBezTo>
                    <a:pt x="23" y="26"/>
                    <a:pt x="24" y="24"/>
                    <a:pt x="27" y="23"/>
                  </a:cubicBezTo>
                  <a:cubicBezTo>
                    <a:pt x="29" y="21"/>
                    <a:pt x="32" y="20"/>
                    <a:pt x="35" y="20"/>
                  </a:cubicBezTo>
                  <a:cubicBezTo>
                    <a:pt x="37" y="20"/>
                    <a:pt x="40" y="21"/>
                    <a:pt x="42" y="22"/>
                  </a:cubicBezTo>
                  <a:cubicBezTo>
                    <a:pt x="44" y="23"/>
                    <a:pt x="46" y="25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9" y="30"/>
                    <a:pt x="50" y="33"/>
                    <a:pt x="50" y="35"/>
                  </a:cubicBezTo>
                  <a:cubicBezTo>
                    <a:pt x="50" y="38"/>
                    <a:pt x="49" y="40"/>
                    <a:pt x="48" y="43"/>
                  </a:cubicBezTo>
                  <a:cubicBezTo>
                    <a:pt x="47" y="45"/>
                    <a:pt x="45" y="47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2"/>
                    <a:pt x="63" y="57"/>
                    <a:pt x="65" y="52"/>
                  </a:cubicBezTo>
                  <a:cubicBezTo>
                    <a:pt x="68" y="47"/>
                    <a:pt x="70" y="41"/>
                    <a:pt x="70" y="35"/>
                  </a:cubicBezTo>
                  <a:cubicBezTo>
                    <a:pt x="70" y="29"/>
                    <a:pt x="68" y="23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2"/>
                    <a:pt x="56" y="7"/>
                    <a:pt x="51" y="5"/>
                  </a:cubicBezTo>
                  <a:cubicBezTo>
                    <a:pt x="46" y="2"/>
                    <a:pt x="40" y="0"/>
                    <a:pt x="35" y="0"/>
                  </a:cubicBezTo>
                  <a:cubicBezTo>
                    <a:pt x="28" y="0"/>
                    <a:pt x="22" y="2"/>
                    <a:pt x="16" y="6"/>
                  </a:cubicBezTo>
                  <a:cubicBezTo>
                    <a:pt x="11" y="9"/>
                    <a:pt x="7" y="14"/>
                    <a:pt x="4" y="19"/>
                  </a:cubicBezTo>
                  <a:cubicBezTo>
                    <a:pt x="1" y="24"/>
                    <a:pt x="0" y="30"/>
                    <a:pt x="0" y="35"/>
                  </a:cubicBezTo>
                  <a:cubicBezTo>
                    <a:pt x="0" y="42"/>
                    <a:pt x="1" y="48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59"/>
                    <a:pt x="13" y="64"/>
                    <a:pt x="18" y="66"/>
                  </a:cubicBezTo>
                  <a:cubicBezTo>
                    <a:pt x="23" y="69"/>
                    <a:pt x="29" y="71"/>
                    <a:pt x="35" y="71"/>
                  </a:cubicBezTo>
                  <a:cubicBezTo>
                    <a:pt x="41" y="71"/>
                    <a:pt x="48" y="69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4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6"/>
            <p:cNvSpPr>
              <a:spLocks/>
            </p:cNvSpPr>
            <p:nvPr/>
          </p:nvSpPr>
          <p:spPr bwMode="auto">
            <a:xfrm>
              <a:off x="2794000" y="2000251"/>
              <a:ext cx="65088" cy="65088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7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8 h 70"/>
                <a:gd name="T16" fmla="*/ 27 w 70"/>
                <a:gd name="T17" fmla="*/ 22 h 70"/>
                <a:gd name="T18" fmla="*/ 27 w 70"/>
                <a:gd name="T19" fmla="*/ 22 h 70"/>
                <a:gd name="T20" fmla="*/ 35 w 70"/>
                <a:gd name="T21" fmla="*/ 20 h 70"/>
                <a:gd name="T22" fmla="*/ 42 w 70"/>
                <a:gd name="T23" fmla="*/ 21 h 70"/>
                <a:gd name="T24" fmla="*/ 48 w 70"/>
                <a:gd name="T25" fmla="*/ 27 h 70"/>
                <a:gd name="T26" fmla="*/ 48 w 70"/>
                <a:gd name="T27" fmla="*/ 27 h 70"/>
                <a:gd name="T28" fmla="*/ 50 w 70"/>
                <a:gd name="T29" fmla="*/ 35 h 70"/>
                <a:gd name="T30" fmla="*/ 48 w 70"/>
                <a:gd name="T31" fmla="*/ 42 h 70"/>
                <a:gd name="T32" fmla="*/ 43 w 70"/>
                <a:gd name="T33" fmla="*/ 47 h 70"/>
                <a:gd name="T34" fmla="*/ 43 w 70"/>
                <a:gd name="T35" fmla="*/ 47 h 70"/>
                <a:gd name="T36" fmla="*/ 48 w 70"/>
                <a:gd name="T37" fmla="*/ 56 h 70"/>
                <a:gd name="T38" fmla="*/ 54 w 70"/>
                <a:gd name="T39" fmla="*/ 64 h 70"/>
                <a:gd name="T40" fmla="*/ 66 w 70"/>
                <a:gd name="T41" fmla="*/ 51 h 70"/>
                <a:gd name="T42" fmla="*/ 70 w 70"/>
                <a:gd name="T43" fmla="*/ 35 h 70"/>
                <a:gd name="T44" fmla="*/ 64 w 70"/>
                <a:gd name="T45" fmla="*/ 16 h 70"/>
                <a:gd name="T46" fmla="*/ 65 w 70"/>
                <a:gd name="T47" fmla="*/ 16 h 70"/>
                <a:gd name="T48" fmla="*/ 52 w 70"/>
                <a:gd name="T49" fmla="*/ 4 h 70"/>
                <a:gd name="T50" fmla="*/ 35 w 70"/>
                <a:gd name="T51" fmla="*/ 0 h 70"/>
                <a:gd name="T52" fmla="*/ 16 w 70"/>
                <a:gd name="T53" fmla="*/ 5 h 70"/>
                <a:gd name="T54" fmla="*/ 16 w 70"/>
                <a:gd name="T55" fmla="*/ 5 h 70"/>
                <a:gd name="T56" fmla="*/ 4 w 70"/>
                <a:gd name="T57" fmla="*/ 18 h 70"/>
                <a:gd name="T58" fmla="*/ 0 w 70"/>
                <a:gd name="T59" fmla="*/ 35 h 70"/>
                <a:gd name="T60" fmla="*/ 5 w 70"/>
                <a:gd name="T61" fmla="*/ 53 h 70"/>
                <a:gd name="T62" fmla="*/ 5 w 70"/>
                <a:gd name="T63" fmla="*/ 53 h 70"/>
                <a:gd name="T64" fmla="*/ 18 w 70"/>
                <a:gd name="T65" fmla="*/ 66 h 70"/>
                <a:gd name="T66" fmla="*/ 35 w 70"/>
                <a:gd name="T67" fmla="*/ 70 h 70"/>
                <a:gd name="T68" fmla="*/ 53 w 70"/>
                <a:gd name="T69" fmla="*/ 64 h 70"/>
                <a:gd name="T70" fmla="*/ 54 w 70"/>
                <a:gd name="T71" fmla="*/ 64 h 70"/>
                <a:gd name="T72" fmla="*/ 48 w 70"/>
                <a:gd name="T7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40" y="49"/>
                    <a:pt x="38" y="50"/>
                    <a:pt x="35" y="50"/>
                  </a:cubicBezTo>
                  <a:cubicBezTo>
                    <a:pt x="32" y="50"/>
                    <a:pt x="30" y="49"/>
                    <a:pt x="28" y="48"/>
                  </a:cubicBezTo>
                  <a:cubicBezTo>
                    <a:pt x="25" y="47"/>
                    <a:pt x="24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0"/>
                    <a:pt x="20" y="37"/>
                    <a:pt x="20" y="35"/>
                  </a:cubicBezTo>
                  <a:cubicBezTo>
                    <a:pt x="20" y="32"/>
                    <a:pt x="20" y="30"/>
                    <a:pt x="22" y="28"/>
                  </a:cubicBezTo>
                  <a:cubicBezTo>
                    <a:pt x="23" y="25"/>
                    <a:pt x="24" y="23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0"/>
                    <a:pt x="32" y="20"/>
                    <a:pt x="35" y="20"/>
                  </a:cubicBezTo>
                  <a:cubicBezTo>
                    <a:pt x="37" y="20"/>
                    <a:pt x="40" y="20"/>
                    <a:pt x="42" y="21"/>
                  </a:cubicBezTo>
                  <a:cubicBezTo>
                    <a:pt x="44" y="23"/>
                    <a:pt x="46" y="24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9"/>
                    <a:pt x="50" y="32"/>
                    <a:pt x="50" y="35"/>
                  </a:cubicBezTo>
                  <a:cubicBezTo>
                    <a:pt x="50" y="37"/>
                    <a:pt x="49" y="40"/>
                    <a:pt x="48" y="42"/>
                  </a:cubicBezTo>
                  <a:cubicBezTo>
                    <a:pt x="47" y="44"/>
                    <a:pt x="45" y="46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9" y="61"/>
                    <a:pt x="63" y="57"/>
                    <a:pt x="66" y="51"/>
                  </a:cubicBezTo>
                  <a:cubicBezTo>
                    <a:pt x="68" y="46"/>
                    <a:pt x="70" y="41"/>
                    <a:pt x="70" y="35"/>
                  </a:cubicBezTo>
                  <a:cubicBezTo>
                    <a:pt x="70" y="28"/>
                    <a:pt x="68" y="22"/>
                    <a:pt x="64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1" y="11"/>
                    <a:pt x="57" y="7"/>
                    <a:pt x="52" y="4"/>
                  </a:cubicBezTo>
                  <a:cubicBezTo>
                    <a:pt x="46" y="1"/>
                    <a:pt x="41" y="0"/>
                    <a:pt x="35" y="0"/>
                  </a:cubicBezTo>
                  <a:cubicBezTo>
                    <a:pt x="28" y="0"/>
                    <a:pt x="22" y="1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1" y="8"/>
                    <a:pt x="7" y="13"/>
                    <a:pt x="4" y="18"/>
                  </a:cubicBezTo>
                  <a:cubicBezTo>
                    <a:pt x="1" y="23"/>
                    <a:pt x="0" y="29"/>
                    <a:pt x="0" y="35"/>
                  </a:cubicBezTo>
                  <a:cubicBezTo>
                    <a:pt x="0" y="41"/>
                    <a:pt x="2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9"/>
                    <a:pt x="13" y="63"/>
                    <a:pt x="18" y="66"/>
                  </a:cubicBezTo>
                  <a:cubicBezTo>
                    <a:pt x="23" y="68"/>
                    <a:pt x="29" y="70"/>
                    <a:pt x="35" y="70"/>
                  </a:cubicBezTo>
                  <a:cubicBezTo>
                    <a:pt x="41" y="70"/>
                    <a:pt x="48" y="68"/>
                    <a:pt x="53" y="64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>
            <a:off x="6255812" y="395671"/>
            <a:ext cx="6070612" cy="6102349"/>
            <a:chOff x="776288" y="755651"/>
            <a:chExt cx="2125663" cy="2136776"/>
          </a:xfrm>
          <a:solidFill>
            <a:schemeClr val="bg1">
              <a:alpha val="10000"/>
            </a:schemeClr>
          </a:solidFill>
        </p:grpSpPr>
        <p:sp>
          <p:nvSpPr>
            <p:cNvPr id="208" name="Freeform 5"/>
            <p:cNvSpPr>
              <a:spLocks/>
            </p:cNvSpPr>
            <p:nvPr/>
          </p:nvSpPr>
          <p:spPr bwMode="auto">
            <a:xfrm>
              <a:off x="1447801" y="1116014"/>
              <a:ext cx="77788" cy="74613"/>
            </a:xfrm>
            <a:custGeom>
              <a:avLst/>
              <a:gdLst>
                <a:gd name="T0" fmla="*/ 79 w 83"/>
                <a:gd name="T1" fmla="*/ 61 h 80"/>
                <a:gd name="T2" fmla="*/ 18 w 83"/>
                <a:gd name="T3" fmla="*/ 4 h 80"/>
                <a:gd name="T4" fmla="*/ 4 w 83"/>
                <a:gd name="T5" fmla="*/ 4 h 80"/>
                <a:gd name="T6" fmla="*/ 4 w 83"/>
                <a:gd name="T7" fmla="*/ 19 h 80"/>
                <a:gd name="T8" fmla="*/ 65 w 83"/>
                <a:gd name="T9" fmla="*/ 76 h 80"/>
                <a:gd name="T10" fmla="*/ 79 w 83"/>
                <a:gd name="T11" fmla="*/ 75 h 80"/>
                <a:gd name="T12" fmla="*/ 79 w 83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9"/>
                    <a:pt x="0" y="15"/>
                    <a:pt x="4" y="19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>
              <a:off x="1449388" y="1114426"/>
              <a:ext cx="74613" cy="77788"/>
            </a:xfrm>
            <a:custGeom>
              <a:avLst/>
              <a:gdLst>
                <a:gd name="T0" fmla="*/ 18 w 79"/>
                <a:gd name="T1" fmla="*/ 79 h 84"/>
                <a:gd name="T2" fmla="*/ 75 w 79"/>
                <a:gd name="T3" fmla="*/ 18 h 84"/>
                <a:gd name="T4" fmla="*/ 75 w 79"/>
                <a:gd name="T5" fmla="*/ 4 h 84"/>
                <a:gd name="T6" fmla="*/ 61 w 79"/>
                <a:gd name="T7" fmla="*/ 5 h 84"/>
                <a:gd name="T8" fmla="*/ 4 w 79"/>
                <a:gd name="T9" fmla="*/ 66 h 84"/>
                <a:gd name="T10" fmla="*/ 4 w 79"/>
                <a:gd name="T11" fmla="*/ 80 h 84"/>
                <a:gd name="T12" fmla="*/ 18 w 79"/>
                <a:gd name="T13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4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1"/>
                    <a:pt x="61" y="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70"/>
                    <a:pt x="0" y="76"/>
                    <a:pt x="4" y="80"/>
                  </a:cubicBezTo>
                  <a:cubicBezTo>
                    <a:pt x="8" y="84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1514476" y="1936751"/>
              <a:ext cx="76200" cy="74613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6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5"/>
                    <a:pt x="4" y="1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1516063" y="1935164"/>
              <a:ext cx="73025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819151" y="2395539"/>
              <a:ext cx="77788" cy="74613"/>
            </a:xfrm>
            <a:custGeom>
              <a:avLst/>
              <a:gdLst>
                <a:gd name="T0" fmla="*/ 79 w 83"/>
                <a:gd name="T1" fmla="*/ 61 h 80"/>
                <a:gd name="T2" fmla="*/ 18 w 83"/>
                <a:gd name="T3" fmla="*/ 4 h 80"/>
                <a:gd name="T4" fmla="*/ 3 w 83"/>
                <a:gd name="T5" fmla="*/ 5 h 80"/>
                <a:gd name="T6" fmla="*/ 4 w 83"/>
                <a:gd name="T7" fmla="*/ 19 h 80"/>
                <a:gd name="T8" fmla="*/ 65 w 83"/>
                <a:gd name="T9" fmla="*/ 76 h 80"/>
                <a:gd name="T10" fmla="*/ 79 w 83"/>
                <a:gd name="T11" fmla="*/ 76 h 80"/>
                <a:gd name="T12" fmla="*/ 79 w 83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1"/>
                    <a:pt x="3" y="5"/>
                  </a:cubicBezTo>
                  <a:cubicBezTo>
                    <a:pt x="0" y="9"/>
                    <a:pt x="0" y="15"/>
                    <a:pt x="4" y="19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75" y="80"/>
                    <a:pt x="79" y="76"/>
                  </a:cubicBezTo>
                  <a:cubicBezTo>
                    <a:pt x="83" y="72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820738" y="2393951"/>
              <a:ext cx="74613" cy="77788"/>
            </a:xfrm>
            <a:custGeom>
              <a:avLst/>
              <a:gdLst>
                <a:gd name="T0" fmla="*/ 18 w 79"/>
                <a:gd name="T1" fmla="*/ 78 h 83"/>
                <a:gd name="T2" fmla="*/ 75 w 79"/>
                <a:gd name="T3" fmla="*/ 17 h 83"/>
                <a:gd name="T4" fmla="*/ 75 w 79"/>
                <a:gd name="T5" fmla="*/ 3 h 83"/>
                <a:gd name="T6" fmla="*/ 61 w 79"/>
                <a:gd name="T7" fmla="*/ 4 h 83"/>
                <a:gd name="T8" fmla="*/ 3 w 79"/>
                <a:gd name="T9" fmla="*/ 65 h 83"/>
                <a:gd name="T10" fmla="*/ 4 w 79"/>
                <a:gd name="T11" fmla="*/ 79 h 83"/>
                <a:gd name="T12" fmla="*/ 18 w 79"/>
                <a:gd name="T13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8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9" y="13"/>
                    <a:pt x="79" y="7"/>
                    <a:pt x="75" y="3"/>
                  </a:cubicBezTo>
                  <a:cubicBezTo>
                    <a:pt x="71" y="0"/>
                    <a:pt x="64" y="0"/>
                    <a:pt x="61" y="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4" y="82"/>
                    <a:pt x="18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793751" y="1038226"/>
              <a:ext cx="77788" cy="74613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796926" y="1036639"/>
              <a:ext cx="73025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7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2824163" y="1116014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5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2825751" y="1112839"/>
              <a:ext cx="74613" cy="77788"/>
            </a:xfrm>
            <a:custGeom>
              <a:avLst/>
              <a:gdLst>
                <a:gd name="T0" fmla="*/ 18 w 79"/>
                <a:gd name="T1" fmla="*/ 79 h 83"/>
                <a:gd name="T2" fmla="*/ 75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3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7"/>
                    <a:pt x="75" y="4"/>
                  </a:cubicBezTo>
                  <a:cubicBezTo>
                    <a:pt x="71" y="0"/>
                    <a:pt x="64" y="0"/>
                    <a:pt x="61" y="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2151063" y="1406526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6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5"/>
                    <a:pt x="4" y="1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2152651" y="1404939"/>
              <a:ext cx="74613" cy="76200"/>
            </a:xfrm>
            <a:custGeom>
              <a:avLst/>
              <a:gdLst>
                <a:gd name="T0" fmla="*/ 18 w 79"/>
                <a:gd name="T1" fmla="*/ 79 h 83"/>
                <a:gd name="T2" fmla="*/ 75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79"/>
                  </a:cubicBezTo>
                  <a:cubicBezTo>
                    <a:pt x="8" y="83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2428876" y="2039939"/>
              <a:ext cx="77788" cy="76200"/>
            </a:xfrm>
            <a:custGeom>
              <a:avLst/>
              <a:gdLst>
                <a:gd name="T0" fmla="*/ 79 w 84"/>
                <a:gd name="T1" fmla="*/ 61 h 80"/>
                <a:gd name="T2" fmla="*/ 18 w 84"/>
                <a:gd name="T3" fmla="*/ 4 h 80"/>
                <a:gd name="T4" fmla="*/ 4 w 84"/>
                <a:gd name="T5" fmla="*/ 4 h 80"/>
                <a:gd name="T6" fmla="*/ 5 w 84"/>
                <a:gd name="T7" fmla="*/ 19 h 80"/>
                <a:gd name="T8" fmla="*/ 66 w 84"/>
                <a:gd name="T9" fmla="*/ 76 h 80"/>
                <a:gd name="T10" fmla="*/ 80 w 84"/>
                <a:gd name="T11" fmla="*/ 75 h 80"/>
                <a:gd name="T12" fmla="*/ 79 w 84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1" y="15"/>
                    <a:pt x="5" y="19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0" y="80"/>
                    <a:pt x="76" y="79"/>
                    <a:pt x="80" y="75"/>
                  </a:cubicBezTo>
                  <a:cubicBezTo>
                    <a:pt x="84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2430463" y="2038351"/>
              <a:ext cx="74613" cy="77788"/>
            </a:xfrm>
            <a:custGeom>
              <a:avLst/>
              <a:gdLst>
                <a:gd name="T0" fmla="*/ 19 w 80"/>
                <a:gd name="T1" fmla="*/ 79 h 83"/>
                <a:gd name="T2" fmla="*/ 76 w 80"/>
                <a:gd name="T3" fmla="*/ 18 h 83"/>
                <a:gd name="T4" fmla="*/ 75 w 80"/>
                <a:gd name="T5" fmla="*/ 4 h 83"/>
                <a:gd name="T6" fmla="*/ 61 w 80"/>
                <a:gd name="T7" fmla="*/ 5 h 83"/>
                <a:gd name="T8" fmla="*/ 4 w 80"/>
                <a:gd name="T9" fmla="*/ 66 h 83"/>
                <a:gd name="T10" fmla="*/ 5 w 80"/>
                <a:gd name="T11" fmla="*/ 80 h 83"/>
                <a:gd name="T12" fmla="*/ 19 w 80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3">
                  <a:moveTo>
                    <a:pt x="19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0" y="14"/>
                    <a:pt x="80" y="8"/>
                    <a:pt x="75" y="4"/>
                  </a:cubicBezTo>
                  <a:cubicBezTo>
                    <a:pt x="71" y="0"/>
                    <a:pt x="65" y="1"/>
                    <a:pt x="61" y="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70"/>
                    <a:pt x="1" y="76"/>
                    <a:pt x="5" y="80"/>
                  </a:cubicBezTo>
                  <a:cubicBezTo>
                    <a:pt x="9" y="83"/>
                    <a:pt x="15" y="83"/>
                    <a:pt x="19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2384426" y="2559051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3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4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2386013" y="2555876"/>
              <a:ext cx="74613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3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7"/>
                    <a:pt x="75" y="3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1811338" y="1187451"/>
              <a:ext cx="177800" cy="155575"/>
            </a:xfrm>
            <a:custGeom>
              <a:avLst/>
              <a:gdLst>
                <a:gd name="T0" fmla="*/ 136 w 189"/>
                <a:gd name="T1" fmla="*/ 83 h 166"/>
                <a:gd name="T2" fmla="*/ 145 w 189"/>
                <a:gd name="T3" fmla="*/ 78 h 166"/>
                <a:gd name="T4" fmla="*/ 103 w 189"/>
                <a:gd name="T5" fmla="*/ 5 h 166"/>
                <a:gd name="T6" fmla="*/ 94 w 189"/>
                <a:gd name="T7" fmla="*/ 0 h 166"/>
                <a:gd name="T8" fmla="*/ 86 w 189"/>
                <a:gd name="T9" fmla="*/ 5 h 166"/>
                <a:gd name="T10" fmla="*/ 44 w 189"/>
                <a:gd name="T11" fmla="*/ 78 h 166"/>
                <a:gd name="T12" fmla="*/ 44 w 189"/>
                <a:gd name="T13" fmla="*/ 78 h 166"/>
                <a:gd name="T14" fmla="*/ 2 w 189"/>
                <a:gd name="T15" fmla="*/ 151 h 166"/>
                <a:gd name="T16" fmla="*/ 2 w 189"/>
                <a:gd name="T17" fmla="*/ 161 h 166"/>
                <a:gd name="T18" fmla="*/ 11 w 189"/>
                <a:gd name="T19" fmla="*/ 166 h 166"/>
                <a:gd name="T20" fmla="*/ 95 w 189"/>
                <a:gd name="T21" fmla="*/ 166 h 166"/>
                <a:gd name="T22" fmla="*/ 178 w 189"/>
                <a:gd name="T23" fmla="*/ 166 h 166"/>
                <a:gd name="T24" fmla="*/ 187 w 189"/>
                <a:gd name="T25" fmla="*/ 161 h 166"/>
                <a:gd name="T26" fmla="*/ 187 w 189"/>
                <a:gd name="T27" fmla="*/ 151 h 166"/>
                <a:gd name="T28" fmla="*/ 145 w 189"/>
                <a:gd name="T29" fmla="*/ 78 h 166"/>
                <a:gd name="T30" fmla="*/ 136 w 189"/>
                <a:gd name="T31" fmla="*/ 83 h 166"/>
                <a:gd name="T32" fmla="*/ 128 w 189"/>
                <a:gd name="T33" fmla="*/ 88 h 166"/>
                <a:gd name="T34" fmla="*/ 161 w 189"/>
                <a:gd name="T35" fmla="*/ 146 h 166"/>
                <a:gd name="T36" fmla="*/ 95 w 189"/>
                <a:gd name="T37" fmla="*/ 146 h 166"/>
                <a:gd name="T38" fmla="*/ 28 w 189"/>
                <a:gd name="T39" fmla="*/ 146 h 166"/>
                <a:gd name="T40" fmla="*/ 61 w 189"/>
                <a:gd name="T41" fmla="*/ 88 h 166"/>
                <a:gd name="T42" fmla="*/ 61 w 189"/>
                <a:gd name="T43" fmla="*/ 88 h 166"/>
                <a:gd name="T44" fmla="*/ 94 w 189"/>
                <a:gd name="T45" fmla="*/ 30 h 166"/>
                <a:gd name="T46" fmla="*/ 128 w 189"/>
                <a:gd name="T47" fmla="*/ 88 h 166"/>
                <a:gd name="T48" fmla="*/ 136 w 189"/>
                <a:gd name="T4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66">
                  <a:moveTo>
                    <a:pt x="136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8" y="0"/>
                    <a:pt x="94" y="0"/>
                  </a:cubicBezTo>
                  <a:cubicBezTo>
                    <a:pt x="91" y="0"/>
                    <a:pt x="88" y="2"/>
                    <a:pt x="86" y="5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8"/>
                    <a:pt x="2" y="161"/>
                  </a:cubicBezTo>
                  <a:cubicBezTo>
                    <a:pt x="4" y="164"/>
                    <a:pt x="7" y="166"/>
                    <a:pt x="11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82" y="166"/>
                    <a:pt x="185" y="164"/>
                    <a:pt x="187" y="161"/>
                  </a:cubicBezTo>
                  <a:cubicBezTo>
                    <a:pt x="189" y="158"/>
                    <a:pt x="189" y="154"/>
                    <a:pt x="187" y="151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6" y="83"/>
                    <a:pt x="136" y="83"/>
                    <a:pt x="136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1682751" y="2017714"/>
              <a:ext cx="176213" cy="155575"/>
            </a:xfrm>
            <a:custGeom>
              <a:avLst/>
              <a:gdLst>
                <a:gd name="T0" fmla="*/ 137 w 189"/>
                <a:gd name="T1" fmla="*/ 83 h 166"/>
                <a:gd name="T2" fmla="*/ 145 w 189"/>
                <a:gd name="T3" fmla="*/ 78 h 166"/>
                <a:gd name="T4" fmla="*/ 103 w 189"/>
                <a:gd name="T5" fmla="*/ 5 h 166"/>
                <a:gd name="T6" fmla="*/ 95 w 189"/>
                <a:gd name="T7" fmla="*/ 0 h 166"/>
                <a:gd name="T8" fmla="*/ 86 w 189"/>
                <a:gd name="T9" fmla="*/ 5 h 166"/>
                <a:gd name="T10" fmla="*/ 44 w 189"/>
                <a:gd name="T11" fmla="*/ 78 h 166"/>
                <a:gd name="T12" fmla="*/ 44 w 189"/>
                <a:gd name="T13" fmla="*/ 78 h 166"/>
                <a:gd name="T14" fmla="*/ 2 w 189"/>
                <a:gd name="T15" fmla="*/ 151 h 166"/>
                <a:gd name="T16" fmla="*/ 2 w 189"/>
                <a:gd name="T17" fmla="*/ 161 h 166"/>
                <a:gd name="T18" fmla="*/ 11 w 189"/>
                <a:gd name="T19" fmla="*/ 166 h 166"/>
                <a:gd name="T20" fmla="*/ 95 w 189"/>
                <a:gd name="T21" fmla="*/ 166 h 166"/>
                <a:gd name="T22" fmla="*/ 179 w 189"/>
                <a:gd name="T23" fmla="*/ 166 h 166"/>
                <a:gd name="T24" fmla="*/ 187 w 189"/>
                <a:gd name="T25" fmla="*/ 161 h 166"/>
                <a:gd name="T26" fmla="*/ 187 w 189"/>
                <a:gd name="T27" fmla="*/ 151 h 166"/>
                <a:gd name="T28" fmla="*/ 145 w 189"/>
                <a:gd name="T29" fmla="*/ 78 h 166"/>
                <a:gd name="T30" fmla="*/ 137 w 189"/>
                <a:gd name="T31" fmla="*/ 83 h 166"/>
                <a:gd name="T32" fmla="*/ 128 w 189"/>
                <a:gd name="T33" fmla="*/ 88 h 166"/>
                <a:gd name="T34" fmla="*/ 161 w 189"/>
                <a:gd name="T35" fmla="*/ 146 h 166"/>
                <a:gd name="T36" fmla="*/ 95 w 189"/>
                <a:gd name="T37" fmla="*/ 146 h 166"/>
                <a:gd name="T38" fmla="*/ 28 w 189"/>
                <a:gd name="T39" fmla="*/ 146 h 166"/>
                <a:gd name="T40" fmla="*/ 61 w 189"/>
                <a:gd name="T41" fmla="*/ 88 h 166"/>
                <a:gd name="T42" fmla="*/ 61 w 189"/>
                <a:gd name="T43" fmla="*/ 88 h 166"/>
                <a:gd name="T44" fmla="*/ 95 w 189"/>
                <a:gd name="T45" fmla="*/ 30 h 166"/>
                <a:gd name="T46" fmla="*/ 128 w 189"/>
                <a:gd name="T47" fmla="*/ 88 h 166"/>
                <a:gd name="T48" fmla="*/ 137 w 189"/>
                <a:gd name="T4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66">
                  <a:moveTo>
                    <a:pt x="137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8" y="0"/>
                    <a:pt x="95" y="0"/>
                  </a:cubicBezTo>
                  <a:cubicBezTo>
                    <a:pt x="91" y="0"/>
                    <a:pt x="88" y="2"/>
                    <a:pt x="86" y="5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8"/>
                    <a:pt x="2" y="161"/>
                  </a:cubicBezTo>
                  <a:cubicBezTo>
                    <a:pt x="4" y="164"/>
                    <a:pt x="7" y="166"/>
                    <a:pt x="11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82" y="166"/>
                    <a:pt x="185" y="164"/>
                    <a:pt x="187" y="161"/>
                  </a:cubicBezTo>
                  <a:cubicBezTo>
                    <a:pt x="189" y="158"/>
                    <a:pt x="189" y="154"/>
                    <a:pt x="187" y="151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7" y="83"/>
                    <a:pt x="137" y="83"/>
                    <a:pt x="137" y="83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7" y="83"/>
                    <a:pt x="137" y="83"/>
                    <a:pt x="137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5"/>
            <p:cNvSpPr>
              <a:spLocks/>
            </p:cNvSpPr>
            <p:nvPr/>
          </p:nvSpPr>
          <p:spPr bwMode="auto">
            <a:xfrm>
              <a:off x="2133601" y="2273301"/>
              <a:ext cx="174625" cy="155575"/>
            </a:xfrm>
            <a:custGeom>
              <a:avLst/>
              <a:gdLst>
                <a:gd name="T0" fmla="*/ 136 w 188"/>
                <a:gd name="T1" fmla="*/ 83 h 166"/>
                <a:gd name="T2" fmla="*/ 145 w 188"/>
                <a:gd name="T3" fmla="*/ 78 h 166"/>
                <a:gd name="T4" fmla="*/ 103 w 188"/>
                <a:gd name="T5" fmla="*/ 5 h 166"/>
                <a:gd name="T6" fmla="*/ 94 w 188"/>
                <a:gd name="T7" fmla="*/ 0 h 166"/>
                <a:gd name="T8" fmla="*/ 85 w 188"/>
                <a:gd name="T9" fmla="*/ 5 h 166"/>
                <a:gd name="T10" fmla="*/ 43 w 188"/>
                <a:gd name="T11" fmla="*/ 78 h 166"/>
                <a:gd name="T12" fmla="*/ 1 w 188"/>
                <a:gd name="T13" fmla="*/ 151 h 166"/>
                <a:gd name="T14" fmla="*/ 1 w 188"/>
                <a:gd name="T15" fmla="*/ 161 h 166"/>
                <a:gd name="T16" fmla="*/ 10 w 188"/>
                <a:gd name="T17" fmla="*/ 166 h 166"/>
                <a:gd name="T18" fmla="*/ 94 w 188"/>
                <a:gd name="T19" fmla="*/ 166 h 166"/>
                <a:gd name="T20" fmla="*/ 178 w 188"/>
                <a:gd name="T21" fmla="*/ 165 h 166"/>
                <a:gd name="T22" fmla="*/ 187 w 188"/>
                <a:gd name="T23" fmla="*/ 160 h 166"/>
                <a:gd name="T24" fmla="*/ 187 w 188"/>
                <a:gd name="T25" fmla="*/ 150 h 166"/>
                <a:gd name="T26" fmla="*/ 145 w 188"/>
                <a:gd name="T27" fmla="*/ 78 h 166"/>
                <a:gd name="T28" fmla="*/ 136 w 188"/>
                <a:gd name="T29" fmla="*/ 83 h 166"/>
                <a:gd name="T30" fmla="*/ 127 w 188"/>
                <a:gd name="T31" fmla="*/ 88 h 166"/>
                <a:gd name="T32" fmla="*/ 161 w 188"/>
                <a:gd name="T33" fmla="*/ 145 h 166"/>
                <a:gd name="T34" fmla="*/ 94 w 188"/>
                <a:gd name="T35" fmla="*/ 146 h 166"/>
                <a:gd name="T36" fmla="*/ 27 w 188"/>
                <a:gd name="T37" fmla="*/ 146 h 166"/>
                <a:gd name="T38" fmla="*/ 61 w 188"/>
                <a:gd name="T39" fmla="*/ 88 h 166"/>
                <a:gd name="T40" fmla="*/ 94 w 188"/>
                <a:gd name="T41" fmla="*/ 30 h 166"/>
                <a:gd name="T42" fmla="*/ 127 w 188"/>
                <a:gd name="T43" fmla="*/ 88 h 166"/>
                <a:gd name="T44" fmla="*/ 136 w 188"/>
                <a:gd name="T45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" h="166">
                  <a:moveTo>
                    <a:pt x="136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7" y="0"/>
                    <a:pt x="94" y="0"/>
                  </a:cubicBezTo>
                  <a:cubicBezTo>
                    <a:pt x="90" y="0"/>
                    <a:pt x="87" y="2"/>
                    <a:pt x="85" y="5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0" y="154"/>
                    <a:pt x="0" y="157"/>
                    <a:pt x="1" y="161"/>
                  </a:cubicBezTo>
                  <a:cubicBezTo>
                    <a:pt x="3" y="164"/>
                    <a:pt x="7" y="166"/>
                    <a:pt x="10" y="166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1" y="165"/>
                    <a:pt x="185" y="164"/>
                    <a:pt x="187" y="160"/>
                  </a:cubicBezTo>
                  <a:cubicBezTo>
                    <a:pt x="188" y="157"/>
                    <a:pt x="188" y="154"/>
                    <a:pt x="187" y="150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36" y="83"/>
                    <a:pt x="136" y="83"/>
                    <a:pt x="136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26"/>
            <p:cNvSpPr>
              <a:spLocks/>
            </p:cNvSpPr>
            <p:nvPr/>
          </p:nvSpPr>
          <p:spPr bwMode="auto">
            <a:xfrm>
              <a:off x="2378076" y="1743076"/>
              <a:ext cx="171450" cy="173038"/>
            </a:xfrm>
            <a:custGeom>
              <a:avLst/>
              <a:gdLst>
                <a:gd name="T0" fmla="*/ 151 w 183"/>
                <a:gd name="T1" fmla="*/ 92 h 184"/>
                <a:gd name="T2" fmla="*/ 160 w 183"/>
                <a:gd name="T3" fmla="*/ 95 h 184"/>
                <a:gd name="T4" fmla="*/ 182 w 183"/>
                <a:gd name="T5" fmla="*/ 14 h 184"/>
                <a:gd name="T6" fmla="*/ 180 w 183"/>
                <a:gd name="T7" fmla="*/ 4 h 184"/>
                <a:gd name="T8" fmla="*/ 170 w 183"/>
                <a:gd name="T9" fmla="*/ 1 h 184"/>
                <a:gd name="T10" fmla="*/ 89 w 183"/>
                <a:gd name="T11" fmla="*/ 23 h 184"/>
                <a:gd name="T12" fmla="*/ 8 w 183"/>
                <a:gd name="T13" fmla="*/ 45 h 184"/>
                <a:gd name="T14" fmla="*/ 1 w 183"/>
                <a:gd name="T15" fmla="*/ 52 h 184"/>
                <a:gd name="T16" fmla="*/ 3 w 183"/>
                <a:gd name="T17" fmla="*/ 62 h 184"/>
                <a:gd name="T18" fmla="*/ 63 w 183"/>
                <a:gd name="T19" fmla="*/ 121 h 184"/>
                <a:gd name="T20" fmla="*/ 63 w 183"/>
                <a:gd name="T21" fmla="*/ 121 h 184"/>
                <a:gd name="T22" fmla="*/ 122 w 183"/>
                <a:gd name="T23" fmla="*/ 180 h 184"/>
                <a:gd name="T24" fmla="*/ 132 w 183"/>
                <a:gd name="T25" fmla="*/ 183 h 184"/>
                <a:gd name="T26" fmla="*/ 139 w 183"/>
                <a:gd name="T27" fmla="*/ 176 h 184"/>
                <a:gd name="T28" fmla="*/ 160 w 183"/>
                <a:gd name="T29" fmla="*/ 95 h 184"/>
                <a:gd name="T30" fmla="*/ 160 w 183"/>
                <a:gd name="T31" fmla="*/ 95 h 184"/>
                <a:gd name="T32" fmla="*/ 151 w 183"/>
                <a:gd name="T33" fmla="*/ 92 h 184"/>
                <a:gd name="T34" fmla="*/ 141 w 183"/>
                <a:gd name="T35" fmla="*/ 90 h 184"/>
                <a:gd name="T36" fmla="*/ 124 w 183"/>
                <a:gd name="T37" fmla="*/ 154 h 184"/>
                <a:gd name="T38" fmla="*/ 77 w 183"/>
                <a:gd name="T39" fmla="*/ 107 h 184"/>
                <a:gd name="T40" fmla="*/ 77 w 183"/>
                <a:gd name="T41" fmla="*/ 107 h 184"/>
                <a:gd name="T42" fmla="*/ 30 w 183"/>
                <a:gd name="T43" fmla="*/ 60 h 184"/>
                <a:gd name="T44" fmla="*/ 94 w 183"/>
                <a:gd name="T45" fmla="*/ 42 h 184"/>
                <a:gd name="T46" fmla="*/ 158 w 183"/>
                <a:gd name="T47" fmla="*/ 25 h 184"/>
                <a:gd name="T48" fmla="*/ 141 w 183"/>
                <a:gd name="T49" fmla="*/ 90 h 184"/>
                <a:gd name="T50" fmla="*/ 141 w 183"/>
                <a:gd name="T51" fmla="*/ 90 h 184"/>
                <a:gd name="T52" fmla="*/ 151 w 183"/>
                <a:gd name="T53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184">
                  <a:moveTo>
                    <a:pt x="151" y="92"/>
                  </a:moveTo>
                  <a:cubicBezTo>
                    <a:pt x="160" y="95"/>
                    <a:pt x="160" y="95"/>
                    <a:pt x="160" y="95"/>
                  </a:cubicBezTo>
                  <a:cubicBezTo>
                    <a:pt x="182" y="14"/>
                    <a:pt x="182" y="14"/>
                    <a:pt x="182" y="14"/>
                  </a:cubicBezTo>
                  <a:cubicBezTo>
                    <a:pt x="183" y="10"/>
                    <a:pt x="182" y="6"/>
                    <a:pt x="180" y="4"/>
                  </a:cubicBezTo>
                  <a:cubicBezTo>
                    <a:pt x="177" y="1"/>
                    <a:pt x="173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6"/>
                    <a:pt x="2" y="49"/>
                    <a:pt x="1" y="52"/>
                  </a:cubicBezTo>
                  <a:cubicBezTo>
                    <a:pt x="0" y="55"/>
                    <a:pt x="1" y="59"/>
                    <a:pt x="3" y="62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5" y="183"/>
                    <a:pt x="128" y="184"/>
                    <a:pt x="132" y="183"/>
                  </a:cubicBezTo>
                  <a:cubicBezTo>
                    <a:pt x="135" y="182"/>
                    <a:pt x="138" y="179"/>
                    <a:pt x="139" y="176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27"/>
            <p:cNvSpPr>
              <a:spLocks/>
            </p:cNvSpPr>
            <p:nvPr/>
          </p:nvSpPr>
          <p:spPr bwMode="auto">
            <a:xfrm>
              <a:off x="1087438" y="863601"/>
              <a:ext cx="171450" cy="173038"/>
            </a:xfrm>
            <a:custGeom>
              <a:avLst/>
              <a:gdLst>
                <a:gd name="T0" fmla="*/ 151 w 183"/>
                <a:gd name="T1" fmla="*/ 92 h 184"/>
                <a:gd name="T2" fmla="*/ 161 w 183"/>
                <a:gd name="T3" fmla="*/ 95 h 184"/>
                <a:gd name="T4" fmla="*/ 182 w 183"/>
                <a:gd name="T5" fmla="*/ 13 h 184"/>
                <a:gd name="T6" fmla="*/ 180 w 183"/>
                <a:gd name="T7" fmla="*/ 4 h 184"/>
                <a:gd name="T8" fmla="*/ 170 w 183"/>
                <a:gd name="T9" fmla="*/ 1 h 184"/>
                <a:gd name="T10" fmla="*/ 89 w 183"/>
                <a:gd name="T11" fmla="*/ 23 h 184"/>
                <a:gd name="T12" fmla="*/ 8 w 183"/>
                <a:gd name="T13" fmla="*/ 45 h 184"/>
                <a:gd name="T14" fmla="*/ 1 w 183"/>
                <a:gd name="T15" fmla="*/ 52 h 184"/>
                <a:gd name="T16" fmla="*/ 4 w 183"/>
                <a:gd name="T17" fmla="*/ 62 h 184"/>
                <a:gd name="T18" fmla="*/ 63 w 183"/>
                <a:gd name="T19" fmla="*/ 121 h 184"/>
                <a:gd name="T20" fmla="*/ 63 w 183"/>
                <a:gd name="T21" fmla="*/ 121 h 184"/>
                <a:gd name="T22" fmla="*/ 122 w 183"/>
                <a:gd name="T23" fmla="*/ 180 h 184"/>
                <a:gd name="T24" fmla="*/ 132 w 183"/>
                <a:gd name="T25" fmla="*/ 183 h 184"/>
                <a:gd name="T26" fmla="*/ 139 w 183"/>
                <a:gd name="T27" fmla="*/ 176 h 184"/>
                <a:gd name="T28" fmla="*/ 161 w 183"/>
                <a:gd name="T29" fmla="*/ 95 h 184"/>
                <a:gd name="T30" fmla="*/ 151 w 183"/>
                <a:gd name="T31" fmla="*/ 92 h 184"/>
                <a:gd name="T32" fmla="*/ 141 w 183"/>
                <a:gd name="T33" fmla="*/ 89 h 184"/>
                <a:gd name="T34" fmla="*/ 124 w 183"/>
                <a:gd name="T35" fmla="*/ 154 h 184"/>
                <a:gd name="T36" fmla="*/ 77 w 183"/>
                <a:gd name="T37" fmla="*/ 107 h 184"/>
                <a:gd name="T38" fmla="*/ 77 w 183"/>
                <a:gd name="T39" fmla="*/ 107 h 184"/>
                <a:gd name="T40" fmla="*/ 30 w 183"/>
                <a:gd name="T41" fmla="*/ 60 h 184"/>
                <a:gd name="T42" fmla="*/ 94 w 183"/>
                <a:gd name="T43" fmla="*/ 42 h 184"/>
                <a:gd name="T44" fmla="*/ 159 w 183"/>
                <a:gd name="T45" fmla="*/ 25 h 184"/>
                <a:gd name="T46" fmla="*/ 141 w 183"/>
                <a:gd name="T47" fmla="*/ 89 h 184"/>
                <a:gd name="T48" fmla="*/ 151 w 183"/>
                <a:gd name="T4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84">
                  <a:moveTo>
                    <a:pt x="151" y="92"/>
                  </a:moveTo>
                  <a:cubicBezTo>
                    <a:pt x="161" y="95"/>
                    <a:pt x="161" y="95"/>
                    <a:pt x="161" y="95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3" y="10"/>
                    <a:pt x="182" y="6"/>
                    <a:pt x="180" y="4"/>
                  </a:cubicBezTo>
                  <a:cubicBezTo>
                    <a:pt x="177" y="1"/>
                    <a:pt x="174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5" y="46"/>
                    <a:pt x="2" y="48"/>
                    <a:pt x="1" y="52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5" y="183"/>
                    <a:pt x="129" y="184"/>
                    <a:pt x="132" y="183"/>
                  </a:cubicBezTo>
                  <a:cubicBezTo>
                    <a:pt x="135" y="182"/>
                    <a:pt x="138" y="179"/>
                    <a:pt x="139" y="176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1033463" y="2501901"/>
              <a:ext cx="171450" cy="169863"/>
            </a:xfrm>
            <a:custGeom>
              <a:avLst/>
              <a:gdLst>
                <a:gd name="T0" fmla="*/ 151 w 183"/>
                <a:gd name="T1" fmla="*/ 92 h 183"/>
                <a:gd name="T2" fmla="*/ 160 w 183"/>
                <a:gd name="T3" fmla="*/ 94 h 183"/>
                <a:gd name="T4" fmla="*/ 182 w 183"/>
                <a:gd name="T5" fmla="*/ 13 h 183"/>
                <a:gd name="T6" fmla="*/ 179 w 183"/>
                <a:gd name="T7" fmla="*/ 3 h 183"/>
                <a:gd name="T8" fmla="*/ 170 w 183"/>
                <a:gd name="T9" fmla="*/ 1 h 183"/>
                <a:gd name="T10" fmla="*/ 89 w 183"/>
                <a:gd name="T11" fmla="*/ 23 h 183"/>
                <a:gd name="T12" fmla="*/ 8 w 183"/>
                <a:gd name="T13" fmla="*/ 44 h 183"/>
                <a:gd name="T14" fmla="*/ 1 w 183"/>
                <a:gd name="T15" fmla="*/ 52 h 183"/>
                <a:gd name="T16" fmla="*/ 3 w 183"/>
                <a:gd name="T17" fmla="*/ 61 h 183"/>
                <a:gd name="T18" fmla="*/ 63 w 183"/>
                <a:gd name="T19" fmla="*/ 120 h 183"/>
                <a:gd name="T20" fmla="*/ 122 w 183"/>
                <a:gd name="T21" fmla="*/ 180 h 183"/>
                <a:gd name="T22" fmla="*/ 132 w 183"/>
                <a:gd name="T23" fmla="*/ 182 h 183"/>
                <a:gd name="T24" fmla="*/ 139 w 183"/>
                <a:gd name="T25" fmla="*/ 175 h 183"/>
                <a:gd name="T26" fmla="*/ 160 w 183"/>
                <a:gd name="T27" fmla="*/ 94 h 183"/>
                <a:gd name="T28" fmla="*/ 151 w 183"/>
                <a:gd name="T29" fmla="*/ 92 h 183"/>
                <a:gd name="T30" fmla="*/ 141 w 183"/>
                <a:gd name="T31" fmla="*/ 89 h 183"/>
                <a:gd name="T32" fmla="*/ 124 w 183"/>
                <a:gd name="T33" fmla="*/ 153 h 183"/>
                <a:gd name="T34" fmla="*/ 77 w 183"/>
                <a:gd name="T35" fmla="*/ 106 h 183"/>
                <a:gd name="T36" fmla="*/ 30 w 183"/>
                <a:gd name="T37" fmla="*/ 59 h 183"/>
                <a:gd name="T38" fmla="*/ 94 w 183"/>
                <a:gd name="T39" fmla="*/ 42 h 183"/>
                <a:gd name="T40" fmla="*/ 158 w 183"/>
                <a:gd name="T41" fmla="*/ 25 h 183"/>
                <a:gd name="T42" fmla="*/ 141 w 183"/>
                <a:gd name="T43" fmla="*/ 89 h 183"/>
                <a:gd name="T44" fmla="*/ 151 w 183"/>
                <a:gd name="T45" fmla="*/ 9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183">
                  <a:moveTo>
                    <a:pt x="151" y="92"/>
                  </a:moveTo>
                  <a:cubicBezTo>
                    <a:pt x="160" y="94"/>
                    <a:pt x="160" y="94"/>
                    <a:pt x="160" y="94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3" y="10"/>
                    <a:pt x="182" y="6"/>
                    <a:pt x="179" y="3"/>
                  </a:cubicBezTo>
                  <a:cubicBezTo>
                    <a:pt x="177" y="1"/>
                    <a:pt x="173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" y="45"/>
                    <a:pt x="2" y="48"/>
                    <a:pt x="1" y="52"/>
                  </a:cubicBezTo>
                  <a:cubicBezTo>
                    <a:pt x="0" y="55"/>
                    <a:pt x="1" y="59"/>
                    <a:pt x="3" y="6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4" y="182"/>
                    <a:pt x="128" y="183"/>
                    <a:pt x="132" y="182"/>
                  </a:cubicBezTo>
                  <a:cubicBezTo>
                    <a:pt x="135" y="181"/>
                    <a:pt x="138" y="179"/>
                    <a:pt x="139" y="175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2520951" y="906464"/>
              <a:ext cx="153988" cy="177800"/>
            </a:xfrm>
            <a:custGeom>
              <a:avLst/>
              <a:gdLst>
                <a:gd name="T0" fmla="*/ 83 w 165"/>
                <a:gd name="T1" fmla="*/ 137 h 189"/>
                <a:gd name="T2" fmla="*/ 88 w 165"/>
                <a:gd name="T3" fmla="*/ 145 h 189"/>
                <a:gd name="T4" fmla="*/ 160 w 165"/>
                <a:gd name="T5" fmla="*/ 103 h 189"/>
                <a:gd name="T6" fmla="*/ 165 w 165"/>
                <a:gd name="T7" fmla="*/ 94 h 189"/>
                <a:gd name="T8" fmla="*/ 160 w 165"/>
                <a:gd name="T9" fmla="*/ 86 h 189"/>
                <a:gd name="T10" fmla="*/ 88 w 165"/>
                <a:gd name="T11" fmla="*/ 44 h 189"/>
                <a:gd name="T12" fmla="*/ 15 w 165"/>
                <a:gd name="T13" fmla="*/ 2 h 189"/>
                <a:gd name="T14" fmla="*/ 5 w 165"/>
                <a:gd name="T15" fmla="*/ 2 h 189"/>
                <a:gd name="T16" fmla="*/ 0 w 165"/>
                <a:gd name="T17" fmla="*/ 11 h 189"/>
                <a:gd name="T18" fmla="*/ 0 w 165"/>
                <a:gd name="T19" fmla="*/ 95 h 189"/>
                <a:gd name="T20" fmla="*/ 0 w 165"/>
                <a:gd name="T21" fmla="*/ 95 h 189"/>
                <a:gd name="T22" fmla="*/ 0 w 165"/>
                <a:gd name="T23" fmla="*/ 179 h 189"/>
                <a:gd name="T24" fmla="*/ 5 w 165"/>
                <a:gd name="T25" fmla="*/ 187 h 189"/>
                <a:gd name="T26" fmla="*/ 15 w 165"/>
                <a:gd name="T27" fmla="*/ 187 h 189"/>
                <a:gd name="T28" fmla="*/ 88 w 165"/>
                <a:gd name="T29" fmla="*/ 145 h 189"/>
                <a:gd name="T30" fmla="*/ 83 w 165"/>
                <a:gd name="T31" fmla="*/ 137 h 189"/>
                <a:gd name="T32" fmla="*/ 78 w 165"/>
                <a:gd name="T33" fmla="*/ 128 h 189"/>
                <a:gd name="T34" fmla="*/ 20 w 165"/>
                <a:gd name="T35" fmla="*/ 161 h 189"/>
                <a:gd name="T36" fmla="*/ 20 w 165"/>
                <a:gd name="T37" fmla="*/ 95 h 189"/>
                <a:gd name="T38" fmla="*/ 20 w 165"/>
                <a:gd name="T39" fmla="*/ 95 h 189"/>
                <a:gd name="T40" fmla="*/ 20 w 165"/>
                <a:gd name="T41" fmla="*/ 28 h 189"/>
                <a:gd name="T42" fmla="*/ 78 w 165"/>
                <a:gd name="T43" fmla="*/ 61 h 189"/>
                <a:gd name="T44" fmla="*/ 135 w 165"/>
                <a:gd name="T45" fmla="*/ 95 h 189"/>
                <a:gd name="T46" fmla="*/ 78 w 165"/>
                <a:gd name="T47" fmla="*/ 128 h 189"/>
                <a:gd name="T48" fmla="*/ 83 w 165"/>
                <a:gd name="T49" fmla="*/ 13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5" h="189">
                  <a:moveTo>
                    <a:pt x="83" y="137"/>
                  </a:moveTo>
                  <a:cubicBezTo>
                    <a:pt x="88" y="145"/>
                    <a:pt x="88" y="145"/>
                    <a:pt x="88" y="145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4" y="101"/>
                    <a:pt x="165" y="98"/>
                    <a:pt x="165" y="94"/>
                  </a:cubicBezTo>
                  <a:cubicBezTo>
                    <a:pt x="165" y="91"/>
                    <a:pt x="164" y="88"/>
                    <a:pt x="160" y="8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2" y="0"/>
                    <a:pt x="8" y="0"/>
                    <a:pt x="5" y="2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2"/>
                    <a:pt x="2" y="185"/>
                    <a:pt x="5" y="187"/>
                  </a:cubicBezTo>
                  <a:cubicBezTo>
                    <a:pt x="8" y="189"/>
                    <a:pt x="12" y="189"/>
                    <a:pt x="15" y="187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83" y="137"/>
                    <a:pt x="83" y="137"/>
                    <a:pt x="83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1095376" y="1690689"/>
              <a:ext cx="153988" cy="176213"/>
            </a:xfrm>
            <a:custGeom>
              <a:avLst/>
              <a:gdLst>
                <a:gd name="T0" fmla="*/ 83 w 165"/>
                <a:gd name="T1" fmla="*/ 137 h 189"/>
                <a:gd name="T2" fmla="*/ 88 w 165"/>
                <a:gd name="T3" fmla="*/ 145 h 189"/>
                <a:gd name="T4" fmla="*/ 160 w 165"/>
                <a:gd name="T5" fmla="*/ 103 h 189"/>
                <a:gd name="T6" fmla="*/ 165 w 165"/>
                <a:gd name="T7" fmla="*/ 95 h 189"/>
                <a:gd name="T8" fmla="*/ 160 w 165"/>
                <a:gd name="T9" fmla="*/ 86 h 189"/>
                <a:gd name="T10" fmla="*/ 88 w 165"/>
                <a:gd name="T11" fmla="*/ 44 h 189"/>
                <a:gd name="T12" fmla="*/ 88 w 165"/>
                <a:gd name="T13" fmla="*/ 44 h 189"/>
                <a:gd name="T14" fmla="*/ 15 w 165"/>
                <a:gd name="T15" fmla="*/ 2 h 189"/>
                <a:gd name="T16" fmla="*/ 5 w 165"/>
                <a:gd name="T17" fmla="*/ 2 h 189"/>
                <a:gd name="T18" fmla="*/ 0 w 165"/>
                <a:gd name="T19" fmla="*/ 11 h 189"/>
                <a:gd name="T20" fmla="*/ 0 w 165"/>
                <a:gd name="T21" fmla="*/ 95 h 189"/>
                <a:gd name="T22" fmla="*/ 0 w 165"/>
                <a:gd name="T23" fmla="*/ 95 h 189"/>
                <a:gd name="T24" fmla="*/ 0 w 165"/>
                <a:gd name="T25" fmla="*/ 179 h 189"/>
                <a:gd name="T26" fmla="*/ 5 w 165"/>
                <a:gd name="T27" fmla="*/ 187 h 189"/>
                <a:gd name="T28" fmla="*/ 15 w 165"/>
                <a:gd name="T29" fmla="*/ 187 h 189"/>
                <a:gd name="T30" fmla="*/ 88 w 165"/>
                <a:gd name="T31" fmla="*/ 145 h 189"/>
                <a:gd name="T32" fmla="*/ 83 w 165"/>
                <a:gd name="T33" fmla="*/ 137 h 189"/>
                <a:gd name="T34" fmla="*/ 78 w 165"/>
                <a:gd name="T35" fmla="*/ 128 h 189"/>
                <a:gd name="T36" fmla="*/ 20 w 165"/>
                <a:gd name="T37" fmla="*/ 161 h 189"/>
                <a:gd name="T38" fmla="*/ 20 w 165"/>
                <a:gd name="T39" fmla="*/ 95 h 189"/>
                <a:gd name="T40" fmla="*/ 20 w 165"/>
                <a:gd name="T41" fmla="*/ 95 h 189"/>
                <a:gd name="T42" fmla="*/ 20 w 165"/>
                <a:gd name="T43" fmla="*/ 28 h 189"/>
                <a:gd name="T44" fmla="*/ 78 w 165"/>
                <a:gd name="T45" fmla="*/ 61 h 189"/>
                <a:gd name="T46" fmla="*/ 78 w 165"/>
                <a:gd name="T47" fmla="*/ 61 h 189"/>
                <a:gd name="T48" fmla="*/ 135 w 165"/>
                <a:gd name="T49" fmla="*/ 95 h 189"/>
                <a:gd name="T50" fmla="*/ 78 w 165"/>
                <a:gd name="T51" fmla="*/ 128 h 189"/>
                <a:gd name="T52" fmla="*/ 83 w 165"/>
                <a:gd name="T53" fmla="*/ 13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89">
                  <a:moveTo>
                    <a:pt x="83" y="137"/>
                  </a:moveTo>
                  <a:cubicBezTo>
                    <a:pt x="88" y="145"/>
                    <a:pt x="88" y="145"/>
                    <a:pt x="88" y="145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4" y="102"/>
                    <a:pt x="165" y="98"/>
                    <a:pt x="165" y="95"/>
                  </a:cubicBezTo>
                  <a:cubicBezTo>
                    <a:pt x="165" y="91"/>
                    <a:pt x="164" y="88"/>
                    <a:pt x="160" y="8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2" y="0"/>
                    <a:pt x="8" y="0"/>
                    <a:pt x="5" y="2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2"/>
                    <a:pt x="2" y="186"/>
                    <a:pt x="5" y="187"/>
                  </a:cubicBezTo>
                  <a:cubicBezTo>
                    <a:pt x="8" y="189"/>
                    <a:pt x="12" y="189"/>
                    <a:pt x="15" y="187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83" y="137"/>
                    <a:pt x="83" y="137"/>
                    <a:pt x="83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31"/>
            <p:cNvSpPr>
              <a:spLocks/>
            </p:cNvSpPr>
            <p:nvPr/>
          </p:nvSpPr>
          <p:spPr bwMode="auto">
            <a:xfrm>
              <a:off x="1944688" y="1620839"/>
              <a:ext cx="136525" cy="138113"/>
            </a:xfrm>
            <a:custGeom>
              <a:avLst/>
              <a:gdLst>
                <a:gd name="T0" fmla="*/ 137 w 147"/>
                <a:gd name="T1" fmla="*/ 73 h 147"/>
                <a:gd name="T2" fmla="*/ 127 w 147"/>
                <a:gd name="T3" fmla="*/ 73 h 147"/>
                <a:gd name="T4" fmla="*/ 111 w 147"/>
                <a:gd name="T5" fmla="*/ 111 h 147"/>
                <a:gd name="T6" fmla="*/ 74 w 147"/>
                <a:gd name="T7" fmla="*/ 127 h 147"/>
                <a:gd name="T8" fmla="*/ 36 w 147"/>
                <a:gd name="T9" fmla="*/ 111 h 147"/>
                <a:gd name="T10" fmla="*/ 20 w 147"/>
                <a:gd name="T11" fmla="*/ 73 h 147"/>
                <a:gd name="T12" fmla="*/ 36 w 147"/>
                <a:gd name="T13" fmla="*/ 35 h 147"/>
                <a:gd name="T14" fmla="*/ 74 w 147"/>
                <a:gd name="T15" fmla="*/ 20 h 147"/>
                <a:gd name="T16" fmla="*/ 111 w 147"/>
                <a:gd name="T17" fmla="*/ 35 h 147"/>
                <a:gd name="T18" fmla="*/ 127 w 147"/>
                <a:gd name="T19" fmla="*/ 73 h 147"/>
                <a:gd name="T20" fmla="*/ 137 w 147"/>
                <a:gd name="T21" fmla="*/ 73 h 147"/>
                <a:gd name="T22" fmla="*/ 147 w 147"/>
                <a:gd name="T23" fmla="*/ 73 h 147"/>
                <a:gd name="T24" fmla="*/ 74 w 147"/>
                <a:gd name="T25" fmla="*/ 0 h 147"/>
                <a:gd name="T26" fmla="*/ 0 w 147"/>
                <a:gd name="T27" fmla="*/ 73 h 147"/>
                <a:gd name="T28" fmla="*/ 74 w 147"/>
                <a:gd name="T29" fmla="*/ 147 h 147"/>
                <a:gd name="T30" fmla="*/ 147 w 147"/>
                <a:gd name="T31" fmla="*/ 73 h 147"/>
                <a:gd name="T32" fmla="*/ 137 w 147"/>
                <a:gd name="T3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7">
                  <a:moveTo>
                    <a:pt x="137" y="73"/>
                  </a:moveTo>
                  <a:cubicBezTo>
                    <a:pt x="127" y="73"/>
                    <a:pt x="127" y="73"/>
                    <a:pt x="127" y="73"/>
                  </a:cubicBezTo>
                  <a:cubicBezTo>
                    <a:pt x="127" y="88"/>
                    <a:pt x="121" y="102"/>
                    <a:pt x="111" y="111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3"/>
                  </a:cubicBezTo>
                  <a:cubicBezTo>
                    <a:pt x="20" y="58"/>
                    <a:pt x="26" y="45"/>
                    <a:pt x="36" y="35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5"/>
                  </a:cubicBezTo>
                  <a:cubicBezTo>
                    <a:pt x="121" y="45"/>
                    <a:pt x="127" y="58"/>
                    <a:pt x="127" y="73"/>
                  </a:cubicBezTo>
                  <a:cubicBezTo>
                    <a:pt x="137" y="73"/>
                    <a:pt x="137" y="73"/>
                    <a:pt x="13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3"/>
                  </a:cubicBezTo>
                  <a:cubicBezTo>
                    <a:pt x="137" y="73"/>
                    <a:pt x="137" y="73"/>
                    <a:pt x="137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1643063" y="955676"/>
              <a:ext cx="138113" cy="139700"/>
            </a:xfrm>
            <a:custGeom>
              <a:avLst/>
              <a:gdLst>
                <a:gd name="T0" fmla="*/ 138 w 148"/>
                <a:gd name="T1" fmla="*/ 74 h 148"/>
                <a:gd name="T2" fmla="*/ 128 w 148"/>
                <a:gd name="T3" fmla="*/ 74 h 148"/>
                <a:gd name="T4" fmla="*/ 112 w 148"/>
                <a:gd name="T5" fmla="*/ 112 h 148"/>
                <a:gd name="T6" fmla="*/ 74 w 148"/>
                <a:gd name="T7" fmla="*/ 128 h 148"/>
                <a:gd name="T8" fmla="*/ 36 w 148"/>
                <a:gd name="T9" fmla="*/ 112 h 148"/>
                <a:gd name="T10" fmla="*/ 20 w 148"/>
                <a:gd name="T11" fmla="*/ 74 h 148"/>
                <a:gd name="T12" fmla="*/ 36 w 148"/>
                <a:gd name="T13" fmla="*/ 36 h 148"/>
                <a:gd name="T14" fmla="*/ 74 w 148"/>
                <a:gd name="T15" fmla="*/ 20 h 148"/>
                <a:gd name="T16" fmla="*/ 112 w 148"/>
                <a:gd name="T17" fmla="*/ 36 h 148"/>
                <a:gd name="T18" fmla="*/ 128 w 148"/>
                <a:gd name="T19" fmla="*/ 74 h 148"/>
                <a:gd name="T20" fmla="*/ 138 w 148"/>
                <a:gd name="T21" fmla="*/ 74 h 148"/>
                <a:gd name="T22" fmla="*/ 148 w 148"/>
                <a:gd name="T23" fmla="*/ 74 h 148"/>
                <a:gd name="T24" fmla="*/ 74 w 148"/>
                <a:gd name="T25" fmla="*/ 0 h 148"/>
                <a:gd name="T26" fmla="*/ 0 w 148"/>
                <a:gd name="T27" fmla="*/ 74 h 148"/>
                <a:gd name="T28" fmla="*/ 74 w 148"/>
                <a:gd name="T29" fmla="*/ 148 h 148"/>
                <a:gd name="T30" fmla="*/ 148 w 148"/>
                <a:gd name="T31" fmla="*/ 74 h 148"/>
                <a:gd name="T32" fmla="*/ 138 w 148"/>
                <a:gd name="T3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48">
                  <a:moveTo>
                    <a:pt x="138" y="74"/>
                  </a:moveTo>
                  <a:cubicBezTo>
                    <a:pt x="128" y="74"/>
                    <a:pt x="128" y="74"/>
                    <a:pt x="128" y="74"/>
                  </a:cubicBezTo>
                  <a:cubicBezTo>
                    <a:pt x="128" y="89"/>
                    <a:pt x="122" y="102"/>
                    <a:pt x="112" y="112"/>
                  </a:cubicBezTo>
                  <a:cubicBezTo>
                    <a:pt x="102" y="122"/>
                    <a:pt x="89" y="128"/>
                    <a:pt x="74" y="128"/>
                  </a:cubicBezTo>
                  <a:cubicBezTo>
                    <a:pt x="59" y="128"/>
                    <a:pt x="46" y="122"/>
                    <a:pt x="36" y="112"/>
                  </a:cubicBezTo>
                  <a:cubicBezTo>
                    <a:pt x="26" y="102"/>
                    <a:pt x="20" y="89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6"/>
                    <a:pt x="128" y="59"/>
                    <a:pt x="128" y="74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115" y="148"/>
                    <a:pt x="148" y="115"/>
                    <a:pt x="148" y="74"/>
                  </a:cubicBezTo>
                  <a:cubicBezTo>
                    <a:pt x="138" y="74"/>
                    <a:pt x="138" y="74"/>
                    <a:pt x="138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33"/>
            <p:cNvSpPr>
              <a:spLocks/>
            </p:cNvSpPr>
            <p:nvPr/>
          </p:nvSpPr>
          <p:spPr bwMode="auto">
            <a:xfrm>
              <a:off x="1681163" y="2713039"/>
              <a:ext cx="138113" cy="136525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1 w 147"/>
                <a:gd name="T5" fmla="*/ 112 h 147"/>
                <a:gd name="T6" fmla="*/ 74 w 147"/>
                <a:gd name="T7" fmla="*/ 127 h 147"/>
                <a:gd name="T8" fmla="*/ 36 w 147"/>
                <a:gd name="T9" fmla="*/ 112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1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21 w 147"/>
                <a:gd name="T27" fmla="*/ 22 h 147"/>
                <a:gd name="T28" fmla="*/ 0 w 147"/>
                <a:gd name="T29" fmla="*/ 74 h 147"/>
                <a:gd name="T30" fmla="*/ 74 w 147"/>
                <a:gd name="T31" fmla="*/ 147 h 147"/>
                <a:gd name="T32" fmla="*/ 147 w 147"/>
                <a:gd name="T33" fmla="*/ 74 h 147"/>
                <a:gd name="T34" fmla="*/ 137 w 147"/>
                <a:gd name="T35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8"/>
                    <a:pt x="121" y="102"/>
                    <a:pt x="111" y="112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2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5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6"/>
                  </a:cubicBezTo>
                  <a:cubicBezTo>
                    <a:pt x="121" y="45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8" y="35"/>
                    <a:pt x="0" y="5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4"/>
            <p:cNvSpPr>
              <a:spLocks/>
            </p:cNvSpPr>
            <p:nvPr/>
          </p:nvSpPr>
          <p:spPr bwMode="auto">
            <a:xfrm>
              <a:off x="1958976" y="2624139"/>
              <a:ext cx="138113" cy="77788"/>
            </a:xfrm>
            <a:custGeom>
              <a:avLst/>
              <a:gdLst>
                <a:gd name="T0" fmla="*/ 20 w 148"/>
                <a:gd name="T1" fmla="*/ 73 h 83"/>
                <a:gd name="T2" fmla="*/ 36 w 148"/>
                <a:gd name="T3" fmla="*/ 36 h 83"/>
                <a:gd name="T4" fmla="*/ 74 w 148"/>
                <a:gd name="T5" fmla="*/ 20 h 83"/>
                <a:gd name="T6" fmla="*/ 112 w 148"/>
                <a:gd name="T7" fmla="*/ 36 h 83"/>
                <a:gd name="T8" fmla="*/ 128 w 148"/>
                <a:gd name="T9" fmla="*/ 73 h 83"/>
                <a:gd name="T10" fmla="*/ 138 w 148"/>
                <a:gd name="T11" fmla="*/ 83 h 83"/>
                <a:gd name="T12" fmla="*/ 148 w 148"/>
                <a:gd name="T13" fmla="*/ 73 h 83"/>
                <a:gd name="T14" fmla="*/ 74 w 148"/>
                <a:gd name="T15" fmla="*/ 0 h 83"/>
                <a:gd name="T16" fmla="*/ 22 w 148"/>
                <a:gd name="T17" fmla="*/ 21 h 83"/>
                <a:gd name="T18" fmla="*/ 0 w 148"/>
                <a:gd name="T19" fmla="*/ 73 h 83"/>
                <a:gd name="T20" fmla="*/ 10 w 148"/>
                <a:gd name="T21" fmla="*/ 83 h 83"/>
                <a:gd name="T22" fmla="*/ 20 w 148"/>
                <a:gd name="T23" fmla="*/ 73 h 83"/>
                <a:gd name="T24" fmla="*/ 20 w 148"/>
                <a:gd name="T25" fmla="*/ 7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83">
                  <a:moveTo>
                    <a:pt x="20" y="73"/>
                  </a:moveTo>
                  <a:cubicBezTo>
                    <a:pt x="20" y="59"/>
                    <a:pt x="26" y="45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5"/>
                    <a:pt x="128" y="59"/>
                    <a:pt x="128" y="73"/>
                  </a:cubicBezTo>
                  <a:cubicBezTo>
                    <a:pt x="128" y="79"/>
                    <a:pt x="132" y="83"/>
                    <a:pt x="138" y="83"/>
                  </a:cubicBezTo>
                  <a:cubicBezTo>
                    <a:pt x="143" y="83"/>
                    <a:pt x="148" y="79"/>
                    <a:pt x="148" y="73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54" y="0"/>
                    <a:pt x="35" y="8"/>
                    <a:pt x="22" y="21"/>
                  </a:cubicBezTo>
                  <a:cubicBezTo>
                    <a:pt x="9" y="35"/>
                    <a:pt x="0" y="53"/>
                    <a:pt x="0" y="73"/>
                  </a:cubicBezTo>
                  <a:cubicBezTo>
                    <a:pt x="0" y="79"/>
                    <a:pt x="5" y="83"/>
                    <a:pt x="10" y="83"/>
                  </a:cubicBezTo>
                  <a:cubicBezTo>
                    <a:pt x="16" y="83"/>
                    <a:pt x="20" y="79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35"/>
            <p:cNvSpPr>
              <a:spLocks/>
            </p:cNvSpPr>
            <p:nvPr/>
          </p:nvSpPr>
          <p:spPr bwMode="auto">
            <a:xfrm>
              <a:off x="1484313" y="1709739"/>
              <a:ext cx="138113" cy="77788"/>
            </a:xfrm>
            <a:custGeom>
              <a:avLst/>
              <a:gdLst>
                <a:gd name="T0" fmla="*/ 20 w 148"/>
                <a:gd name="T1" fmla="*/ 74 h 84"/>
                <a:gd name="T2" fmla="*/ 36 w 148"/>
                <a:gd name="T3" fmla="*/ 36 h 84"/>
                <a:gd name="T4" fmla="*/ 74 w 148"/>
                <a:gd name="T5" fmla="*/ 20 h 84"/>
                <a:gd name="T6" fmla="*/ 112 w 148"/>
                <a:gd name="T7" fmla="*/ 36 h 84"/>
                <a:gd name="T8" fmla="*/ 128 w 148"/>
                <a:gd name="T9" fmla="*/ 74 h 84"/>
                <a:gd name="T10" fmla="*/ 138 w 148"/>
                <a:gd name="T11" fmla="*/ 84 h 84"/>
                <a:gd name="T12" fmla="*/ 148 w 148"/>
                <a:gd name="T13" fmla="*/ 74 h 84"/>
                <a:gd name="T14" fmla="*/ 74 w 148"/>
                <a:gd name="T15" fmla="*/ 0 h 84"/>
                <a:gd name="T16" fmla="*/ 0 w 148"/>
                <a:gd name="T17" fmla="*/ 74 h 84"/>
                <a:gd name="T18" fmla="*/ 10 w 148"/>
                <a:gd name="T19" fmla="*/ 84 h 84"/>
                <a:gd name="T20" fmla="*/ 20 w 148"/>
                <a:gd name="T21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84">
                  <a:moveTo>
                    <a:pt x="20" y="74"/>
                  </a:moveTo>
                  <a:cubicBezTo>
                    <a:pt x="20" y="59"/>
                    <a:pt x="26" y="46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6"/>
                    <a:pt x="128" y="59"/>
                    <a:pt x="128" y="74"/>
                  </a:cubicBezTo>
                  <a:cubicBezTo>
                    <a:pt x="128" y="79"/>
                    <a:pt x="132" y="84"/>
                    <a:pt x="138" y="84"/>
                  </a:cubicBezTo>
                  <a:cubicBezTo>
                    <a:pt x="143" y="84"/>
                    <a:pt x="148" y="79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79"/>
                    <a:pt x="5" y="84"/>
                    <a:pt x="10" y="84"/>
                  </a:cubicBezTo>
                  <a:cubicBezTo>
                    <a:pt x="16" y="84"/>
                    <a:pt x="20" y="79"/>
                    <a:pt x="20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36"/>
            <p:cNvSpPr>
              <a:spLocks/>
            </p:cNvSpPr>
            <p:nvPr/>
          </p:nvSpPr>
          <p:spPr bwMode="auto">
            <a:xfrm>
              <a:off x="857251" y="1227139"/>
              <a:ext cx="136525" cy="77788"/>
            </a:xfrm>
            <a:custGeom>
              <a:avLst/>
              <a:gdLst>
                <a:gd name="T0" fmla="*/ 20 w 146"/>
                <a:gd name="T1" fmla="*/ 74 h 84"/>
                <a:gd name="T2" fmla="*/ 35 w 146"/>
                <a:gd name="T3" fmla="*/ 36 h 84"/>
                <a:gd name="T4" fmla="*/ 73 w 146"/>
                <a:gd name="T5" fmla="*/ 20 h 84"/>
                <a:gd name="T6" fmla="*/ 111 w 146"/>
                <a:gd name="T7" fmla="*/ 36 h 84"/>
                <a:gd name="T8" fmla="*/ 126 w 146"/>
                <a:gd name="T9" fmla="*/ 74 h 84"/>
                <a:gd name="T10" fmla="*/ 136 w 146"/>
                <a:gd name="T11" fmla="*/ 84 h 84"/>
                <a:gd name="T12" fmla="*/ 146 w 146"/>
                <a:gd name="T13" fmla="*/ 74 h 84"/>
                <a:gd name="T14" fmla="*/ 125 w 146"/>
                <a:gd name="T15" fmla="*/ 22 h 84"/>
                <a:gd name="T16" fmla="*/ 73 w 146"/>
                <a:gd name="T17" fmla="*/ 0 h 84"/>
                <a:gd name="T18" fmla="*/ 21 w 146"/>
                <a:gd name="T19" fmla="*/ 22 h 84"/>
                <a:gd name="T20" fmla="*/ 0 w 146"/>
                <a:gd name="T21" fmla="*/ 74 h 84"/>
                <a:gd name="T22" fmla="*/ 10 w 146"/>
                <a:gd name="T23" fmla="*/ 84 h 84"/>
                <a:gd name="T24" fmla="*/ 20 w 146"/>
                <a:gd name="T25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84">
                  <a:moveTo>
                    <a:pt x="20" y="74"/>
                  </a:moveTo>
                  <a:cubicBezTo>
                    <a:pt x="20" y="59"/>
                    <a:pt x="26" y="46"/>
                    <a:pt x="35" y="36"/>
                  </a:cubicBezTo>
                  <a:cubicBezTo>
                    <a:pt x="45" y="26"/>
                    <a:pt x="58" y="20"/>
                    <a:pt x="73" y="20"/>
                  </a:cubicBezTo>
                  <a:cubicBezTo>
                    <a:pt x="88" y="20"/>
                    <a:pt x="101" y="26"/>
                    <a:pt x="111" y="36"/>
                  </a:cubicBezTo>
                  <a:cubicBezTo>
                    <a:pt x="120" y="46"/>
                    <a:pt x="126" y="59"/>
                    <a:pt x="126" y="74"/>
                  </a:cubicBezTo>
                  <a:cubicBezTo>
                    <a:pt x="126" y="80"/>
                    <a:pt x="131" y="84"/>
                    <a:pt x="136" y="84"/>
                  </a:cubicBezTo>
                  <a:cubicBezTo>
                    <a:pt x="142" y="84"/>
                    <a:pt x="146" y="80"/>
                    <a:pt x="146" y="74"/>
                  </a:cubicBezTo>
                  <a:cubicBezTo>
                    <a:pt x="146" y="54"/>
                    <a:pt x="138" y="35"/>
                    <a:pt x="125" y="22"/>
                  </a:cubicBezTo>
                  <a:cubicBezTo>
                    <a:pt x="112" y="9"/>
                    <a:pt x="93" y="0"/>
                    <a:pt x="73" y="0"/>
                  </a:cubicBezTo>
                  <a:cubicBezTo>
                    <a:pt x="53" y="0"/>
                    <a:pt x="34" y="9"/>
                    <a:pt x="21" y="22"/>
                  </a:cubicBezTo>
                  <a:cubicBezTo>
                    <a:pt x="8" y="35"/>
                    <a:pt x="0" y="54"/>
                    <a:pt x="0" y="74"/>
                  </a:cubicBezTo>
                  <a:cubicBezTo>
                    <a:pt x="0" y="80"/>
                    <a:pt x="4" y="84"/>
                    <a:pt x="10" y="84"/>
                  </a:cubicBezTo>
                  <a:cubicBezTo>
                    <a:pt x="15" y="84"/>
                    <a:pt x="20" y="80"/>
                    <a:pt x="20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37"/>
            <p:cNvSpPr>
              <a:spLocks/>
            </p:cNvSpPr>
            <p:nvPr/>
          </p:nvSpPr>
          <p:spPr bwMode="auto">
            <a:xfrm>
              <a:off x="2298701" y="1265239"/>
              <a:ext cx="77788" cy="136525"/>
            </a:xfrm>
            <a:custGeom>
              <a:avLst/>
              <a:gdLst>
                <a:gd name="T0" fmla="*/ 73 w 83"/>
                <a:gd name="T1" fmla="*/ 126 h 146"/>
                <a:gd name="T2" fmla="*/ 35 w 83"/>
                <a:gd name="T3" fmla="*/ 111 h 146"/>
                <a:gd name="T4" fmla="*/ 20 w 83"/>
                <a:gd name="T5" fmla="*/ 73 h 146"/>
                <a:gd name="T6" fmla="*/ 35 w 83"/>
                <a:gd name="T7" fmla="*/ 35 h 146"/>
                <a:gd name="T8" fmla="*/ 73 w 83"/>
                <a:gd name="T9" fmla="*/ 20 h 146"/>
                <a:gd name="T10" fmla="*/ 83 w 83"/>
                <a:gd name="T11" fmla="*/ 10 h 146"/>
                <a:gd name="T12" fmla="*/ 73 w 83"/>
                <a:gd name="T13" fmla="*/ 0 h 146"/>
                <a:gd name="T14" fmla="*/ 21 w 83"/>
                <a:gd name="T15" fmla="*/ 21 h 146"/>
                <a:gd name="T16" fmla="*/ 0 w 83"/>
                <a:gd name="T17" fmla="*/ 73 h 146"/>
                <a:gd name="T18" fmla="*/ 21 w 83"/>
                <a:gd name="T19" fmla="*/ 125 h 146"/>
                <a:gd name="T20" fmla="*/ 73 w 83"/>
                <a:gd name="T21" fmla="*/ 146 h 146"/>
                <a:gd name="T22" fmla="*/ 83 w 83"/>
                <a:gd name="T23" fmla="*/ 136 h 146"/>
                <a:gd name="T24" fmla="*/ 73 w 83"/>
                <a:gd name="T25" fmla="*/ 1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46">
                  <a:moveTo>
                    <a:pt x="73" y="126"/>
                  </a:moveTo>
                  <a:cubicBezTo>
                    <a:pt x="58" y="126"/>
                    <a:pt x="45" y="120"/>
                    <a:pt x="35" y="111"/>
                  </a:cubicBezTo>
                  <a:cubicBezTo>
                    <a:pt x="26" y="101"/>
                    <a:pt x="20" y="88"/>
                    <a:pt x="20" y="73"/>
                  </a:cubicBezTo>
                  <a:cubicBezTo>
                    <a:pt x="20" y="58"/>
                    <a:pt x="26" y="45"/>
                    <a:pt x="35" y="35"/>
                  </a:cubicBezTo>
                  <a:cubicBezTo>
                    <a:pt x="45" y="25"/>
                    <a:pt x="58" y="20"/>
                    <a:pt x="73" y="20"/>
                  </a:cubicBezTo>
                  <a:cubicBezTo>
                    <a:pt x="79" y="20"/>
                    <a:pt x="83" y="15"/>
                    <a:pt x="83" y="10"/>
                  </a:cubicBezTo>
                  <a:cubicBezTo>
                    <a:pt x="83" y="4"/>
                    <a:pt x="79" y="0"/>
                    <a:pt x="73" y="0"/>
                  </a:cubicBezTo>
                  <a:cubicBezTo>
                    <a:pt x="53" y="0"/>
                    <a:pt x="34" y="8"/>
                    <a:pt x="21" y="21"/>
                  </a:cubicBezTo>
                  <a:cubicBezTo>
                    <a:pt x="8" y="34"/>
                    <a:pt x="0" y="53"/>
                    <a:pt x="0" y="73"/>
                  </a:cubicBezTo>
                  <a:cubicBezTo>
                    <a:pt x="0" y="93"/>
                    <a:pt x="8" y="112"/>
                    <a:pt x="21" y="125"/>
                  </a:cubicBezTo>
                  <a:cubicBezTo>
                    <a:pt x="34" y="138"/>
                    <a:pt x="53" y="146"/>
                    <a:pt x="73" y="146"/>
                  </a:cubicBezTo>
                  <a:cubicBezTo>
                    <a:pt x="79" y="146"/>
                    <a:pt x="83" y="142"/>
                    <a:pt x="83" y="136"/>
                  </a:cubicBezTo>
                  <a:cubicBezTo>
                    <a:pt x="83" y="131"/>
                    <a:pt x="79" y="126"/>
                    <a:pt x="73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38"/>
            <p:cNvSpPr>
              <a:spLocks/>
            </p:cNvSpPr>
            <p:nvPr/>
          </p:nvSpPr>
          <p:spPr bwMode="auto">
            <a:xfrm>
              <a:off x="865188" y="2654301"/>
              <a:ext cx="77788" cy="136525"/>
            </a:xfrm>
            <a:custGeom>
              <a:avLst/>
              <a:gdLst>
                <a:gd name="T0" fmla="*/ 73 w 83"/>
                <a:gd name="T1" fmla="*/ 126 h 146"/>
                <a:gd name="T2" fmla="*/ 36 w 83"/>
                <a:gd name="T3" fmla="*/ 111 h 146"/>
                <a:gd name="T4" fmla="*/ 20 w 83"/>
                <a:gd name="T5" fmla="*/ 73 h 146"/>
                <a:gd name="T6" fmla="*/ 36 w 83"/>
                <a:gd name="T7" fmla="*/ 35 h 146"/>
                <a:gd name="T8" fmla="*/ 73 w 83"/>
                <a:gd name="T9" fmla="*/ 20 h 146"/>
                <a:gd name="T10" fmla="*/ 83 w 83"/>
                <a:gd name="T11" fmla="*/ 10 h 146"/>
                <a:gd name="T12" fmla="*/ 73 w 83"/>
                <a:gd name="T13" fmla="*/ 0 h 146"/>
                <a:gd name="T14" fmla="*/ 21 w 83"/>
                <a:gd name="T15" fmla="*/ 21 h 146"/>
                <a:gd name="T16" fmla="*/ 0 w 83"/>
                <a:gd name="T17" fmla="*/ 73 h 146"/>
                <a:gd name="T18" fmla="*/ 21 w 83"/>
                <a:gd name="T19" fmla="*/ 125 h 146"/>
                <a:gd name="T20" fmla="*/ 73 w 83"/>
                <a:gd name="T21" fmla="*/ 146 h 146"/>
                <a:gd name="T22" fmla="*/ 83 w 83"/>
                <a:gd name="T23" fmla="*/ 136 h 146"/>
                <a:gd name="T24" fmla="*/ 73 w 83"/>
                <a:gd name="T25" fmla="*/ 1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46">
                  <a:moveTo>
                    <a:pt x="73" y="126"/>
                  </a:moveTo>
                  <a:cubicBezTo>
                    <a:pt x="59" y="126"/>
                    <a:pt x="45" y="120"/>
                    <a:pt x="36" y="111"/>
                  </a:cubicBezTo>
                  <a:cubicBezTo>
                    <a:pt x="26" y="101"/>
                    <a:pt x="20" y="88"/>
                    <a:pt x="20" y="73"/>
                  </a:cubicBezTo>
                  <a:cubicBezTo>
                    <a:pt x="20" y="58"/>
                    <a:pt x="26" y="45"/>
                    <a:pt x="36" y="35"/>
                  </a:cubicBezTo>
                  <a:cubicBezTo>
                    <a:pt x="45" y="26"/>
                    <a:pt x="59" y="20"/>
                    <a:pt x="73" y="20"/>
                  </a:cubicBezTo>
                  <a:cubicBezTo>
                    <a:pt x="79" y="20"/>
                    <a:pt x="83" y="15"/>
                    <a:pt x="83" y="10"/>
                  </a:cubicBezTo>
                  <a:cubicBezTo>
                    <a:pt x="83" y="4"/>
                    <a:pt x="79" y="0"/>
                    <a:pt x="73" y="0"/>
                  </a:cubicBezTo>
                  <a:cubicBezTo>
                    <a:pt x="53" y="0"/>
                    <a:pt x="35" y="8"/>
                    <a:pt x="21" y="21"/>
                  </a:cubicBezTo>
                  <a:cubicBezTo>
                    <a:pt x="8" y="34"/>
                    <a:pt x="0" y="53"/>
                    <a:pt x="0" y="73"/>
                  </a:cubicBezTo>
                  <a:cubicBezTo>
                    <a:pt x="0" y="93"/>
                    <a:pt x="8" y="112"/>
                    <a:pt x="21" y="125"/>
                  </a:cubicBezTo>
                  <a:cubicBezTo>
                    <a:pt x="35" y="138"/>
                    <a:pt x="53" y="146"/>
                    <a:pt x="73" y="146"/>
                  </a:cubicBezTo>
                  <a:cubicBezTo>
                    <a:pt x="79" y="146"/>
                    <a:pt x="83" y="142"/>
                    <a:pt x="83" y="136"/>
                  </a:cubicBezTo>
                  <a:cubicBezTo>
                    <a:pt x="83" y="131"/>
                    <a:pt x="79" y="126"/>
                    <a:pt x="73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39"/>
            <p:cNvSpPr>
              <a:spLocks/>
            </p:cNvSpPr>
            <p:nvPr/>
          </p:nvSpPr>
          <p:spPr bwMode="auto">
            <a:xfrm>
              <a:off x="1504951" y="760414"/>
              <a:ext cx="77788" cy="138113"/>
            </a:xfrm>
            <a:custGeom>
              <a:avLst/>
              <a:gdLst>
                <a:gd name="T0" fmla="*/ 74 w 84"/>
                <a:gd name="T1" fmla="*/ 127 h 147"/>
                <a:gd name="T2" fmla="*/ 36 w 84"/>
                <a:gd name="T3" fmla="*/ 111 h 147"/>
                <a:gd name="T4" fmla="*/ 20 w 84"/>
                <a:gd name="T5" fmla="*/ 74 h 147"/>
                <a:gd name="T6" fmla="*/ 36 w 84"/>
                <a:gd name="T7" fmla="*/ 36 h 147"/>
                <a:gd name="T8" fmla="*/ 74 w 84"/>
                <a:gd name="T9" fmla="*/ 20 h 147"/>
                <a:gd name="T10" fmla="*/ 84 w 84"/>
                <a:gd name="T11" fmla="*/ 10 h 147"/>
                <a:gd name="T12" fmla="*/ 74 w 84"/>
                <a:gd name="T13" fmla="*/ 0 h 147"/>
                <a:gd name="T14" fmla="*/ 21 w 84"/>
                <a:gd name="T15" fmla="*/ 22 h 147"/>
                <a:gd name="T16" fmla="*/ 0 w 84"/>
                <a:gd name="T17" fmla="*/ 74 h 147"/>
                <a:gd name="T18" fmla="*/ 21 w 84"/>
                <a:gd name="T19" fmla="*/ 125 h 147"/>
                <a:gd name="T20" fmla="*/ 74 w 84"/>
                <a:gd name="T21" fmla="*/ 147 h 147"/>
                <a:gd name="T22" fmla="*/ 84 w 84"/>
                <a:gd name="T23" fmla="*/ 137 h 147"/>
                <a:gd name="T24" fmla="*/ 74 w 84"/>
                <a:gd name="T25" fmla="*/ 12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47">
                  <a:moveTo>
                    <a:pt x="74" y="127"/>
                  </a:move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79" y="20"/>
                    <a:pt x="84" y="16"/>
                    <a:pt x="84" y="10"/>
                  </a:cubicBezTo>
                  <a:cubicBezTo>
                    <a:pt x="84" y="5"/>
                    <a:pt x="79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8" y="35"/>
                    <a:pt x="0" y="53"/>
                    <a:pt x="0" y="74"/>
                  </a:cubicBezTo>
                  <a:cubicBezTo>
                    <a:pt x="0" y="94"/>
                    <a:pt x="8" y="112"/>
                    <a:pt x="21" y="125"/>
                  </a:cubicBezTo>
                  <a:cubicBezTo>
                    <a:pt x="35" y="139"/>
                    <a:pt x="53" y="147"/>
                    <a:pt x="74" y="147"/>
                  </a:cubicBezTo>
                  <a:cubicBezTo>
                    <a:pt x="79" y="147"/>
                    <a:pt x="84" y="142"/>
                    <a:pt x="84" y="137"/>
                  </a:cubicBezTo>
                  <a:cubicBezTo>
                    <a:pt x="84" y="131"/>
                    <a:pt x="79" y="127"/>
                    <a:pt x="7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40"/>
            <p:cNvSpPr>
              <a:spLocks/>
            </p:cNvSpPr>
            <p:nvPr/>
          </p:nvSpPr>
          <p:spPr bwMode="auto">
            <a:xfrm>
              <a:off x="835026" y="2085976"/>
              <a:ext cx="138113" cy="138113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2 w 147"/>
                <a:gd name="T5" fmla="*/ 112 h 147"/>
                <a:gd name="T6" fmla="*/ 74 w 147"/>
                <a:gd name="T7" fmla="*/ 127 h 147"/>
                <a:gd name="T8" fmla="*/ 36 w 147"/>
                <a:gd name="T9" fmla="*/ 112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2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22 w 147"/>
                <a:gd name="T27" fmla="*/ 22 h 147"/>
                <a:gd name="T28" fmla="*/ 0 w 147"/>
                <a:gd name="T29" fmla="*/ 74 h 147"/>
                <a:gd name="T30" fmla="*/ 74 w 147"/>
                <a:gd name="T31" fmla="*/ 147 h 147"/>
                <a:gd name="T32" fmla="*/ 147 w 147"/>
                <a:gd name="T33" fmla="*/ 74 h 147"/>
                <a:gd name="T34" fmla="*/ 137 w 147"/>
                <a:gd name="T35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9"/>
                    <a:pt x="121" y="102"/>
                    <a:pt x="112" y="112"/>
                  </a:cubicBezTo>
                  <a:cubicBezTo>
                    <a:pt x="102" y="121"/>
                    <a:pt x="89" y="127"/>
                    <a:pt x="74" y="127"/>
                  </a:cubicBezTo>
                  <a:cubicBezTo>
                    <a:pt x="59" y="127"/>
                    <a:pt x="45" y="121"/>
                    <a:pt x="36" y="112"/>
                  </a:cubicBezTo>
                  <a:cubicBezTo>
                    <a:pt x="26" y="102"/>
                    <a:pt x="20" y="89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1" y="46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53" y="0"/>
                    <a:pt x="35" y="8"/>
                    <a:pt x="22" y="22"/>
                  </a:cubicBezTo>
                  <a:cubicBezTo>
                    <a:pt x="8" y="35"/>
                    <a:pt x="0" y="54"/>
                    <a:pt x="0" y="74"/>
                  </a:cubicBezTo>
                  <a:cubicBezTo>
                    <a:pt x="0" y="115"/>
                    <a:pt x="33" y="147"/>
                    <a:pt x="74" y="147"/>
                  </a:cubicBezTo>
                  <a:cubicBezTo>
                    <a:pt x="114" y="147"/>
                    <a:pt x="147" y="115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41"/>
            <p:cNvSpPr>
              <a:spLocks/>
            </p:cNvSpPr>
            <p:nvPr/>
          </p:nvSpPr>
          <p:spPr bwMode="auto">
            <a:xfrm>
              <a:off x="2671763" y="2154239"/>
              <a:ext cx="138113" cy="138113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1 w 147"/>
                <a:gd name="T5" fmla="*/ 111 h 147"/>
                <a:gd name="T6" fmla="*/ 74 w 147"/>
                <a:gd name="T7" fmla="*/ 127 h 147"/>
                <a:gd name="T8" fmla="*/ 36 w 147"/>
                <a:gd name="T9" fmla="*/ 111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1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0 w 147"/>
                <a:gd name="T27" fmla="*/ 74 h 147"/>
                <a:gd name="T28" fmla="*/ 74 w 147"/>
                <a:gd name="T29" fmla="*/ 147 h 147"/>
                <a:gd name="T30" fmla="*/ 147 w 147"/>
                <a:gd name="T31" fmla="*/ 74 h 147"/>
                <a:gd name="T32" fmla="*/ 137 w 147"/>
                <a:gd name="T33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8"/>
                    <a:pt x="121" y="102"/>
                    <a:pt x="111" y="111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5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6"/>
                  </a:cubicBezTo>
                  <a:cubicBezTo>
                    <a:pt x="121" y="45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2625726" y="1265239"/>
              <a:ext cx="138113" cy="136525"/>
            </a:xfrm>
            <a:custGeom>
              <a:avLst/>
              <a:gdLst>
                <a:gd name="T0" fmla="*/ 10 w 147"/>
                <a:gd name="T1" fmla="*/ 10 h 146"/>
                <a:gd name="T2" fmla="*/ 10 w 147"/>
                <a:gd name="T3" fmla="*/ 20 h 146"/>
                <a:gd name="T4" fmla="*/ 127 w 147"/>
                <a:gd name="T5" fmla="*/ 20 h 146"/>
                <a:gd name="T6" fmla="*/ 127 w 147"/>
                <a:gd name="T7" fmla="*/ 126 h 146"/>
                <a:gd name="T8" fmla="*/ 20 w 147"/>
                <a:gd name="T9" fmla="*/ 126 h 146"/>
                <a:gd name="T10" fmla="*/ 20 w 147"/>
                <a:gd name="T11" fmla="*/ 10 h 146"/>
                <a:gd name="T12" fmla="*/ 10 w 147"/>
                <a:gd name="T13" fmla="*/ 10 h 146"/>
                <a:gd name="T14" fmla="*/ 10 w 147"/>
                <a:gd name="T15" fmla="*/ 20 h 146"/>
                <a:gd name="T16" fmla="*/ 10 w 147"/>
                <a:gd name="T17" fmla="*/ 10 h 146"/>
                <a:gd name="T18" fmla="*/ 0 w 147"/>
                <a:gd name="T19" fmla="*/ 10 h 146"/>
                <a:gd name="T20" fmla="*/ 0 w 147"/>
                <a:gd name="T21" fmla="*/ 136 h 146"/>
                <a:gd name="T22" fmla="*/ 3 w 147"/>
                <a:gd name="T23" fmla="*/ 143 h 146"/>
                <a:gd name="T24" fmla="*/ 10 w 147"/>
                <a:gd name="T25" fmla="*/ 146 h 146"/>
                <a:gd name="T26" fmla="*/ 137 w 147"/>
                <a:gd name="T27" fmla="*/ 146 h 146"/>
                <a:gd name="T28" fmla="*/ 144 w 147"/>
                <a:gd name="T29" fmla="*/ 143 h 146"/>
                <a:gd name="T30" fmla="*/ 147 w 147"/>
                <a:gd name="T31" fmla="*/ 136 h 146"/>
                <a:gd name="T32" fmla="*/ 147 w 147"/>
                <a:gd name="T33" fmla="*/ 10 h 146"/>
                <a:gd name="T34" fmla="*/ 144 w 147"/>
                <a:gd name="T35" fmla="*/ 2 h 146"/>
                <a:gd name="T36" fmla="*/ 137 w 147"/>
                <a:gd name="T37" fmla="*/ 0 h 146"/>
                <a:gd name="T38" fmla="*/ 10 w 147"/>
                <a:gd name="T39" fmla="*/ 0 h 146"/>
                <a:gd name="T40" fmla="*/ 3 w 147"/>
                <a:gd name="T41" fmla="*/ 2 h 146"/>
                <a:gd name="T42" fmla="*/ 0 w 147"/>
                <a:gd name="T43" fmla="*/ 10 h 146"/>
                <a:gd name="T44" fmla="*/ 10 w 147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1"/>
                    <a:pt x="3" y="143"/>
                  </a:cubicBezTo>
                  <a:cubicBezTo>
                    <a:pt x="5" y="145"/>
                    <a:pt x="8" y="146"/>
                    <a:pt x="1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9" y="146"/>
                    <a:pt x="142" y="145"/>
                    <a:pt x="144" y="143"/>
                  </a:cubicBezTo>
                  <a:cubicBezTo>
                    <a:pt x="146" y="141"/>
                    <a:pt x="147" y="139"/>
                    <a:pt x="147" y="136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7"/>
                    <a:pt x="146" y="4"/>
                    <a:pt x="144" y="2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1287463" y="1323976"/>
              <a:ext cx="136525" cy="136525"/>
            </a:xfrm>
            <a:custGeom>
              <a:avLst/>
              <a:gdLst>
                <a:gd name="T0" fmla="*/ 10 w 146"/>
                <a:gd name="T1" fmla="*/ 10 h 146"/>
                <a:gd name="T2" fmla="*/ 10 w 146"/>
                <a:gd name="T3" fmla="*/ 20 h 146"/>
                <a:gd name="T4" fmla="*/ 126 w 146"/>
                <a:gd name="T5" fmla="*/ 20 h 146"/>
                <a:gd name="T6" fmla="*/ 126 w 146"/>
                <a:gd name="T7" fmla="*/ 126 h 146"/>
                <a:gd name="T8" fmla="*/ 20 w 146"/>
                <a:gd name="T9" fmla="*/ 126 h 146"/>
                <a:gd name="T10" fmla="*/ 20 w 146"/>
                <a:gd name="T11" fmla="*/ 10 h 146"/>
                <a:gd name="T12" fmla="*/ 10 w 146"/>
                <a:gd name="T13" fmla="*/ 10 h 146"/>
                <a:gd name="T14" fmla="*/ 10 w 146"/>
                <a:gd name="T15" fmla="*/ 20 h 146"/>
                <a:gd name="T16" fmla="*/ 10 w 146"/>
                <a:gd name="T17" fmla="*/ 10 h 146"/>
                <a:gd name="T18" fmla="*/ 0 w 146"/>
                <a:gd name="T19" fmla="*/ 10 h 146"/>
                <a:gd name="T20" fmla="*/ 0 w 146"/>
                <a:gd name="T21" fmla="*/ 136 h 146"/>
                <a:gd name="T22" fmla="*/ 3 w 146"/>
                <a:gd name="T23" fmla="*/ 144 h 146"/>
                <a:gd name="T24" fmla="*/ 10 w 146"/>
                <a:gd name="T25" fmla="*/ 146 h 146"/>
                <a:gd name="T26" fmla="*/ 136 w 146"/>
                <a:gd name="T27" fmla="*/ 146 h 146"/>
                <a:gd name="T28" fmla="*/ 143 w 146"/>
                <a:gd name="T29" fmla="*/ 144 h 146"/>
                <a:gd name="T30" fmla="*/ 146 w 146"/>
                <a:gd name="T31" fmla="*/ 136 h 146"/>
                <a:gd name="T32" fmla="*/ 146 w 146"/>
                <a:gd name="T33" fmla="*/ 10 h 146"/>
                <a:gd name="T34" fmla="*/ 143 w 146"/>
                <a:gd name="T35" fmla="*/ 3 h 146"/>
                <a:gd name="T36" fmla="*/ 136 w 146"/>
                <a:gd name="T37" fmla="*/ 0 h 146"/>
                <a:gd name="T38" fmla="*/ 10 w 146"/>
                <a:gd name="T39" fmla="*/ 0 h 146"/>
                <a:gd name="T40" fmla="*/ 3 w 146"/>
                <a:gd name="T41" fmla="*/ 3 h 146"/>
                <a:gd name="T42" fmla="*/ 0 w 146"/>
                <a:gd name="T43" fmla="*/ 10 h 146"/>
                <a:gd name="T44" fmla="*/ 10 w 146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2"/>
                    <a:pt x="3" y="144"/>
                  </a:cubicBezTo>
                  <a:cubicBezTo>
                    <a:pt x="4" y="145"/>
                    <a:pt x="7" y="146"/>
                    <a:pt x="10" y="14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9" y="146"/>
                    <a:pt x="141" y="145"/>
                    <a:pt x="143" y="144"/>
                  </a:cubicBezTo>
                  <a:cubicBezTo>
                    <a:pt x="145" y="142"/>
                    <a:pt x="146" y="139"/>
                    <a:pt x="146" y="136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7"/>
                    <a:pt x="145" y="5"/>
                    <a:pt x="143" y="3"/>
                  </a:cubicBezTo>
                  <a:cubicBezTo>
                    <a:pt x="141" y="1"/>
                    <a:pt x="139" y="0"/>
                    <a:pt x="13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1281113" y="2079626"/>
              <a:ext cx="136525" cy="138113"/>
            </a:xfrm>
            <a:custGeom>
              <a:avLst/>
              <a:gdLst>
                <a:gd name="T0" fmla="*/ 10 w 147"/>
                <a:gd name="T1" fmla="*/ 10 h 147"/>
                <a:gd name="T2" fmla="*/ 10 w 147"/>
                <a:gd name="T3" fmla="*/ 20 h 147"/>
                <a:gd name="T4" fmla="*/ 127 w 147"/>
                <a:gd name="T5" fmla="*/ 20 h 147"/>
                <a:gd name="T6" fmla="*/ 127 w 147"/>
                <a:gd name="T7" fmla="*/ 127 h 147"/>
                <a:gd name="T8" fmla="*/ 20 w 147"/>
                <a:gd name="T9" fmla="*/ 127 h 147"/>
                <a:gd name="T10" fmla="*/ 20 w 147"/>
                <a:gd name="T11" fmla="*/ 10 h 147"/>
                <a:gd name="T12" fmla="*/ 10 w 147"/>
                <a:gd name="T13" fmla="*/ 10 h 147"/>
                <a:gd name="T14" fmla="*/ 10 w 147"/>
                <a:gd name="T15" fmla="*/ 20 h 147"/>
                <a:gd name="T16" fmla="*/ 10 w 147"/>
                <a:gd name="T17" fmla="*/ 10 h 147"/>
                <a:gd name="T18" fmla="*/ 0 w 147"/>
                <a:gd name="T19" fmla="*/ 10 h 147"/>
                <a:gd name="T20" fmla="*/ 0 w 147"/>
                <a:gd name="T21" fmla="*/ 137 h 147"/>
                <a:gd name="T22" fmla="*/ 3 w 147"/>
                <a:gd name="T23" fmla="*/ 144 h 147"/>
                <a:gd name="T24" fmla="*/ 10 w 147"/>
                <a:gd name="T25" fmla="*/ 147 h 147"/>
                <a:gd name="T26" fmla="*/ 137 w 147"/>
                <a:gd name="T27" fmla="*/ 147 h 147"/>
                <a:gd name="T28" fmla="*/ 144 w 147"/>
                <a:gd name="T29" fmla="*/ 144 h 147"/>
                <a:gd name="T30" fmla="*/ 147 w 147"/>
                <a:gd name="T31" fmla="*/ 137 h 147"/>
                <a:gd name="T32" fmla="*/ 147 w 147"/>
                <a:gd name="T33" fmla="*/ 10 h 147"/>
                <a:gd name="T34" fmla="*/ 144 w 147"/>
                <a:gd name="T35" fmla="*/ 3 h 147"/>
                <a:gd name="T36" fmla="*/ 137 w 147"/>
                <a:gd name="T37" fmla="*/ 0 h 147"/>
                <a:gd name="T38" fmla="*/ 10 w 147"/>
                <a:gd name="T39" fmla="*/ 0 h 147"/>
                <a:gd name="T40" fmla="*/ 3 w 147"/>
                <a:gd name="T41" fmla="*/ 3 h 147"/>
                <a:gd name="T42" fmla="*/ 0 w 147"/>
                <a:gd name="T43" fmla="*/ 10 h 147"/>
                <a:gd name="T44" fmla="*/ 10 w 147"/>
                <a:gd name="T45" fmla="*/ 1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7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9"/>
                    <a:pt x="1" y="142"/>
                    <a:pt x="3" y="144"/>
                  </a:cubicBezTo>
                  <a:cubicBezTo>
                    <a:pt x="5" y="146"/>
                    <a:pt x="8" y="147"/>
                    <a:pt x="10" y="147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47"/>
                    <a:pt x="142" y="146"/>
                    <a:pt x="144" y="144"/>
                  </a:cubicBezTo>
                  <a:cubicBezTo>
                    <a:pt x="146" y="142"/>
                    <a:pt x="147" y="139"/>
                    <a:pt x="147" y="137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8"/>
                    <a:pt x="146" y="5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45"/>
            <p:cNvSpPr>
              <a:spLocks/>
            </p:cNvSpPr>
            <p:nvPr/>
          </p:nvSpPr>
          <p:spPr bwMode="auto">
            <a:xfrm>
              <a:off x="2625726" y="2654301"/>
              <a:ext cx="138113" cy="136525"/>
            </a:xfrm>
            <a:custGeom>
              <a:avLst/>
              <a:gdLst>
                <a:gd name="T0" fmla="*/ 10 w 147"/>
                <a:gd name="T1" fmla="*/ 10 h 146"/>
                <a:gd name="T2" fmla="*/ 10 w 147"/>
                <a:gd name="T3" fmla="*/ 20 h 146"/>
                <a:gd name="T4" fmla="*/ 127 w 147"/>
                <a:gd name="T5" fmla="*/ 20 h 146"/>
                <a:gd name="T6" fmla="*/ 127 w 147"/>
                <a:gd name="T7" fmla="*/ 126 h 146"/>
                <a:gd name="T8" fmla="*/ 20 w 147"/>
                <a:gd name="T9" fmla="*/ 126 h 146"/>
                <a:gd name="T10" fmla="*/ 20 w 147"/>
                <a:gd name="T11" fmla="*/ 10 h 146"/>
                <a:gd name="T12" fmla="*/ 10 w 147"/>
                <a:gd name="T13" fmla="*/ 10 h 146"/>
                <a:gd name="T14" fmla="*/ 10 w 147"/>
                <a:gd name="T15" fmla="*/ 20 h 146"/>
                <a:gd name="T16" fmla="*/ 10 w 147"/>
                <a:gd name="T17" fmla="*/ 10 h 146"/>
                <a:gd name="T18" fmla="*/ 0 w 147"/>
                <a:gd name="T19" fmla="*/ 10 h 146"/>
                <a:gd name="T20" fmla="*/ 0 w 147"/>
                <a:gd name="T21" fmla="*/ 136 h 146"/>
                <a:gd name="T22" fmla="*/ 3 w 147"/>
                <a:gd name="T23" fmla="*/ 143 h 146"/>
                <a:gd name="T24" fmla="*/ 10 w 147"/>
                <a:gd name="T25" fmla="*/ 146 h 146"/>
                <a:gd name="T26" fmla="*/ 137 w 147"/>
                <a:gd name="T27" fmla="*/ 146 h 146"/>
                <a:gd name="T28" fmla="*/ 144 w 147"/>
                <a:gd name="T29" fmla="*/ 143 h 146"/>
                <a:gd name="T30" fmla="*/ 147 w 147"/>
                <a:gd name="T31" fmla="*/ 136 h 146"/>
                <a:gd name="T32" fmla="*/ 147 w 147"/>
                <a:gd name="T33" fmla="*/ 10 h 146"/>
                <a:gd name="T34" fmla="*/ 144 w 147"/>
                <a:gd name="T35" fmla="*/ 3 h 146"/>
                <a:gd name="T36" fmla="*/ 137 w 147"/>
                <a:gd name="T37" fmla="*/ 0 h 146"/>
                <a:gd name="T38" fmla="*/ 10 w 147"/>
                <a:gd name="T39" fmla="*/ 0 h 146"/>
                <a:gd name="T40" fmla="*/ 3 w 147"/>
                <a:gd name="T41" fmla="*/ 3 h 146"/>
                <a:gd name="T42" fmla="*/ 0 w 147"/>
                <a:gd name="T43" fmla="*/ 10 h 146"/>
                <a:gd name="T44" fmla="*/ 10 w 147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1"/>
                    <a:pt x="3" y="143"/>
                  </a:cubicBezTo>
                  <a:cubicBezTo>
                    <a:pt x="5" y="145"/>
                    <a:pt x="8" y="146"/>
                    <a:pt x="1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9" y="146"/>
                    <a:pt x="142" y="145"/>
                    <a:pt x="144" y="143"/>
                  </a:cubicBezTo>
                  <a:cubicBezTo>
                    <a:pt x="146" y="141"/>
                    <a:pt x="147" y="139"/>
                    <a:pt x="147" y="136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7"/>
                    <a:pt x="146" y="4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2135188" y="760414"/>
              <a:ext cx="136525" cy="138113"/>
            </a:xfrm>
            <a:custGeom>
              <a:avLst/>
              <a:gdLst>
                <a:gd name="T0" fmla="*/ 10 w 147"/>
                <a:gd name="T1" fmla="*/ 10 h 147"/>
                <a:gd name="T2" fmla="*/ 10 w 147"/>
                <a:gd name="T3" fmla="*/ 20 h 147"/>
                <a:gd name="T4" fmla="*/ 127 w 147"/>
                <a:gd name="T5" fmla="*/ 20 h 147"/>
                <a:gd name="T6" fmla="*/ 127 w 147"/>
                <a:gd name="T7" fmla="*/ 127 h 147"/>
                <a:gd name="T8" fmla="*/ 20 w 147"/>
                <a:gd name="T9" fmla="*/ 127 h 147"/>
                <a:gd name="T10" fmla="*/ 20 w 147"/>
                <a:gd name="T11" fmla="*/ 10 h 147"/>
                <a:gd name="T12" fmla="*/ 10 w 147"/>
                <a:gd name="T13" fmla="*/ 10 h 147"/>
                <a:gd name="T14" fmla="*/ 10 w 147"/>
                <a:gd name="T15" fmla="*/ 20 h 147"/>
                <a:gd name="T16" fmla="*/ 10 w 147"/>
                <a:gd name="T17" fmla="*/ 10 h 147"/>
                <a:gd name="T18" fmla="*/ 0 w 147"/>
                <a:gd name="T19" fmla="*/ 10 h 147"/>
                <a:gd name="T20" fmla="*/ 0 w 147"/>
                <a:gd name="T21" fmla="*/ 137 h 147"/>
                <a:gd name="T22" fmla="*/ 3 w 147"/>
                <a:gd name="T23" fmla="*/ 144 h 147"/>
                <a:gd name="T24" fmla="*/ 10 w 147"/>
                <a:gd name="T25" fmla="*/ 147 h 147"/>
                <a:gd name="T26" fmla="*/ 137 w 147"/>
                <a:gd name="T27" fmla="*/ 147 h 147"/>
                <a:gd name="T28" fmla="*/ 144 w 147"/>
                <a:gd name="T29" fmla="*/ 144 h 147"/>
                <a:gd name="T30" fmla="*/ 147 w 147"/>
                <a:gd name="T31" fmla="*/ 137 h 147"/>
                <a:gd name="T32" fmla="*/ 147 w 147"/>
                <a:gd name="T33" fmla="*/ 10 h 147"/>
                <a:gd name="T34" fmla="*/ 144 w 147"/>
                <a:gd name="T35" fmla="*/ 3 h 147"/>
                <a:gd name="T36" fmla="*/ 137 w 147"/>
                <a:gd name="T37" fmla="*/ 0 h 147"/>
                <a:gd name="T38" fmla="*/ 10 w 147"/>
                <a:gd name="T39" fmla="*/ 0 h 147"/>
                <a:gd name="T40" fmla="*/ 3 w 147"/>
                <a:gd name="T41" fmla="*/ 3 h 147"/>
                <a:gd name="T42" fmla="*/ 0 w 147"/>
                <a:gd name="T43" fmla="*/ 10 h 147"/>
                <a:gd name="T44" fmla="*/ 10 w 147"/>
                <a:gd name="T45" fmla="*/ 1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7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1" y="142"/>
                    <a:pt x="3" y="144"/>
                  </a:cubicBezTo>
                  <a:cubicBezTo>
                    <a:pt x="5" y="146"/>
                    <a:pt x="7" y="147"/>
                    <a:pt x="10" y="147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47"/>
                    <a:pt x="142" y="146"/>
                    <a:pt x="144" y="144"/>
                  </a:cubicBezTo>
                  <a:cubicBezTo>
                    <a:pt x="145" y="142"/>
                    <a:pt x="147" y="140"/>
                    <a:pt x="147" y="137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8"/>
                    <a:pt x="145" y="5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1909763" y="1919289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0 w 78"/>
                <a:gd name="T5" fmla="*/ 45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2 w 78"/>
                <a:gd name="T21" fmla="*/ 24 h 69"/>
                <a:gd name="T22" fmla="*/ 30 w 78"/>
                <a:gd name="T23" fmla="*/ 34 h 69"/>
                <a:gd name="T24" fmla="*/ 42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1" y="46"/>
                    <a:pt x="60" y="45"/>
                  </a:cubicBezTo>
                  <a:cubicBezTo>
                    <a:pt x="58" y="43"/>
                    <a:pt x="56" y="39"/>
                    <a:pt x="53" y="35"/>
                  </a:cubicBezTo>
                  <a:cubicBezTo>
                    <a:pt x="50" y="28"/>
                    <a:pt x="46" y="20"/>
                    <a:pt x="39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3" y="20"/>
                    <a:pt x="15" y="20"/>
                    <a:pt x="18" y="21"/>
                  </a:cubicBezTo>
                  <a:cubicBezTo>
                    <a:pt x="19" y="22"/>
                    <a:pt x="21" y="23"/>
                    <a:pt x="22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2" y="55"/>
                  </a:cubicBezTo>
                  <a:cubicBezTo>
                    <a:pt x="45" y="58"/>
                    <a:pt x="48" y="62"/>
                    <a:pt x="53" y="65"/>
                  </a:cubicBezTo>
                  <a:cubicBezTo>
                    <a:pt x="57" y="67"/>
                    <a:pt x="62" y="69"/>
                    <a:pt x="68" y="69"/>
                  </a:cubicBezTo>
                  <a:cubicBezTo>
                    <a:pt x="73" y="69"/>
                    <a:pt x="78" y="64"/>
                    <a:pt x="78" y="59"/>
                  </a:cubicBezTo>
                  <a:cubicBezTo>
                    <a:pt x="78" y="53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2019301" y="1919289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1 w 78"/>
                <a:gd name="T5" fmla="*/ 45 h 69"/>
                <a:gd name="T6" fmla="*/ 54 w 78"/>
                <a:gd name="T7" fmla="*/ 35 h 69"/>
                <a:gd name="T8" fmla="*/ 40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3 w 78"/>
                <a:gd name="T21" fmla="*/ 24 h 69"/>
                <a:gd name="T22" fmla="*/ 30 w 78"/>
                <a:gd name="T23" fmla="*/ 34 h 69"/>
                <a:gd name="T24" fmla="*/ 43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8" y="43"/>
                    <a:pt x="56" y="39"/>
                    <a:pt x="54" y="35"/>
                  </a:cubicBezTo>
                  <a:cubicBezTo>
                    <a:pt x="50" y="28"/>
                    <a:pt x="46" y="20"/>
                    <a:pt x="40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3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3" y="55"/>
                  </a:cubicBezTo>
                  <a:cubicBezTo>
                    <a:pt x="45" y="58"/>
                    <a:pt x="49" y="62"/>
                    <a:pt x="53" y="65"/>
                  </a:cubicBezTo>
                  <a:cubicBezTo>
                    <a:pt x="57" y="67"/>
                    <a:pt x="63" y="69"/>
                    <a:pt x="68" y="69"/>
                  </a:cubicBezTo>
                  <a:cubicBezTo>
                    <a:pt x="74" y="69"/>
                    <a:pt x="78" y="64"/>
                    <a:pt x="78" y="59"/>
                  </a:cubicBezTo>
                  <a:cubicBezTo>
                    <a:pt x="78" y="53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1965326" y="1919289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2 w 78"/>
                <a:gd name="T5" fmla="*/ 59 h 69"/>
                <a:gd name="T6" fmla="*/ 42 w 78"/>
                <a:gd name="T7" fmla="*/ 44 h 69"/>
                <a:gd name="T8" fmla="*/ 53 w 78"/>
                <a:gd name="T9" fmla="*/ 26 h 69"/>
                <a:gd name="T10" fmla="*/ 59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1 w 78"/>
                <a:gd name="T23" fmla="*/ 24 h 69"/>
                <a:gd name="T24" fmla="*/ 19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5"/>
                  </a:cubicBezTo>
                  <a:cubicBezTo>
                    <a:pt x="27" y="64"/>
                    <a:pt x="30" y="61"/>
                    <a:pt x="32" y="59"/>
                  </a:cubicBezTo>
                  <a:cubicBezTo>
                    <a:pt x="36" y="54"/>
                    <a:pt x="39" y="49"/>
                    <a:pt x="42" y="44"/>
                  </a:cubicBezTo>
                  <a:cubicBezTo>
                    <a:pt x="46" y="37"/>
                    <a:pt x="49" y="30"/>
                    <a:pt x="53" y="26"/>
                  </a:cubicBezTo>
                  <a:cubicBezTo>
                    <a:pt x="55" y="24"/>
                    <a:pt x="57" y="23"/>
                    <a:pt x="59" y="21"/>
                  </a:cubicBezTo>
                  <a:cubicBezTo>
                    <a:pt x="62" y="20"/>
                    <a:pt x="64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7" y="1"/>
                    <a:pt x="53" y="3"/>
                  </a:cubicBezTo>
                  <a:cubicBezTo>
                    <a:pt x="49" y="4"/>
                    <a:pt x="45" y="6"/>
                    <a:pt x="42" y="9"/>
                  </a:cubicBezTo>
                  <a:cubicBezTo>
                    <a:pt x="37" y="13"/>
                    <a:pt x="34" y="19"/>
                    <a:pt x="31" y="24"/>
                  </a:cubicBezTo>
                  <a:cubicBezTo>
                    <a:pt x="26" y="31"/>
                    <a:pt x="23" y="38"/>
                    <a:pt x="19" y="43"/>
                  </a:cubicBezTo>
                  <a:cubicBezTo>
                    <a:pt x="18" y="45"/>
                    <a:pt x="16" y="47"/>
                    <a:pt x="15" y="47"/>
                  </a:cubicBezTo>
                  <a:cubicBezTo>
                    <a:pt x="13" y="48"/>
                    <a:pt x="12" y="49"/>
                    <a:pt x="10" y="49"/>
                  </a:cubicBezTo>
                  <a:cubicBezTo>
                    <a:pt x="4" y="49"/>
                    <a:pt x="0" y="53"/>
                    <a:pt x="0" y="59"/>
                  </a:cubicBezTo>
                  <a:cubicBezTo>
                    <a:pt x="0" y="64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2073276" y="1919289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3 w 78"/>
                <a:gd name="T5" fmla="*/ 59 h 69"/>
                <a:gd name="T6" fmla="*/ 42 w 78"/>
                <a:gd name="T7" fmla="*/ 44 h 69"/>
                <a:gd name="T8" fmla="*/ 54 w 78"/>
                <a:gd name="T9" fmla="*/ 26 h 69"/>
                <a:gd name="T10" fmla="*/ 60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3 w 78"/>
                <a:gd name="T21" fmla="*/ 9 h 69"/>
                <a:gd name="T22" fmla="*/ 31 w 78"/>
                <a:gd name="T23" fmla="*/ 24 h 69"/>
                <a:gd name="T24" fmla="*/ 20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5"/>
                  </a:cubicBezTo>
                  <a:cubicBezTo>
                    <a:pt x="27" y="64"/>
                    <a:pt x="30" y="61"/>
                    <a:pt x="33" y="59"/>
                  </a:cubicBezTo>
                  <a:cubicBezTo>
                    <a:pt x="37" y="54"/>
                    <a:pt x="40" y="49"/>
                    <a:pt x="42" y="44"/>
                  </a:cubicBezTo>
                  <a:cubicBezTo>
                    <a:pt x="46" y="37"/>
                    <a:pt x="50" y="30"/>
                    <a:pt x="54" y="26"/>
                  </a:cubicBezTo>
                  <a:cubicBezTo>
                    <a:pt x="56" y="24"/>
                    <a:pt x="58" y="23"/>
                    <a:pt x="60" y="21"/>
                  </a:cubicBezTo>
                  <a:cubicBezTo>
                    <a:pt x="62" y="20"/>
                    <a:pt x="65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8" y="1"/>
                    <a:pt x="53" y="3"/>
                  </a:cubicBezTo>
                  <a:cubicBezTo>
                    <a:pt x="49" y="4"/>
                    <a:pt x="46" y="6"/>
                    <a:pt x="43" y="9"/>
                  </a:cubicBezTo>
                  <a:cubicBezTo>
                    <a:pt x="38" y="13"/>
                    <a:pt x="34" y="19"/>
                    <a:pt x="31" y="24"/>
                  </a:cubicBezTo>
                  <a:cubicBezTo>
                    <a:pt x="26" y="31"/>
                    <a:pt x="23" y="38"/>
                    <a:pt x="20" y="43"/>
                  </a:cubicBezTo>
                  <a:cubicBezTo>
                    <a:pt x="18" y="45"/>
                    <a:pt x="17" y="47"/>
                    <a:pt x="15" y="47"/>
                  </a:cubicBezTo>
                  <a:cubicBezTo>
                    <a:pt x="14" y="48"/>
                    <a:pt x="13" y="49"/>
                    <a:pt x="10" y="49"/>
                  </a:cubicBezTo>
                  <a:cubicBezTo>
                    <a:pt x="5" y="49"/>
                    <a:pt x="0" y="53"/>
                    <a:pt x="0" y="59"/>
                  </a:cubicBezTo>
                  <a:cubicBezTo>
                    <a:pt x="0" y="64"/>
                    <a:pt x="5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51"/>
            <p:cNvSpPr>
              <a:spLocks/>
            </p:cNvSpPr>
            <p:nvPr/>
          </p:nvSpPr>
          <p:spPr bwMode="auto">
            <a:xfrm>
              <a:off x="2219326" y="2771776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1 w 78"/>
                <a:gd name="T5" fmla="*/ 45 h 69"/>
                <a:gd name="T6" fmla="*/ 54 w 78"/>
                <a:gd name="T7" fmla="*/ 35 h 69"/>
                <a:gd name="T8" fmla="*/ 40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3 w 78"/>
                <a:gd name="T21" fmla="*/ 24 h 69"/>
                <a:gd name="T22" fmla="*/ 30 w 78"/>
                <a:gd name="T23" fmla="*/ 34 h 69"/>
                <a:gd name="T24" fmla="*/ 43 w 78"/>
                <a:gd name="T25" fmla="*/ 55 h 69"/>
                <a:gd name="T26" fmla="*/ 53 w 78"/>
                <a:gd name="T27" fmla="*/ 64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8" y="43"/>
                    <a:pt x="56" y="39"/>
                    <a:pt x="54" y="35"/>
                  </a:cubicBezTo>
                  <a:cubicBezTo>
                    <a:pt x="50" y="28"/>
                    <a:pt x="46" y="20"/>
                    <a:pt x="40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3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3" y="55"/>
                  </a:cubicBezTo>
                  <a:cubicBezTo>
                    <a:pt x="45" y="58"/>
                    <a:pt x="49" y="62"/>
                    <a:pt x="53" y="64"/>
                  </a:cubicBezTo>
                  <a:cubicBezTo>
                    <a:pt x="57" y="67"/>
                    <a:pt x="63" y="69"/>
                    <a:pt x="68" y="69"/>
                  </a:cubicBezTo>
                  <a:cubicBezTo>
                    <a:pt x="74" y="69"/>
                    <a:pt x="78" y="64"/>
                    <a:pt x="78" y="59"/>
                  </a:cubicBezTo>
                  <a:cubicBezTo>
                    <a:pt x="78" y="53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2328863" y="2771776"/>
              <a:ext cx="73025" cy="65088"/>
            </a:xfrm>
            <a:custGeom>
              <a:avLst/>
              <a:gdLst>
                <a:gd name="T0" fmla="*/ 69 w 79"/>
                <a:gd name="T1" fmla="*/ 49 h 69"/>
                <a:gd name="T2" fmla="*/ 64 w 79"/>
                <a:gd name="T3" fmla="*/ 48 h 69"/>
                <a:gd name="T4" fmla="*/ 61 w 79"/>
                <a:gd name="T5" fmla="*/ 45 h 69"/>
                <a:gd name="T6" fmla="*/ 54 w 79"/>
                <a:gd name="T7" fmla="*/ 35 h 69"/>
                <a:gd name="T8" fmla="*/ 40 w 79"/>
                <a:gd name="T9" fmla="*/ 13 h 69"/>
                <a:gd name="T10" fmla="*/ 28 w 79"/>
                <a:gd name="T11" fmla="*/ 3 h 69"/>
                <a:gd name="T12" fmla="*/ 10 w 79"/>
                <a:gd name="T13" fmla="*/ 0 h 69"/>
                <a:gd name="T14" fmla="*/ 0 w 79"/>
                <a:gd name="T15" fmla="*/ 10 h 69"/>
                <a:gd name="T16" fmla="*/ 10 w 79"/>
                <a:gd name="T17" fmla="*/ 20 h 69"/>
                <a:gd name="T18" fmla="*/ 18 w 79"/>
                <a:gd name="T19" fmla="*/ 21 h 69"/>
                <a:gd name="T20" fmla="*/ 23 w 79"/>
                <a:gd name="T21" fmla="*/ 24 h 69"/>
                <a:gd name="T22" fmla="*/ 31 w 79"/>
                <a:gd name="T23" fmla="*/ 34 h 69"/>
                <a:gd name="T24" fmla="*/ 43 w 79"/>
                <a:gd name="T25" fmla="*/ 55 h 69"/>
                <a:gd name="T26" fmla="*/ 53 w 79"/>
                <a:gd name="T27" fmla="*/ 64 h 69"/>
                <a:gd name="T28" fmla="*/ 69 w 79"/>
                <a:gd name="T29" fmla="*/ 69 h 69"/>
                <a:gd name="T30" fmla="*/ 79 w 79"/>
                <a:gd name="T31" fmla="*/ 59 h 69"/>
                <a:gd name="T32" fmla="*/ 69 w 79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69">
                  <a:moveTo>
                    <a:pt x="69" y="49"/>
                  </a:moveTo>
                  <a:cubicBezTo>
                    <a:pt x="67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9" y="43"/>
                    <a:pt x="56" y="39"/>
                    <a:pt x="54" y="35"/>
                  </a:cubicBezTo>
                  <a:cubicBezTo>
                    <a:pt x="50" y="28"/>
                    <a:pt x="47" y="20"/>
                    <a:pt x="40" y="13"/>
                  </a:cubicBezTo>
                  <a:cubicBezTo>
                    <a:pt x="37" y="9"/>
                    <a:pt x="33" y="6"/>
                    <a:pt x="28" y="3"/>
                  </a:cubicBezTo>
                  <a:cubicBezTo>
                    <a:pt x="23" y="1"/>
                    <a:pt x="17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4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6" y="26"/>
                    <a:pt x="28" y="30"/>
                    <a:pt x="31" y="34"/>
                  </a:cubicBezTo>
                  <a:cubicBezTo>
                    <a:pt x="34" y="40"/>
                    <a:pt x="38" y="48"/>
                    <a:pt x="43" y="55"/>
                  </a:cubicBezTo>
                  <a:cubicBezTo>
                    <a:pt x="46" y="58"/>
                    <a:pt x="49" y="62"/>
                    <a:pt x="53" y="64"/>
                  </a:cubicBezTo>
                  <a:cubicBezTo>
                    <a:pt x="58" y="67"/>
                    <a:pt x="63" y="69"/>
                    <a:pt x="69" y="69"/>
                  </a:cubicBezTo>
                  <a:cubicBezTo>
                    <a:pt x="74" y="69"/>
                    <a:pt x="79" y="64"/>
                    <a:pt x="79" y="59"/>
                  </a:cubicBezTo>
                  <a:cubicBezTo>
                    <a:pt x="79" y="53"/>
                    <a:pt x="74" y="49"/>
                    <a:pt x="6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2274888" y="2771776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3 w 78"/>
                <a:gd name="T5" fmla="*/ 59 h 69"/>
                <a:gd name="T6" fmla="*/ 42 w 78"/>
                <a:gd name="T7" fmla="*/ 44 h 69"/>
                <a:gd name="T8" fmla="*/ 54 w 78"/>
                <a:gd name="T9" fmla="*/ 26 h 69"/>
                <a:gd name="T10" fmla="*/ 60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2 h 69"/>
                <a:gd name="T20" fmla="*/ 43 w 78"/>
                <a:gd name="T21" fmla="*/ 9 h 69"/>
                <a:gd name="T22" fmla="*/ 31 w 78"/>
                <a:gd name="T23" fmla="*/ 24 h 69"/>
                <a:gd name="T24" fmla="*/ 20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7"/>
                    <a:pt x="24" y="65"/>
                  </a:cubicBezTo>
                  <a:cubicBezTo>
                    <a:pt x="27" y="64"/>
                    <a:pt x="30" y="61"/>
                    <a:pt x="33" y="59"/>
                  </a:cubicBezTo>
                  <a:cubicBezTo>
                    <a:pt x="37" y="54"/>
                    <a:pt x="40" y="49"/>
                    <a:pt x="42" y="44"/>
                  </a:cubicBezTo>
                  <a:cubicBezTo>
                    <a:pt x="46" y="37"/>
                    <a:pt x="50" y="30"/>
                    <a:pt x="54" y="26"/>
                  </a:cubicBezTo>
                  <a:cubicBezTo>
                    <a:pt x="56" y="24"/>
                    <a:pt x="58" y="22"/>
                    <a:pt x="60" y="21"/>
                  </a:cubicBezTo>
                  <a:cubicBezTo>
                    <a:pt x="62" y="20"/>
                    <a:pt x="65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8" y="1"/>
                    <a:pt x="53" y="2"/>
                  </a:cubicBezTo>
                  <a:cubicBezTo>
                    <a:pt x="49" y="4"/>
                    <a:pt x="46" y="6"/>
                    <a:pt x="43" y="9"/>
                  </a:cubicBezTo>
                  <a:cubicBezTo>
                    <a:pt x="38" y="13"/>
                    <a:pt x="34" y="19"/>
                    <a:pt x="31" y="24"/>
                  </a:cubicBezTo>
                  <a:cubicBezTo>
                    <a:pt x="26" y="31"/>
                    <a:pt x="23" y="38"/>
                    <a:pt x="20" y="43"/>
                  </a:cubicBezTo>
                  <a:cubicBezTo>
                    <a:pt x="18" y="45"/>
                    <a:pt x="17" y="47"/>
                    <a:pt x="15" y="47"/>
                  </a:cubicBezTo>
                  <a:cubicBezTo>
                    <a:pt x="14" y="48"/>
                    <a:pt x="13" y="49"/>
                    <a:pt x="10" y="49"/>
                  </a:cubicBezTo>
                  <a:cubicBezTo>
                    <a:pt x="5" y="49"/>
                    <a:pt x="0" y="53"/>
                    <a:pt x="0" y="59"/>
                  </a:cubicBezTo>
                  <a:cubicBezTo>
                    <a:pt x="0" y="64"/>
                    <a:pt x="5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2384426" y="2771776"/>
              <a:ext cx="71438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5 h 69"/>
                <a:gd name="T4" fmla="*/ 32 w 78"/>
                <a:gd name="T5" fmla="*/ 59 h 69"/>
                <a:gd name="T6" fmla="*/ 42 w 78"/>
                <a:gd name="T7" fmla="*/ 44 h 69"/>
                <a:gd name="T8" fmla="*/ 53 w 78"/>
                <a:gd name="T9" fmla="*/ 26 h 69"/>
                <a:gd name="T10" fmla="*/ 59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2 w 78"/>
                <a:gd name="T19" fmla="*/ 2 h 69"/>
                <a:gd name="T20" fmla="*/ 42 w 78"/>
                <a:gd name="T21" fmla="*/ 9 h 69"/>
                <a:gd name="T22" fmla="*/ 30 w 78"/>
                <a:gd name="T23" fmla="*/ 24 h 69"/>
                <a:gd name="T24" fmla="*/ 19 w 78"/>
                <a:gd name="T25" fmla="*/ 43 h 69"/>
                <a:gd name="T26" fmla="*/ 14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  <a:gd name="T34" fmla="*/ 10 w 78"/>
                <a:gd name="T3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4" y="69"/>
                    <a:pt x="19" y="67"/>
                    <a:pt x="23" y="65"/>
                  </a:cubicBezTo>
                  <a:cubicBezTo>
                    <a:pt x="27" y="64"/>
                    <a:pt x="29" y="61"/>
                    <a:pt x="32" y="59"/>
                  </a:cubicBezTo>
                  <a:cubicBezTo>
                    <a:pt x="36" y="54"/>
                    <a:pt x="39" y="49"/>
                    <a:pt x="42" y="44"/>
                  </a:cubicBezTo>
                  <a:cubicBezTo>
                    <a:pt x="45" y="37"/>
                    <a:pt x="49" y="30"/>
                    <a:pt x="53" y="26"/>
                  </a:cubicBezTo>
                  <a:cubicBezTo>
                    <a:pt x="55" y="24"/>
                    <a:pt x="57" y="22"/>
                    <a:pt x="59" y="21"/>
                  </a:cubicBezTo>
                  <a:cubicBezTo>
                    <a:pt x="61" y="20"/>
                    <a:pt x="64" y="20"/>
                    <a:pt x="68" y="20"/>
                  </a:cubicBezTo>
                  <a:cubicBezTo>
                    <a:pt x="73" y="20"/>
                    <a:pt x="78" y="15"/>
                    <a:pt x="78" y="10"/>
                  </a:cubicBezTo>
                  <a:cubicBezTo>
                    <a:pt x="78" y="4"/>
                    <a:pt x="73" y="0"/>
                    <a:pt x="68" y="0"/>
                  </a:cubicBezTo>
                  <a:cubicBezTo>
                    <a:pt x="62" y="0"/>
                    <a:pt x="57" y="1"/>
                    <a:pt x="52" y="2"/>
                  </a:cubicBezTo>
                  <a:cubicBezTo>
                    <a:pt x="48" y="4"/>
                    <a:pt x="45" y="6"/>
                    <a:pt x="42" y="9"/>
                  </a:cubicBezTo>
                  <a:cubicBezTo>
                    <a:pt x="37" y="13"/>
                    <a:pt x="33" y="19"/>
                    <a:pt x="30" y="24"/>
                  </a:cubicBezTo>
                  <a:cubicBezTo>
                    <a:pt x="26" y="31"/>
                    <a:pt x="22" y="38"/>
                    <a:pt x="19" y="43"/>
                  </a:cubicBezTo>
                  <a:cubicBezTo>
                    <a:pt x="17" y="45"/>
                    <a:pt x="16" y="47"/>
                    <a:pt x="14" y="47"/>
                  </a:cubicBezTo>
                  <a:cubicBezTo>
                    <a:pt x="13" y="48"/>
                    <a:pt x="12" y="49"/>
                    <a:pt x="10" y="49"/>
                  </a:cubicBezTo>
                  <a:cubicBezTo>
                    <a:pt x="4" y="49"/>
                    <a:pt x="0" y="53"/>
                    <a:pt x="0" y="59"/>
                  </a:cubicBezTo>
                  <a:cubicBezTo>
                    <a:pt x="0" y="64"/>
                    <a:pt x="4" y="69"/>
                    <a:pt x="10" y="69"/>
                  </a:cubicBezTo>
                  <a:cubicBezTo>
                    <a:pt x="10" y="69"/>
                    <a:pt x="10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2368551" y="1541464"/>
              <a:ext cx="73025" cy="65088"/>
            </a:xfrm>
            <a:custGeom>
              <a:avLst/>
              <a:gdLst>
                <a:gd name="T0" fmla="*/ 68 w 78"/>
                <a:gd name="T1" fmla="*/ 49 h 70"/>
                <a:gd name="T2" fmla="*/ 63 w 78"/>
                <a:gd name="T3" fmla="*/ 48 h 70"/>
                <a:gd name="T4" fmla="*/ 60 w 78"/>
                <a:gd name="T5" fmla="*/ 46 h 70"/>
                <a:gd name="T6" fmla="*/ 53 w 78"/>
                <a:gd name="T7" fmla="*/ 36 h 70"/>
                <a:gd name="T8" fmla="*/ 39 w 78"/>
                <a:gd name="T9" fmla="*/ 14 h 70"/>
                <a:gd name="T10" fmla="*/ 27 w 78"/>
                <a:gd name="T11" fmla="*/ 4 h 70"/>
                <a:gd name="T12" fmla="*/ 10 w 78"/>
                <a:gd name="T13" fmla="*/ 0 h 70"/>
                <a:gd name="T14" fmla="*/ 0 w 78"/>
                <a:gd name="T15" fmla="*/ 10 h 70"/>
                <a:gd name="T16" fmla="*/ 10 w 78"/>
                <a:gd name="T17" fmla="*/ 20 h 70"/>
                <a:gd name="T18" fmla="*/ 17 w 78"/>
                <a:gd name="T19" fmla="*/ 22 h 70"/>
                <a:gd name="T20" fmla="*/ 22 w 78"/>
                <a:gd name="T21" fmla="*/ 25 h 70"/>
                <a:gd name="T22" fmla="*/ 30 w 78"/>
                <a:gd name="T23" fmla="*/ 35 h 70"/>
                <a:gd name="T24" fmla="*/ 42 w 78"/>
                <a:gd name="T25" fmla="*/ 56 h 70"/>
                <a:gd name="T26" fmla="*/ 53 w 78"/>
                <a:gd name="T27" fmla="*/ 65 h 70"/>
                <a:gd name="T28" fmla="*/ 68 w 78"/>
                <a:gd name="T29" fmla="*/ 69 h 70"/>
                <a:gd name="T30" fmla="*/ 78 w 78"/>
                <a:gd name="T31" fmla="*/ 59 h 70"/>
                <a:gd name="T32" fmla="*/ 68 w 78"/>
                <a:gd name="T33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0">
                  <a:moveTo>
                    <a:pt x="68" y="49"/>
                  </a:moveTo>
                  <a:cubicBezTo>
                    <a:pt x="66" y="49"/>
                    <a:pt x="65" y="49"/>
                    <a:pt x="63" y="48"/>
                  </a:cubicBezTo>
                  <a:cubicBezTo>
                    <a:pt x="62" y="48"/>
                    <a:pt x="61" y="47"/>
                    <a:pt x="60" y="46"/>
                  </a:cubicBezTo>
                  <a:cubicBezTo>
                    <a:pt x="58" y="44"/>
                    <a:pt x="56" y="40"/>
                    <a:pt x="53" y="36"/>
                  </a:cubicBezTo>
                  <a:cubicBezTo>
                    <a:pt x="50" y="29"/>
                    <a:pt x="46" y="21"/>
                    <a:pt x="39" y="14"/>
                  </a:cubicBezTo>
                  <a:cubicBezTo>
                    <a:pt x="36" y="10"/>
                    <a:pt x="32" y="7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5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5" y="27"/>
                    <a:pt x="27" y="31"/>
                    <a:pt x="30" y="35"/>
                  </a:cubicBezTo>
                  <a:cubicBezTo>
                    <a:pt x="34" y="41"/>
                    <a:pt x="37" y="49"/>
                    <a:pt x="42" y="56"/>
                  </a:cubicBezTo>
                  <a:cubicBezTo>
                    <a:pt x="45" y="59"/>
                    <a:pt x="48" y="63"/>
                    <a:pt x="53" y="65"/>
                  </a:cubicBezTo>
                  <a:cubicBezTo>
                    <a:pt x="57" y="68"/>
                    <a:pt x="62" y="70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2476501" y="1541464"/>
              <a:ext cx="73025" cy="65088"/>
            </a:xfrm>
            <a:custGeom>
              <a:avLst/>
              <a:gdLst>
                <a:gd name="T0" fmla="*/ 68 w 78"/>
                <a:gd name="T1" fmla="*/ 49 h 70"/>
                <a:gd name="T2" fmla="*/ 64 w 78"/>
                <a:gd name="T3" fmla="*/ 48 h 70"/>
                <a:gd name="T4" fmla="*/ 60 w 78"/>
                <a:gd name="T5" fmla="*/ 46 h 70"/>
                <a:gd name="T6" fmla="*/ 54 w 78"/>
                <a:gd name="T7" fmla="*/ 36 h 70"/>
                <a:gd name="T8" fmla="*/ 40 w 78"/>
                <a:gd name="T9" fmla="*/ 14 h 70"/>
                <a:gd name="T10" fmla="*/ 27 w 78"/>
                <a:gd name="T11" fmla="*/ 4 h 70"/>
                <a:gd name="T12" fmla="*/ 10 w 78"/>
                <a:gd name="T13" fmla="*/ 0 h 70"/>
                <a:gd name="T14" fmla="*/ 0 w 78"/>
                <a:gd name="T15" fmla="*/ 10 h 70"/>
                <a:gd name="T16" fmla="*/ 10 w 78"/>
                <a:gd name="T17" fmla="*/ 20 h 70"/>
                <a:gd name="T18" fmla="*/ 18 w 78"/>
                <a:gd name="T19" fmla="*/ 22 h 70"/>
                <a:gd name="T20" fmla="*/ 23 w 78"/>
                <a:gd name="T21" fmla="*/ 25 h 70"/>
                <a:gd name="T22" fmla="*/ 30 w 78"/>
                <a:gd name="T23" fmla="*/ 35 h 70"/>
                <a:gd name="T24" fmla="*/ 43 w 78"/>
                <a:gd name="T25" fmla="*/ 56 h 70"/>
                <a:gd name="T26" fmla="*/ 53 w 78"/>
                <a:gd name="T27" fmla="*/ 65 h 70"/>
                <a:gd name="T28" fmla="*/ 68 w 78"/>
                <a:gd name="T29" fmla="*/ 69 h 70"/>
                <a:gd name="T30" fmla="*/ 78 w 78"/>
                <a:gd name="T31" fmla="*/ 59 h 70"/>
                <a:gd name="T32" fmla="*/ 68 w 78"/>
                <a:gd name="T33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0">
                  <a:moveTo>
                    <a:pt x="68" y="49"/>
                  </a:moveTo>
                  <a:cubicBezTo>
                    <a:pt x="66" y="49"/>
                    <a:pt x="65" y="49"/>
                    <a:pt x="64" y="48"/>
                  </a:cubicBezTo>
                  <a:cubicBezTo>
                    <a:pt x="63" y="48"/>
                    <a:pt x="62" y="47"/>
                    <a:pt x="60" y="46"/>
                  </a:cubicBezTo>
                  <a:cubicBezTo>
                    <a:pt x="58" y="44"/>
                    <a:pt x="56" y="40"/>
                    <a:pt x="54" y="36"/>
                  </a:cubicBezTo>
                  <a:cubicBezTo>
                    <a:pt x="50" y="29"/>
                    <a:pt x="46" y="21"/>
                    <a:pt x="40" y="14"/>
                  </a:cubicBezTo>
                  <a:cubicBezTo>
                    <a:pt x="36" y="10"/>
                    <a:pt x="32" y="7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6" y="21"/>
                    <a:pt x="18" y="22"/>
                  </a:cubicBezTo>
                  <a:cubicBezTo>
                    <a:pt x="19" y="23"/>
                    <a:pt x="21" y="24"/>
                    <a:pt x="23" y="25"/>
                  </a:cubicBezTo>
                  <a:cubicBezTo>
                    <a:pt x="25" y="27"/>
                    <a:pt x="28" y="31"/>
                    <a:pt x="30" y="35"/>
                  </a:cubicBezTo>
                  <a:cubicBezTo>
                    <a:pt x="34" y="41"/>
                    <a:pt x="37" y="49"/>
                    <a:pt x="43" y="56"/>
                  </a:cubicBezTo>
                  <a:cubicBezTo>
                    <a:pt x="45" y="59"/>
                    <a:pt x="48" y="63"/>
                    <a:pt x="53" y="65"/>
                  </a:cubicBezTo>
                  <a:cubicBezTo>
                    <a:pt x="57" y="68"/>
                    <a:pt x="62" y="70"/>
                    <a:pt x="68" y="69"/>
                  </a:cubicBezTo>
                  <a:cubicBezTo>
                    <a:pt x="74" y="69"/>
                    <a:pt x="78" y="65"/>
                    <a:pt x="78" y="59"/>
                  </a:cubicBezTo>
                  <a:cubicBezTo>
                    <a:pt x="78" y="54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2422526" y="1541464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10 h 69"/>
                <a:gd name="T22" fmla="*/ 31 w 78"/>
                <a:gd name="T23" fmla="*/ 24 h 69"/>
                <a:gd name="T24" fmla="*/ 19 w 78"/>
                <a:gd name="T25" fmla="*/ 44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19" y="68"/>
                    <a:pt x="23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2" y="21"/>
                    <a:pt x="64" y="20"/>
                    <a:pt x="68" y="20"/>
                  </a:cubicBezTo>
                  <a:cubicBezTo>
                    <a:pt x="73" y="20"/>
                    <a:pt x="78" y="16"/>
                    <a:pt x="78" y="10"/>
                  </a:cubicBezTo>
                  <a:cubicBezTo>
                    <a:pt x="78" y="5"/>
                    <a:pt x="73" y="0"/>
                    <a:pt x="68" y="0"/>
                  </a:cubicBezTo>
                  <a:cubicBezTo>
                    <a:pt x="62" y="0"/>
                    <a:pt x="57" y="1"/>
                    <a:pt x="53" y="3"/>
                  </a:cubicBezTo>
                  <a:cubicBezTo>
                    <a:pt x="49" y="5"/>
                    <a:pt x="45" y="7"/>
                    <a:pt x="42" y="10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19" y="44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2532063" y="1541464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60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3 w 78"/>
                <a:gd name="T21" fmla="*/ 10 h 69"/>
                <a:gd name="T22" fmla="*/ 31 w 78"/>
                <a:gd name="T23" fmla="*/ 24 h 69"/>
                <a:gd name="T24" fmla="*/ 20 w 78"/>
                <a:gd name="T25" fmla="*/ 44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7" y="55"/>
                    <a:pt x="39" y="50"/>
                    <a:pt x="42" y="45"/>
                  </a:cubicBezTo>
                  <a:cubicBezTo>
                    <a:pt x="46" y="38"/>
                    <a:pt x="50" y="31"/>
                    <a:pt x="53" y="27"/>
                  </a:cubicBezTo>
                  <a:cubicBezTo>
                    <a:pt x="55" y="25"/>
                    <a:pt x="57" y="23"/>
                    <a:pt x="60" y="22"/>
                  </a:cubicBezTo>
                  <a:cubicBezTo>
                    <a:pt x="62" y="21"/>
                    <a:pt x="65" y="20"/>
                    <a:pt x="68" y="20"/>
                  </a:cubicBezTo>
                  <a:cubicBezTo>
                    <a:pt x="74" y="20"/>
                    <a:pt x="78" y="16"/>
                    <a:pt x="78" y="10"/>
                  </a:cubicBezTo>
                  <a:cubicBezTo>
                    <a:pt x="78" y="5"/>
                    <a:pt x="74" y="0"/>
                    <a:pt x="68" y="0"/>
                  </a:cubicBezTo>
                  <a:cubicBezTo>
                    <a:pt x="63" y="0"/>
                    <a:pt x="58" y="1"/>
                    <a:pt x="53" y="3"/>
                  </a:cubicBezTo>
                  <a:cubicBezTo>
                    <a:pt x="49" y="5"/>
                    <a:pt x="46" y="7"/>
                    <a:pt x="43" y="10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20" y="44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4" y="49"/>
                    <a:pt x="12" y="49"/>
                    <a:pt x="10" y="49"/>
                  </a:cubicBezTo>
                  <a:cubicBezTo>
                    <a:pt x="5" y="49"/>
                    <a:pt x="0" y="54"/>
                    <a:pt x="0" y="59"/>
                  </a:cubicBezTo>
                  <a:cubicBezTo>
                    <a:pt x="0" y="65"/>
                    <a:pt x="5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855663" y="1485901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3 w 78"/>
                <a:gd name="T3" fmla="*/ 48 h 69"/>
                <a:gd name="T4" fmla="*/ 60 w 78"/>
                <a:gd name="T5" fmla="*/ 46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4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7 w 78"/>
                <a:gd name="T19" fmla="*/ 22 h 69"/>
                <a:gd name="T20" fmla="*/ 22 w 78"/>
                <a:gd name="T21" fmla="*/ 25 h 69"/>
                <a:gd name="T22" fmla="*/ 30 w 78"/>
                <a:gd name="T23" fmla="*/ 34 h 69"/>
                <a:gd name="T24" fmla="*/ 42 w 78"/>
                <a:gd name="T25" fmla="*/ 55 h 69"/>
                <a:gd name="T26" fmla="*/ 52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9"/>
                    <a:pt x="63" y="48"/>
                  </a:cubicBezTo>
                  <a:cubicBezTo>
                    <a:pt x="62" y="48"/>
                    <a:pt x="61" y="47"/>
                    <a:pt x="60" y="46"/>
                  </a:cubicBezTo>
                  <a:cubicBezTo>
                    <a:pt x="58" y="43"/>
                    <a:pt x="56" y="40"/>
                    <a:pt x="53" y="35"/>
                  </a:cubicBezTo>
                  <a:cubicBezTo>
                    <a:pt x="50" y="29"/>
                    <a:pt x="46" y="21"/>
                    <a:pt x="39" y="13"/>
                  </a:cubicBezTo>
                  <a:cubicBezTo>
                    <a:pt x="36" y="10"/>
                    <a:pt x="32" y="6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5" y="21"/>
                    <a:pt x="17" y="22"/>
                  </a:cubicBezTo>
                  <a:cubicBezTo>
                    <a:pt x="19" y="22"/>
                    <a:pt x="21" y="23"/>
                    <a:pt x="22" y="25"/>
                  </a:cubicBezTo>
                  <a:cubicBezTo>
                    <a:pt x="25" y="27"/>
                    <a:pt x="27" y="30"/>
                    <a:pt x="30" y="34"/>
                  </a:cubicBezTo>
                  <a:cubicBezTo>
                    <a:pt x="34" y="41"/>
                    <a:pt x="37" y="48"/>
                    <a:pt x="42" y="55"/>
                  </a:cubicBezTo>
                  <a:cubicBezTo>
                    <a:pt x="45" y="59"/>
                    <a:pt x="48" y="62"/>
                    <a:pt x="52" y="65"/>
                  </a:cubicBezTo>
                  <a:cubicBezTo>
                    <a:pt x="57" y="68"/>
                    <a:pt x="62" y="69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965201" y="1485901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0 w 78"/>
                <a:gd name="T5" fmla="*/ 46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4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2 h 69"/>
                <a:gd name="T20" fmla="*/ 22 w 78"/>
                <a:gd name="T21" fmla="*/ 25 h 69"/>
                <a:gd name="T22" fmla="*/ 30 w 78"/>
                <a:gd name="T23" fmla="*/ 34 h 69"/>
                <a:gd name="T24" fmla="*/ 42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9"/>
                    <a:pt x="64" y="48"/>
                  </a:cubicBezTo>
                  <a:cubicBezTo>
                    <a:pt x="63" y="48"/>
                    <a:pt x="61" y="47"/>
                    <a:pt x="60" y="46"/>
                  </a:cubicBezTo>
                  <a:cubicBezTo>
                    <a:pt x="58" y="43"/>
                    <a:pt x="56" y="40"/>
                    <a:pt x="53" y="35"/>
                  </a:cubicBezTo>
                  <a:cubicBezTo>
                    <a:pt x="50" y="29"/>
                    <a:pt x="46" y="21"/>
                    <a:pt x="39" y="13"/>
                  </a:cubicBezTo>
                  <a:cubicBezTo>
                    <a:pt x="36" y="10"/>
                    <a:pt x="32" y="6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6" y="21"/>
                    <a:pt x="18" y="22"/>
                  </a:cubicBezTo>
                  <a:cubicBezTo>
                    <a:pt x="19" y="22"/>
                    <a:pt x="21" y="23"/>
                    <a:pt x="22" y="25"/>
                  </a:cubicBezTo>
                  <a:cubicBezTo>
                    <a:pt x="25" y="27"/>
                    <a:pt x="28" y="30"/>
                    <a:pt x="30" y="34"/>
                  </a:cubicBezTo>
                  <a:cubicBezTo>
                    <a:pt x="34" y="41"/>
                    <a:pt x="37" y="48"/>
                    <a:pt x="42" y="55"/>
                  </a:cubicBezTo>
                  <a:cubicBezTo>
                    <a:pt x="45" y="59"/>
                    <a:pt x="48" y="62"/>
                    <a:pt x="53" y="65"/>
                  </a:cubicBezTo>
                  <a:cubicBezTo>
                    <a:pt x="57" y="68"/>
                    <a:pt x="62" y="69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909638" y="1485901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0 w 78"/>
                <a:gd name="T23" fmla="*/ 24 h 69"/>
                <a:gd name="T24" fmla="*/ 19 w 78"/>
                <a:gd name="T25" fmla="*/ 43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19" y="68"/>
                    <a:pt x="23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1" y="21"/>
                    <a:pt x="64" y="20"/>
                    <a:pt x="68" y="20"/>
                  </a:cubicBezTo>
                  <a:cubicBezTo>
                    <a:pt x="73" y="20"/>
                    <a:pt x="78" y="16"/>
                    <a:pt x="78" y="10"/>
                  </a:cubicBezTo>
                  <a:cubicBezTo>
                    <a:pt x="78" y="5"/>
                    <a:pt x="73" y="0"/>
                    <a:pt x="68" y="0"/>
                  </a:cubicBezTo>
                  <a:cubicBezTo>
                    <a:pt x="62" y="0"/>
                    <a:pt x="57" y="1"/>
                    <a:pt x="53" y="3"/>
                  </a:cubicBezTo>
                  <a:cubicBezTo>
                    <a:pt x="49" y="5"/>
                    <a:pt x="45" y="7"/>
                    <a:pt x="42" y="9"/>
                  </a:cubicBezTo>
                  <a:cubicBezTo>
                    <a:pt x="37" y="14"/>
                    <a:pt x="33" y="19"/>
                    <a:pt x="30" y="24"/>
                  </a:cubicBezTo>
                  <a:cubicBezTo>
                    <a:pt x="26" y="32"/>
                    <a:pt x="23" y="39"/>
                    <a:pt x="19" y="43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1019176" y="1485901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1 w 78"/>
                <a:gd name="T23" fmla="*/ 24 h 69"/>
                <a:gd name="T24" fmla="*/ 19 w 78"/>
                <a:gd name="T25" fmla="*/ 43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2" y="21"/>
                    <a:pt x="64" y="20"/>
                    <a:pt x="68" y="20"/>
                  </a:cubicBezTo>
                  <a:cubicBezTo>
                    <a:pt x="74" y="20"/>
                    <a:pt x="78" y="16"/>
                    <a:pt x="78" y="10"/>
                  </a:cubicBezTo>
                  <a:cubicBezTo>
                    <a:pt x="78" y="5"/>
                    <a:pt x="74" y="0"/>
                    <a:pt x="68" y="0"/>
                  </a:cubicBezTo>
                  <a:cubicBezTo>
                    <a:pt x="63" y="0"/>
                    <a:pt x="57" y="1"/>
                    <a:pt x="53" y="3"/>
                  </a:cubicBezTo>
                  <a:cubicBezTo>
                    <a:pt x="49" y="5"/>
                    <a:pt x="45" y="7"/>
                    <a:pt x="42" y="9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19" y="43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1928813" y="919164"/>
              <a:ext cx="63500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7"/>
                    <a:pt x="45" y="18"/>
                  </a:cubicBezTo>
                  <a:cubicBezTo>
                    <a:pt x="43" y="20"/>
                    <a:pt x="39" y="22"/>
                    <a:pt x="35" y="25"/>
                  </a:cubicBezTo>
                  <a:cubicBezTo>
                    <a:pt x="28" y="28"/>
                    <a:pt x="20" y="32"/>
                    <a:pt x="13" y="39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5" y="78"/>
                    <a:pt x="20" y="74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8" y="33"/>
                    <a:pt x="62" y="30"/>
                    <a:pt x="64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1928813" y="811214"/>
              <a:ext cx="63500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5 h 78"/>
                <a:gd name="T22" fmla="*/ 34 w 69"/>
                <a:gd name="T23" fmla="*/ 48 h 78"/>
                <a:gd name="T24" fmla="*/ 55 w 69"/>
                <a:gd name="T25" fmla="*/ 35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6"/>
                    <a:pt x="45" y="17"/>
                  </a:cubicBezTo>
                  <a:cubicBezTo>
                    <a:pt x="43" y="20"/>
                    <a:pt x="39" y="22"/>
                    <a:pt x="35" y="24"/>
                  </a:cubicBezTo>
                  <a:cubicBezTo>
                    <a:pt x="28" y="28"/>
                    <a:pt x="20" y="32"/>
                    <a:pt x="13" y="38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1"/>
                    <a:pt x="0" y="68"/>
                  </a:cubicBezTo>
                  <a:cubicBezTo>
                    <a:pt x="0" y="73"/>
                    <a:pt x="4" y="78"/>
                    <a:pt x="10" y="78"/>
                  </a:cubicBezTo>
                  <a:cubicBezTo>
                    <a:pt x="15" y="78"/>
                    <a:pt x="20" y="73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8"/>
                    <a:pt x="23" y="57"/>
                    <a:pt x="24" y="55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0"/>
                    <a:pt x="55" y="35"/>
                  </a:cubicBezTo>
                  <a:cubicBezTo>
                    <a:pt x="58" y="33"/>
                    <a:pt x="62" y="29"/>
                    <a:pt x="64" y="25"/>
                  </a:cubicBezTo>
                  <a:cubicBezTo>
                    <a:pt x="67" y="21"/>
                    <a:pt x="69" y="15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1928813" y="865189"/>
              <a:ext cx="63500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6 h 78"/>
                <a:gd name="T6" fmla="*/ 44 w 69"/>
                <a:gd name="T7" fmla="*/ 36 h 78"/>
                <a:gd name="T8" fmla="*/ 26 w 69"/>
                <a:gd name="T9" fmla="*/ 25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6"/>
                  </a:cubicBezTo>
                  <a:cubicBezTo>
                    <a:pt x="54" y="42"/>
                    <a:pt x="49" y="39"/>
                    <a:pt x="44" y="36"/>
                  </a:cubicBezTo>
                  <a:cubicBezTo>
                    <a:pt x="37" y="32"/>
                    <a:pt x="30" y="29"/>
                    <a:pt x="26" y="25"/>
                  </a:cubicBezTo>
                  <a:cubicBezTo>
                    <a:pt x="24" y="23"/>
                    <a:pt x="22" y="21"/>
                    <a:pt x="21" y="18"/>
                  </a:cubicBezTo>
                  <a:cubicBezTo>
                    <a:pt x="20" y="16"/>
                    <a:pt x="20" y="14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2" y="25"/>
                  </a:cubicBezTo>
                  <a:cubicBezTo>
                    <a:pt x="4" y="29"/>
                    <a:pt x="6" y="33"/>
                    <a:pt x="9" y="36"/>
                  </a:cubicBezTo>
                  <a:cubicBezTo>
                    <a:pt x="13" y="41"/>
                    <a:pt x="19" y="44"/>
                    <a:pt x="24" y="47"/>
                  </a:cubicBezTo>
                  <a:cubicBezTo>
                    <a:pt x="31" y="52"/>
                    <a:pt x="38" y="55"/>
                    <a:pt x="43" y="59"/>
                  </a:cubicBezTo>
                  <a:cubicBezTo>
                    <a:pt x="45" y="60"/>
                    <a:pt x="46" y="62"/>
                    <a:pt x="47" y="63"/>
                  </a:cubicBezTo>
                  <a:cubicBezTo>
                    <a:pt x="48" y="65"/>
                    <a:pt x="49" y="66"/>
                    <a:pt x="49" y="68"/>
                  </a:cubicBezTo>
                  <a:cubicBezTo>
                    <a:pt x="49" y="74"/>
                    <a:pt x="53" y="78"/>
                    <a:pt x="59" y="78"/>
                  </a:cubicBezTo>
                  <a:cubicBezTo>
                    <a:pt x="64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1928813" y="755651"/>
              <a:ext cx="63500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5 h 78"/>
                <a:gd name="T6" fmla="*/ 44 w 69"/>
                <a:gd name="T7" fmla="*/ 36 h 78"/>
                <a:gd name="T8" fmla="*/ 26 w 69"/>
                <a:gd name="T9" fmla="*/ 24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5 h 78"/>
                <a:gd name="T22" fmla="*/ 24 w 69"/>
                <a:gd name="T23" fmla="*/ 47 h 78"/>
                <a:gd name="T24" fmla="*/ 43 w 69"/>
                <a:gd name="T25" fmla="*/ 58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5"/>
                  </a:cubicBezTo>
                  <a:cubicBezTo>
                    <a:pt x="54" y="41"/>
                    <a:pt x="49" y="38"/>
                    <a:pt x="44" y="36"/>
                  </a:cubicBezTo>
                  <a:cubicBezTo>
                    <a:pt x="37" y="32"/>
                    <a:pt x="30" y="28"/>
                    <a:pt x="26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0"/>
                    <a:pt x="2" y="25"/>
                  </a:cubicBezTo>
                  <a:cubicBezTo>
                    <a:pt x="4" y="29"/>
                    <a:pt x="6" y="32"/>
                    <a:pt x="9" y="35"/>
                  </a:cubicBezTo>
                  <a:cubicBezTo>
                    <a:pt x="13" y="40"/>
                    <a:pt x="19" y="44"/>
                    <a:pt x="24" y="47"/>
                  </a:cubicBezTo>
                  <a:cubicBezTo>
                    <a:pt x="31" y="52"/>
                    <a:pt x="38" y="55"/>
                    <a:pt x="43" y="58"/>
                  </a:cubicBezTo>
                  <a:cubicBezTo>
                    <a:pt x="45" y="60"/>
                    <a:pt x="46" y="61"/>
                    <a:pt x="47" y="63"/>
                  </a:cubicBezTo>
                  <a:cubicBezTo>
                    <a:pt x="48" y="64"/>
                    <a:pt x="49" y="65"/>
                    <a:pt x="49" y="68"/>
                  </a:cubicBezTo>
                  <a:cubicBezTo>
                    <a:pt x="49" y="73"/>
                    <a:pt x="53" y="78"/>
                    <a:pt x="59" y="78"/>
                  </a:cubicBezTo>
                  <a:cubicBezTo>
                    <a:pt x="64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1593851" y="148748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5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1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5 w 69"/>
                <a:gd name="T27" fmla="*/ 26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5"/>
                  </a:cubicBezTo>
                  <a:cubicBezTo>
                    <a:pt x="48" y="16"/>
                    <a:pt x="47" y="17"/>
                    <a:pt x="45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8"/>
                    <a:pt x="20" y="32"/>
                    <a:pt x="13" y="39"/>
                  </a:cubicBezTo>
                  <a:cubicBezTo>
                    <a:pt x="9" y="42"/>
                    <a:pt x="6" y="46"/>
                    <a:pt x="4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6" y="78"/>
                    <a:pt x="20" y="74"/>
                    <a:pt x="20" y="68"/>
                  </a:cubicBezTo>
                  <a:cubicBezTo>
                    <a:pt x="20" y="65"/>
                    <a:pt x="21" y="63"/>
                    <a:pt x="21" y="61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7" y="53"/>
                    <a:pt x="30" y="51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9" y="33"/>
                    <a:pt x="62" y="30"/>
                    <a:pt x="65" y="26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5"/>
                    <a:pt x="65" y="0"/>
                    <a:pt x="59" y="0"/>
                  </a:cubicBezTo>
                  <a:cubicBezTo>
                    <a:pt x="54" y="0"/>
                    <a:pt x="49" y="5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1593851" y="137953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5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4"/>
                  </a:cubicBezTo>
                  <a:cubicBezTo>
                    <a:pt x="48" y="15"/>
                    <a:pt x="47" y="17"/>
                    <a:pt x="45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8"/>
                    <a:pt x="20" y="32"/>
                    <a:pt x="13" y="39"/>
                  </a:cubicBezTo>
                  <a:cubicBezTo>
                    <a:pt x="9" y="42"/>
                    <a:pt x="6" y="46"/>
                    <a:pt x="4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6" y="78"/>
                    <a:pt x="20" y="74"/>
                    <a:pt x="20" y="68"/>
                  </a:cubicBezTo>
                  <a:cubicBezTo>
                    <a:pt x="20" y="65"/>
                    <a:pt x="21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7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9" y="33"/>
                    <a:pt x="62" y="30"/>
                    <a:pt x="65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54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593851" y="143351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5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9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9 w 69"/>
                <a:gd name="T21" fmla="*/ 36 h 78"/>
                <a:gd name="T22" fmla="*/ 24 w 69"/>
                <a:gd name="T23" fmla="*/ 48 h 78"/>
                <a:gd name="T24" fmla="*/ 43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9"/>
                    <a:pt x="66" y="55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4" y="23"/>
                    <a:pt x="23" y="21"/>
                    <a:pt x="22" y="19"/>
                  </a:cubicBezTo>
                  <a:cubicBezTo>
                    <a:pt x="21" y="17"/>
                    <a:pt x="20" y="14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1" y="21"/>
                    <a:pt x="3" y="25"/>
                  </a:cubicBezTo>
                  <a:cubicBezTo>
                    <a:pt x="4" y="29"/>
                    <a:pt x="7" y="33"/>
                    <a:pt x="9" y="36"/>
                  </a:cubicBezTo>
                  <a:cubicBezTo>
                    <a:pt x="14" y="41"/>
                    <a:pt x="19" y="45"/>
                    <a:pt x="24" y="48"/>
                  </a:cubicBezTo>
                  <a:cubicBezTo>
                    <a:pt x="32" y="52"/>
                    <a:pt x="39" y="55"/>
                    <a:pt x="43" y="59"/>
                  </a:cubicBezTo>
                  <a:cubicBezTo>
                    <a:pt x="45" y="60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1593851" y="1323976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4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8"/>
                    <a:pt x="66" y="54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4" y="23"/>
                    <a:pt x="23" y="21"/>
                    <a:pt x="22" y="18"/>
                  </a:cubicBezTo>
                  <a:cubicBezTo>
                    <a:pt x="21" y="16"/>
                    <a:pt x="20" y="14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3" y="25"/>
                  </a:cubicBezTo>
                  <a:cubicBezTo>
                    <a:pt x="4" y="29"/>
                    <a:pt x="7" y="33"/>
                    <a:pt x="9" y="36"/>
                  </a:cubicBezTo>
                  <a:cubicBezTo>
                    <a:pt x="14" y="41"/>
                    <a:pt x="19" y="44"/>
                    <a:pt x="24" y="47"/>
                  </a:cubicBezTo>
                  <a:cubicBezTo>
                    <a:pt x="32" y="52"/>
                    <a:pt x="39" y="55"/>
                    <a:pt x="43" y="59"/>
                  </a:cubicBezTo>
                  <a:cubicBezTo>
                    <a:pt x="45" y="60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2498726" y="239553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7"/>
                    <a:pt x="45" y="18"/>
                  </a:cubicBezTo>
                  <a:cubicBezTo>
                    <a:pt x="43" y="20"/>
                    <a:pt x="39" y="22"/>
                    <a:pt x="35" y="25"/>
                  </a:cubicBezTo>
                  <a:cubicBezTo>
                    <a:pt x="28" y="28"/>
                    <a:pt x="20" y="32"/>
                    <a:pt x="13" y="39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5" y="78"/>
                    <a:pt x="20" y="74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8" y="33"/>
                    <a:pt x="62" y="30"/>
                    <a:pt x="64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72"/>
            <p:cNvSpPr>
              <a:spLocks/>
            </p:cNvSpPr>
            <p:nvPr/>
          </p:nvSpPr>
          <p:spPr bwMode="auto">
            <a:xfrm>
              <a:off x="2498726" y="228758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5 h 78"/>
                <a:gd name="T22" fmla="*/ 34 w 69"/>
                <a:gd name="T23" fmla="*/ 48 h 78"/>
                <a:gd name="T24" fmla="*/ 55 w 69"/>
                <a:gd name="T25" fmla="*/ 35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6"/>
                    <a:pt x="45" y="17"/>
                  </a:cubicBezTo>
                  <a:cubicBezTo>
                    <a:pt x="43" y="20"/>
                    <a:pt x="39" y="22"/>
                    <a:pt x="35" y="24"/>
                  </a:cubicBezTo>
                  <a:cubicBezTo>
                    <a:pt x="28" y="28"/>
                    <a:pt x="20" y="32"/>
                    <a:pt x="13" y="38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1"/>
                    <a:pt x="0" y="68"/>
                  </a:cubicBezTo>
                  <a:cubicBezTo>
                    <a:pt x="0" y="73"/>
                    <a:pt x="4" y="78"/>
                    <a:pt x="10" y="78"/>
                  </a:cubicBezTo>
                  <a:cubicBezTo>
                    <a:pt x="15" y="78"/>
                    <a:pt x="20" y="73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8"/>
                    <a:pt x="23" y="57"/>
                    <a:pt x="24" y="55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0"/>
                    <a:pt x="55" y="35"/>
                  </a:cubicBezTo>
                  <a:cubicBezTo>
                    <a:pt x="58" y="33"/>
                    <a:pt x="62" y="29"/>
                    <a:pt x="64" y="25"/>
                  </a:cubicBezTo>
                  <a:cubicBezTo>
                    <a:pt x="67" y="21"/>
                    <a:pt x="69" y="15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2498726" y="234156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6 h 78"/>
                <a:gd name="T6" fmla="*/ 44 w 69"/>
                <a:gd name="T7" fmla="*/ 36 h 78"/>
                <a:gd name="T8" fmla="*/ 26 w 69"/>
                <a:gd name="T9" fmla="*/ 25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6"/>
                  </a:cubicBezTo>
                  <a:cubicBezTo>
                    <a:pt x="54" y="42"/>
                    <a:pt x="49" y="39"/>
                    <a:pt x="44" y="36"/>
                  </a:cubicBezTo>
                  <a:cubicBezTo>
                    <a:pt x="37" y="32"/>
                    <a:pt x="30" y="29"/>
                    <a:pt x="26" y="25"/>
                  </a:cubicBezTo>
                  <a:cubicBezTo>
                    <a:pt x="24" y="23"/>
                    <a:pt x="22" y="21"/>
                    <a:pt x="21" y="18"/>
                  </a:cubicBezTo>
                  <a:cubicBezTo>
                    <a:pt x="20" y="16"/>
                    <a:pt x="20" y="14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2" y="25"/>
                  </a:cubicBezTo>
                  <a:cubicBezTo>
                    <a:pt x="4" y="29"/>
                    <a:pt x="6" y="33"/>
                    <a:pt x="9" y="36"/>
                  </a:cubicBezTo>
                  <a:cubicBezTo>
                    <a:pt x="13" y="41"/>
                    <a:pt x="18" y="44"/>
                    <a:pt x="24" y="47"/>
                  </a:cubicBezTo>
                  <a:cubicBezTo>
                    <a:pt x="31" y="52"/>
                    <a:pt x="38" y="55"/>
                    <a:pt x="43" y="59"/>
                  </a:cubicBezTo>
                  <a:cubicBezTo>
                    <a:pt x="45" y="60"/>
                    <a:pt x="46" y="62"/>
                    <a:pt x="47" y="63"/>
                  </a:cubicBezTo>
                  <a:cubicBezTo>
                    <a:pt x="48" y="65"/>
                    <a:pt x="49" y="66"/>
                    <a:pt x="49" y="68"/>
                  </a:cubicBezTo>
                  <a:cubicBezTo>
                    <a:pt x="49" y="74"/>
                    <a:pt x="53" y="78"/>
                    <a:pt x="59" y="78"/>
                  </a:cubicBezTo>
                  <a:cubicBezTo>
                    <a:pt x="64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2498726" y="223361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5 h 78"/>
                <a:gd name="T6" fmla="*/ 44 w 69"/>
                <a:gd name="T7" fmla="*/ 36 h 78"/>
                <a:gd name="T8" fmla="*/ 26 w 69"/>
                <a:gd name="T9" fmla="*/ 24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5 h 78"/>
                <a:gd name="T22" fmla="*/ 24 w 69"/>
                <a:gd name="T23" fmla="*/ 47 h 78"/>
                <a:gd name="T24" fmla="*/ 43 w 69"/>
                <a:gd name="T25" fmla="*/ 58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5"/>
                  </a:cubicBezTo>
                  <a:cubicBezTo>
                    <a:pt x="54" y="41"/>
                    <a:pt x="49" y="38"/>
                    <a:pt x="44" y="36"/>
                  </a:cubicBezTo>
                  <a:cubicBezTo>
                    <a:pt x="37" y="32"/>
                    <a:pt x="30" y="28"/>
                    <a:pt x="26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0"/>
                    <a:pt x="2" y="25"/>
                  </a:cubicBezTo>
                  <a:cubicBezTo>
                    <a:pt x="4" y="29"/>
                    <a:pt x="6" y="32"/>
                    <a:pt x="9" y="35"/>
                  </a:cubicBezTo>
                  <a:cubicBezTo>
                    <a:pt x="13" y="40"/>
                    <a:pt x="18" y="44"/>
                    <a:pt x="24" y="47"/>
                  </a:cubicBezTo>
                  <a:cubicBezTo>
                    <a:pt x="31" y="52"/>
                    <a:pt x="38" y="55"/>
                    <a:pt x="43" y="58"/>
                  </a:cubicBezTo>
                  <a:cubicBezTo>
                    <a:pt x="45" y="60"/>
                    <a:pt x="46" y="61"/>
                    <a:pt x="47" y="63"/>
                  </a:cubicBezTo>
                  <a:cubicBezTo>
                    <a:pt x="48" y="64"/>
                    <a:pt x="49" y="65"/>
                    <a:pt x="49" y="68"/>
                  </a:cubicBezTo>
                  <a:cubicBezTo>
                    <a:pt x="49" y="73"/>
                    <a:pt x="53" y="78"/>
                    <a:pt x="59" y="78"/>
                  </a:cubicBezTo>
                  <a:cubicBezTo>
                    <a:pt x="64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1376363" y="2481264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6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2 w 69"/>
                <a:gd name="T19" fmla="*/ 60 h 78"/>
                <a:gd name="T20" fmla="*/ 25 w 69"/>
                <a:gd name="T21" fmla="*/ 55 h 78"/>
                <a:gd name="T22" fmla="*/ 35 w 69"/>
                <a:gd name="T23" fmla="*/ 48 h 78"/>
                <a:gd name="T24" fmla="*/ 56 w 69"/>
                <a:gd name="T25" fmla="*/ 35 h 78"/>
                <a:gd name="T26" fmla="*/ 65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4"/>
                  </a:cubicBezTo>
                  <a:cubicBezTo>
                    <a:pt x="48" y="15"/>
                    <a:pt x="47" y="16"/>
                    <a:pt x="46" y="17"/>
                  </a:cubicBezTo>
                  <a:cubicBezTo>
                    <a:pt x="43" y="19"/>
                    <a:pt x="40" y="22"/>
                    <a:pt x="35" y="24"/>
                  </a:cubicBezTo>
                  <a:cubicBezTo>
                    <a:pt x="29" y="28"/>
                    <a:pt x="21" y="32"/>
                    <a:pt x="13" y="38"/>
                  </a:cubicBezTo>
                  <a:cubicBezTo>
                    <a:pt x="10" y="41"/>
                    <a:pt x="6" y="46"/>
                    <a:pt x="4" y="51"/>
                  </a:cubicBezTo>
                  <a:cubicBezTo>
                    <a:pt x="2" y="56"/>
                    <a:pt x="0" y="61"/>
                    <a:pt x="0" y="68"/>
                  </a:cubicBezTo>
                  <a:cubicBezTo>
                    <a:pt x="0" y="73"/>
                    <a:pt x="5" y="78"/>
                    <a:pt x="10" y="78"/>
                  </a:cubicBezTo>
                  <a:cubicBezTo>
                    <a:pt x="16" y="78"/>
                    <a:pt x="20" y="73"/>
                    <a:pt x="20" y="68"/>
                  </a:cubicBezTo>
                  <a:cubicBezTo>
                    <a:pt x="20" y="65"/>
                    <a:pt x="21" y="62"/>
                    <a:pt x="22" y="60"/>
                  </a:cubicBezTo>
                  <a:cubicBezTo>
                    <a:pt x="22" y="58"/>
                    <a:pt x="23" y="57"/>
                    <a:pt x="25" y="55"/>
                  </a:cubicBezTo>
                  <a:cubicBezTo>
                    <a:pt x="27" y="53"/>
                    <a:pt x="30" y="50"/>
                    <a:pt x="35" y="48"/>
                  </a:cubicBezTo>
                  <a:cubicBezTo>
                    <a:pt x="41" y="44"/>
                    <a:pt x="48" y="40"/>
                    <a:pt x="56" y="35"/>
                  </a:cubicBezTo>
                  <a:cubicBezTo>
                    <a:pt x="59" y="33"/>
                    <a:pt x="63" y="29"/>
                    <a:pt x="65" y="25"/>
                  </a:cubicBezTo>
                  <a:cubicBezTo>
                    <a:pt x="68" y="21"/>
                    <a:pt x="69" y="15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54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1376363" y="2371726"/>
              <a:ext cx="65088" cy="74613"/>
            </a:xfrm>
            <a:custGeom>
              <a:avLst/>
              <a:gdLst>
                <a:gd name="T0" fmla="*/ 49 w 69"/>
                <a:gd name="T1" fmla="*/ 10 h 79"/>
                <a:gd name="T2" fmla="*/ 48 w 69"/>
                <a:gd name="T3" fmla="*/ 15 h 79"/>
                <a:gd name="T4" fmla="*/ 46 w 69"/>
                <a:gd name="T5" fmla="*/ 18 h 79"/>
                <a:gd name="T6" fmla="*/ 35 w 69"/>
                <a:gd name="T7" fmla="*/ 25 h 79"/>
                <a:gd name="T8" fmla="*/ 13 w 69"/>
                <a:gd name="T9" fmla="*/ 39 h 79"/>
                <a:gd name="T10" fmla="*/ 4 w 69"/>
                <a:gd name="T11" fmla="*/ 51 h 79"/>
                <a:gd name="T12" fmla="*/ 0 w 69"/>
                <a:gd name="T13" fmla="*/ 69 h 79"/>
                <a:gd name="T14" fmla="*/ 10 w 69"/>
                <a:gd name="T15" fmla="*/ 79 h 79"/>
                <a:gd name="T16" fmla="*/ 20 w 69"/>
                <a:gd name="T17" fmla="*/ 69 h 79"/>
                <a:gd name="T18" fmla="*/ 22 w 69"/>
                <a:gd name="T19" fmla="*/ 61 h 79"/>
                <a:gd name="T20" fmla="*/ 25 w 69"/>
                <a:gd name="T21" fmla="*/ 56 h 79"/>
                <a:gd name="T22" fmla="*/ 35 w 69"/>
                <a:gd name="T23" fmla="*/ 48 h 79"/>
                <a:gd name="T24" fmla="*/ 56 w 69"/>
                <a:gd name="T25" fmla="*/ 36 h 79"/>
                <a:gd name="T26" fmla="*/ 65 w 69"/>
                <a:gd name="T27" fmla="*/ 26 h 79"/>
                <a:gd name="T28" fmla="*/ 69 w 69"/>
                <a:gd name="T29" fmla="*/ 10 h 79"/>
                <a:gd name="T30" fmla="*/ 59 w 69"/>
                <a:gd name="T31" fmla="*/ 0 h 79"/>
                <a:gd name="T32" fmla="*/ 49 w 69"/>
                <a:gd name="T33" fmla="*/ 1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9">
                  <a:moveTo>
                    <a:pt x="49" y="10"/>
                  </a:moveTo>
                  <a:cubicBezTo>
                    <a:pt x="49" y="12"/>
                    <a:pt x="49" y="14"/>
                    <a:pt x="48" y="15"/>
                  </a:cubicBezTo>
                  <a:cubicBezTo>
                    <a:pt x="48" y="16"/>
                    <a:pt x="47" y="17"/>
                    <a:pt x="46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9"/>
                    <a:pt x="21" y="32"/>
                    <a:pt x="13" y="39"/>
                  </a:cubicBezTo>
                  <a:cubicBezTo>
                    <a:pt x="10" y="42"/>
                    <a:pt x="6" y="46"/>
                    <a:pt x="4" y="51"/>
                  </a:cubicBezTo>
                  <a:cubicBezTo>
                    <a:pt x="2" y="56"/>
                    <a:pt x="0" y="62"/>
                    <a:pt x="0" y="69"/>
                  </a:cubicBezTo>
                  <a:cubicBezTo>
                    <a:pt x="0" y="74"/>
                    <a:pt x="5" y="79"/>
                    <a:pt x="10" y="79"/>
                  </a:cubicBezTo>
                  <a:cubicBezTo>
                    <a:pt x="16" y="79"/>
                    <a:pt x="20" y="74"/>
                    <a:pt x="20" y="69"/>
                  </a:cubicBezTo>
                  <a:cubicBezTo>
                    <a:pt x="20" y="65"/>
                    <a:pt x="21" y="63"/>
                    <a:pt x="22" y="61"/>
                  </a:cubicBezTo>
                  <a:cubicBezTo>
                    <a:pt x="22" y="59"/>
                    <a:pt x="23" y="57"/>
                    <a:pt x="25" y="56"/>
                  </a:cubicBezTo>
                  <a:cubicBezTo>
                    <a:pt x="27" y="53"/>
                    <a:pt x="30" y="51"/>
                    <a:pt x="35" y="48"/>
                  </a:cubicBezTo>
                  <a:cubicBezTo>
                    <a:pt x="41" y="44"/>
                    <a:pt x="48" y="41"/>
                    <a:pt x="56" y="36"/>
                  </a:cubicBezTo>
                  <a:cubicBezTo>
                    <a:pt x="59" y="33"/>
                    <a:pt x="63" y="30"/>
                    <a:pt x="65" y="26"/>
                  </a:cubicBezTo>
                  <a:cubicBezTo>
                    <a:pt x="68" y="21"/>
                    <a:pt x="69" y="16"/>
                    <a:pt x="69" y="10"/>
                  </a:cubicBezTo>
                  <a:cubicBezTo>
                    <a:pt x="69" y="5"/>
                    <a:pt x="65" y="0"/>
                    <a:pt x="59" y="0"/>
                  </a:cubicBezTo>
                  <a:cubicBezTo>
                    <a:pt x="54" y="0"/>
                    <a:pt x="49" y="5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1376363" y="2427289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4 h 78"/>
                <a:gd name="T4" fmla="*/ 59 w 69"/>
                <a:gd name="T5" fmla="*/ 45 h 78"/>
                <a:gd name="T6" fmla="*/ 45 w 69"/>
                <a:gd name="T7" fmla="*/ 36 h 78"/>
                <a:gd name="T8" fmla="*/ 27 w 69"/>
                <a:gd name="T9" fmla="*/ 24 h 78"/>
                <a:gd name="T10" fmla="*/ 22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10 w 69"/>
                <a:gd name="T21" fmla="*/ 35 h 78"/>
                <a:gd name="T22" fmla="*/ 24 w 69"/>
                <a:gd name="T23" fmla="*/ 47 h 78"/>
                <a:gd name="T24" fmla="*/ 44 w 69"/>
                <a:gd name="T25" fmla="*/ 58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8"/>
                    <a:pt x="66" y="54"/>
                  </a:cubicBezTo>
                  <a:cubicBezTo>
                    <a:pt x="64" y="51"/>
                    <a:pt x="62" y="48"/>
                    <a:pt x="59" y="45"/>
                  </a:cubicBezTo>
                  <a:cubicBezTo>
                    <a:pt x="55" y="41"/>
                    <a:pt x="50" y="38"/>
                    <a:pt x="45" y="36"/>
                  </a:cubicBezTo>
                  <a:cubicBezTo>
                    <a:pt x="38" y="32"/>
                    <a:pt x="31" y="28"/>
                    <a:pt x="27" y="24"/>
                  </a:cubicBezTo>
                  <a:cubicBezTo>
                    <a:pt x="25" y="22"/>
                    <a:pt x="23" y="20"/>
                    <a:pt x="22" y="18"/>
                  </a:cubicBezTo>
                  <a:cubicBezTo>
                    <a:pt x="21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1" y="20"/>
                    <a:pt x="3" y="25"/>
                  </a:cubicBezTo>
                  <a:cubicBezTo>
                    <a:pt x="5" y="29"/>
                    <a:pt x="7" y="32"/>
                    <a:pt x="10" y="35"/>
                  </a:cubicBezTo>
                  <a:cubicBezTo>
                    <a:pt x="14" y="40"/>
                    <a:pt x="19" y="44"/>
                    <a:pt x="24" y="47"/>
                  </a:cubicBezTo>
                  <a:cubicBezTo>
                    <a:pt x="32" y="51"/>
                    <a:pt x="39" y="55"/>
                    <a:pt x="44" y="58"/>
                  </a:cubicBezTo>
                  <a:cubicBezTo>
                    <a:pt x="46" y="60"/>
                    <a:pt x="47" y="61"/>
                    <a:pt x="48" y="63"/>
                  </a:cubicBezTo>
                  <a:cubicBezTo>
                    <a:pt x="49" y="64"/>
                    <a:pt x="49" y="65"/>
                    <a:pt x="49" y="68"/>
                  </a:cubicBezTo>
                  <a:cubicBezTo>
                    <a:pt x="49" y="73"/>
                    <a:pt x="54" y="78"/>
                    <a:pt x="59" y="78"/>
                  </a:cubicBezTo>
                  <a:cubicBezTo>
                    <a:pt x="65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1376363" y="2317751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5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9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10 w 69"/>
                <a:gd name="T21" fmla="*/ 36 h 78"/>
                <a:gd name="T22" fmla="*/ 24 w 69"/>
                <a:gd name="T23" fmla="*/ 48 h 78"/>
                <a:gd name="T24" fmla="*/ 44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9"/>
                    <a:pt x="66" y="55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5" y="23"/>
                    <a:pt x="23" y="21"/>
                    <a:pt x="22" y="19"/>
                  </a:cubicBezTo>
                  <a:cubicBezTo>
                    <a:pt x="21" y="17"/>
                    <a:pt x="20" y="14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1" y="21"/>
                    <a:pt x="3" y="25"/>
                  </a:cubicBezTo>
                  <a:cubicBezTo>
                    <a:pt x="5" y="29"/>
                    <a:pt x="7" y="33"/>
                    <a:pt x="10" y="36"/>
                  </a:cubicBezTo>
                  <a:cubicBezTo>
                    <a:pt x="14" y="41"/>
                    <a:pt x="19" y="45"/>
                    <a:pt x="24" y="48"/>
                  </a:cubicBezTo>
                  <a:cubicBezTo>
                    <a:pt x="32" y="52"/>
                    <a:pt x="39" y="55"/>
                    <a:pt x="44" y="59"/>
                  </a:cubicBezTo>
                  <a:cubicBezTo>
                    <a:pt x="46" y="61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2093913" y="2085976"/>
              <a:ext cx="153988" cy="19050"/>
            </a:xfrm>
            <a:custGeom>
              <a:avLst/>
              <a:gdLst>
                <a:gd name="T0" fmla="*/ 10 w 164"/>
                <a:gd name="T1" fmla="*/ 20 h 20"/>
                <a:gd name="T2" fmla="*/ 154 w 164"/>
                <a:gd name="T3" fmla="*/ 20 h 20"/>
                <a:gd name="T4" fmla="*/ 164 w 164"/>
                <a:gd name="T5" fmla="*/ 10 h 20"/>
                <a:gd name="T6" fmla="*/ 154 w 164"/>
                <a:gd name="T7" fmla="*/ 0 h 20"/>
                <a:gd name="T8" fmla="*/ 10 w 164"/>
                <a:gd name="T9" fmla="*/ 0 h 20"/>
                <a:gd name="T10" fmla="*/ 0 w 164"/>
                <a:gd name="T11" fmla="*/ 10 h 20"/>
                <a:gd name="T12" fmla="*/ 10 w 1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0">
                  <a:moveTo>
                    <a:pt x="10" y="20"/>
                  </a:moveTo>
                  <a:cubicBezTo>
                    <a:pt x="154" y="20"/>
                    <a:pt x="154" y="20"/>
                    <a:pt x="154" y="20"/>
                  </a:cubicBezTo>
                  <a:cubicBezTo>
                    <a:pt x="159" y="20"/>
                    <a:pt x="164" y="16"/>
                    <a:pt x="164" y="10"/>
                  </a:cubicBezTo>
                  <a:cubicBezTo>
                    <a:pt x="164" y="5"/>
                    <a:pt x="159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776288" y="1700214"/>
              <a:ext cx="152400" cy="17463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5"/>
                    <a:pt x="163" y="10"/>
                  </a:cubicBezTo>
                  <a:cubicBezTo>
                    <a:pt x="163" y="4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2105026" y="1076326"/>
              <a:ext cx="153988" cy="19050"/>
            </a:xfrm>
            <a:custGeom>
              <a:avLst/>
              <a:gdLst>
                <a:gd name="T0" fmla="*/ 10 w 164"/>
                <a:gd name="T1" fmla="*/ 20 h 20"/>
                <a:gd name="T2" fmla="*/ 154 w 164"/>
                <a:gd name="T3" fmla="*/ 20 h 20"/>
                <a:gd name="T4" fmla="*/ 164 w 164"/>
                <a:gd name="T5" fmla="*/ 10 h 20"/>
                <a:gd name="T6" fmla="*/ 154 w 164"/>
                <a:gd name="T7" fmla="*/ 0 h 20"/>
                <a:gd name="T8" fmla="*/ 10 w 164"/>
                <a:gd name="T9" fmla="*/ 0 h 20"/>
                <a:gd name="T10" fmla="*/ 0 w 164"/>
                <a:gd name="T11" fmla="*/ 10 h 20"/>
                <a:gd name="T12" fmla="*/ 10 w 1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0">
                  <a:moveTo>
                    <a:pt x="10" y="20"/>
                  </a:moveTo>
                  <a:cubicBezTo>
                    <a:pt x="154" y="20"/>
                    <a:pt x="154" y="20"/>
                    <a:pt x="154" y="20"/>
                  </a:cubicBezTo>
                  <a:cubicBezTo>
                    <a:pt x="159" y="20"/>
                    <a:pt x="164" y="15"/>
                    <a:pt x="164" y="10"/>
                  </a:cubicBezTo>
                  <a:cubicBezTo>
                    <a:pt x="164" y="4"/>
                    <a:pt x="159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2633663" y="773114"/>
              <a:ext cx="152400" cy="19050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5"/>
                    <a:pt x="163" y="10"/>
                  </a:cubicBezTo>
                  <a:cubicBezTo>
                    <a:pt x="163" y="4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1311276" y="2771776"/>
              <a:ext cx="152400" cy="19050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6"/>
                    <a:pt x="163" y="10"/>
                  </a:cubicBezTo>
                  <a:cubicBezTo>
                    <a:pt x="163" y="5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1654176" y="2417764"/>
              <a:ext cx="115888" cy="114300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09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5"/>
                    <a:pt x="4" y="119"/>
                  </a:cubicBezTo>
                  <a:cubicBezTo>
                    <a:pt x="8" y="123"/>
                    <a:pt x="14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868363" y="771526"/>
              <a:ext cx="115888" cy="115888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10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5"/>
                    <a:pt x="4" y="119"/>
                  </a:cubicBezTo>
                  <a:cubicBezTo>
                    <a:pt x="8" y="123"/>
                    <a:pt x="15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2700338" y="1744664"/>
              <a:ext cx="115888" cy="114300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10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6"/>
                    <a:pt x="4" y="119"/>
                  </a:cubicBezTo>
                  <a:cubicBezTo>
                    <a:pt x="8" y="123"/>
                    <a:pt x="14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87"/>
            <p:cNvSpPr>
              <a:spLocks noEditPoints="1"/>
            </p:cNvSpPr>
            <p:nvPr/>
          </p:nvSpPr>
          <p:spPr bwMode="auto">
            <a:xfrm>
              <a:off x="1903413" y="1244601"/>
              <a:ext cx="163513" cy="141288"/>
            </a:xfrm>
            <a:custGeom>
              <a:avLst/>
              <a:gdLst>
                <a:gd name="T0" fmla="*/ 77 w 103"/>
                <a:gd name="T1" fmla="*/ 45 h 89"/>
                <a:gd name="T2" fmla="*/ 77 w 103"/>
                <a:gd name="T3" fmla="*/ 45 h 89"/>
                <a:gd name="T4" fmla="*/ 76 w 103"/>
                <a:gd name="T5" fmla="*/ 46 h 89"/>
                <a:gd name="T6" fmla="*/ 99 w 103"/>
                <a:gd name="T7" fmla="*/ 86 h 89"/>
                <a:gd name="T8" fmla="*/ 52 w 103"/>
                <a:gd name="T9" fmla="*/ 86 h 89"/>
                <a:gd name="T10" fmla="*/ 4 w 103"/>
                <a:gd name="T11" fmla="*/ 86 h 89"/>
                <a:gd name="T12" fmla="*/ 19 w 103"/>
                <a:gd name="T13" fmla="*/ 62 h 89"/>
                <a:gd name="T14" fmla="*/ 16 w 103"/>
                <a:gd name="T15" fmla="*/ 62 h 89"/>
                <a:gd name="T16" fmla="*/ 0 w 103"/>
                <a:gd name="T17" fmla="*/ 89 h 89"/>
                <a:gd name="T18" fmla="*/ 52 w 103"/>
                <a:gd name="T19" fmla="*/ 89 h 89"/>
                <a:gd name="T20" fmla="*/ 103 w 103"/>
                <a:gd name="T21" fmla="*/ 89 h 89"/>
                <a:gd name="T22" fmla="*/ 77 w 103"/>
                <a:gd name="T23" fmla="*/ 45 h 89"/>
                <a:gd name="T24" fmla="*/ 30 w 103"/>
                <a:gd name="T25" fmla="*/ 38 h 89"/>
                <a:gd name="T26" fmla="*/ 26 w 103"/>
                <a:gd name="T27" fmla="*/ 45 h 89"/>
                <a:gd name="T28" fmla="*/ 23 w 103"/>
                <a:gd name="T29" fmla="*/ 50 h 89"/>
                <a:gd name="T30" fmla="*/ 26 w 103"/>
                <a:gd name="T31" fmla="*/ 50 h 89"/>
                <a:gd name="T32" fmla="*/ 29 w 103"/>
                <a:gd name="T33" fmla="*/ 46 h 89"/>
                <a:gd name="T34" fmla="*/ 31 w 103"/>
                <a:gd name="T35" fmla="*/ 40 h 89"/>
                <a:gd name="T36" fmla="*/ 30 w 103"/>
                <a:gd name="T37" fmla="*/ 38 h 89"/>
                <a:gd name="T38" fmla="*/ 52 w 103"/>
                <a:gd name="T39" fmla="*/ 0 h 89"/>
                <a:gd name="T40" fmla="*/ 37 w 103"/>
                <a:gd name="T41" fmla="*/ 26 h 89"/>
                <a:gd name="T42" fmla="*/ 38 w 103"/>
                <a:gd name="T43" fmla="*/ 28 h 89"/>
                <a:gd name="T44" fmla="*/ 52 w 103"/>
                <a:gd name="T45" fmla="*/ 5 h 89"/>
                <a:gd name="T46" fmla="*/ 76 w 103"/>
                <a:gd name="T47" fmla="*/ 46 h 89"/>
                <a:gd name="T48" fmla="*/ 77 w 103"/>
                <a:gd name="T49" fmla="*/ 45 h 89"/>
                <a:gd name="T50" fmla="*/ 77 w 103"/>
                <a:gd name="T51" fmla="*/ 45 h 89"/>
                <a:gd name="T52" fmla="*/ 52 w 103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89">
                  <a:moveTo>
                    <a:pt x="77" y="45"/>
                  </a:moveTo>
                  <a:lnTo>
                    <a:pt x="77" y="45"/>
                  </a:lnTo>
                  <a:lnTo>
                    <a:pt x="76" y="46"/>
                  </a:lnTo>
                  <a:lnTo>
                    <a:pt x="99" y="86"/>
                  </a:lnTo>
                  <a:lnTo>
                    <a:pt x="52" y="86"/>
                  </a:lnTo>
                  <a:lnTo>
                    <a:pt x="4" y="86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7" y="45"/>
                  </a:lnTo>
                  <a:close/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6" y="50"/>
                  </a:lnTo>
                  <a:lnTo>
                    <a:pt x="29" y="46"/>
                  </a:lnTo>
                  <a:lnTo>
                    <a:pt x="31" y="40"/>
                  </a:lnTo>
                  <a:lnTo>
                    <a:pt x="30" y="38"/>
                  </a:lnTo>
                  <a:close/>
                  <a:moveTo>
                    <a:pt x="52" y="0"/>
                  </a:moveTo>
                  <a:lnTo>
                    <a:pt x="37" y="26"/>
                  </a:lnTo>
                  <a:lnTo>
                    <a:pt x="38" y="28"/>
                  </a:lnTo>
                  <a:lnTo>
                    <a:pt x="52" y="5"/>
                  </a:lnTo>
                  <a:lnTo>
                    <a:pt x="76" y="46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88"/>
            <p:cNvSpPr>
              <a:spLocks noEditPoints="1"/>
            </p:cNvSpPr>
            <p:nvPr/>
          </p:nvSpPr>
          <p:spPr bwMode="auto">
            <a:xfrm>
              <a:off x="1903413" y="1244601"/>
              <a:ext cx="163513" cy="141288"/>
            </a:xfrm>
            <a:custGeom>
              <a:avLst/>
              <a:gdLst>
                <a:gd name="T0" fmla="*/ 77 w 103"/>
                <a:gd name="T1" fmla="*/ 45 h 89"/>
                <a:gd name="T2" fmla="*/ 77 w 103"/>
                <a:gd name="T3" fmla="*/ 45 h 89"/>
                <a:gd name="T4" fmla="*/ 76 w 103"/>
                <a:gd name="T5" fmla="*/ 46 h 89"/>
                <a:gd name="T6" fmla="*/ 99 w 103"/>
                <a:gd name="T7" fmla="*/ 86 h 89"/>
                <a:gd name="T8" fmla="*/ 52 w 103"/>
                <a:gd name="T9" fmla="*/ 86 h 89"/>
                <a:gd name="T10" fmla="*/ 4 w 103"/>
                <a:gd name="T11" fmla="*/ 86 h 89"/>
                <a:gd name="T12" fmla="*/ 19 w 103"/>
                <a:gd name="T13" fmla="*/ 62 h 89"/>
                <a:gd name="T14" fmla="*/ 16 w 103"/>
                <a:gd name="T15" fmla="*/ 62 h 89"/>
                <a:gd name="T16" fmla="*/ 0 w 103"/>
                <a:gd name="T17" fmla="*/ 89 h 89"/>
                <a:gd name="T18" fmla="*/ 52 w 103"/>
                <a:gd name="T19" fmla="*/ 89 h 89"/>
                <a:gd name="T20" fmla="*/ 103 w 103"/>
                <a:gd name="T21" fmla="*/ 89 h 89"/>
                <a:gd name="T22" fmla="*/ 77 w 103"/>
                <a:gd name="T23" fmla="*/ 45 h 89"/>
                <a:gd name="T24" fmla="*/ 30 w 103"/>
                <a:gd name="T25" fmla="*/ 38 h 89"/>
                <a:gd name="T26" fmla="*/ 26 w 103"/>
                <a:gd name="T27" fmla="*/ 45 h 89"/>
                <a:gd name="T28" fmla="*/ 23 w 103"/>
                <a:gd name="T29" fmla="*/ 50 h 89"/>
                <a:gd name="T30" fmla="*/ 26 w 103"/>
                <a:gd name="T31" fmla="*/ 50 h 89"/>
                <a:gd name="T32" fmla="*/ 29 w 103"/>
                <a:gd name="T33" fmla="*/ 46 h 89"/>
                <a:gd name="T34" fmla="*/ 31 w 103"/>
                <a:gd name="T35" fmla="*/ 40 h 89"/>
                <a:gd name="T36" fmla="*/ 30 w 103"/>
                <a:gd name="T37" fmla="*/ 38 h 89"/>
                <a:gd name="T38" fmla="*/ 52 w 103"/>
                <a:gd name="T39" fmla="*/ 0 h 89"/>
                <a:gd name="T40" fmla="*/ 37 w 103"/>
                <a:gd name="T41" fmla="*/ 26 h 89"/>
                <a:gd name="T42" fmla="*/ 38 w 103"/>
                <a:gd name="T43" fmla="*/ 28 h 89"/>
                <a:gd name="T44" fmla="*/ 52 w 103"/>
                <a:gd name="T45" fmla="*/ 5 h 89"/>
                <a:gd name="T46" fmla="*/ 76 w 103"/>
                <a:gd name="T47" fmla="*/ 46 h 89"/>
                <a:gd name="T48" fmla="*/ 77 w 103"/>
                <a:gd name="T49" fmla="*/ 45 h 89"/>
                <a:gd name="T50" fmla="*/ 77 w 103"/>
                <a:gd name="T51" fmla="*/ 45 h 89"/>
                <a:gd name="T52" fmla="*/ 52 w 103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89">
                  <a:moveTo>
                    <a:pt x="77" y="45"/>
                  </a:moveTo>
                  <a:lnTo>
                    <a:pt x="77" y="45"/>
                  </a:lnTo>
                  <a:lnTo>
                    <a:pt x="76" y="46"/>
                  </a:lnTo>
                  <a:lnTo>
                    <a:pt x="99" y="86"/>
                  </a:lnTo>
                  <a:lnTo>
                    <a:pt x="52" y="86"/>
                  </a:lnTo>
                  <a:lnTo>
                    <a:pt x="4" y="86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7" y="45"/>
                  </a:lnTo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6" y="50"/>
                  </a:lnTo>
                  <a:lnTo>
                    <a:pt x="29" y="46"/>
                  </a:lnTo>
                  <a:lnTo>
                    <a:pt x="31" y="40"/>
                  </a:lnTo>
                  <a:lnTo>
                    <a:pt x="30" y="38"/>
                  </a:lnTo>
                  <a:moveTo>
                    <a:pt x="52" y="0"/>
                  </a:moveTo>
                  <a:lnTo>
                    <a:pt x="37" y="26"/>
                  </a:lnTo>
                  <a:lnTo>
                    <a:pt x="38" y="28"/>
                  </a:lnTo>
                  <a:lnTo>
                    <a:pt x="52" y="5"/>
                  </a:lnTo>
                  <a:lnTo>
                    <a:pt x="76" y="46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5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89"/>
            <p:cNvSpPr>
              <a:spLocks noEditPoints="1"/>
            </p:cNvSpPr>
            <p:nvPr/>
          </p:nvSpPr>
          <p:spPr bwMode="auto">
            <a:xfrm>
              <a:off x="1928813" y="1285876"/>
              <a:ext cx="34925" cy="57150"/>
            </a:xfrm>
            <a:custGeom>
              <a:avLst/>
              <a:gdLst>
                <a:gd name="T0" fmla="*/ 10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10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2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close/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90"/>
            <p:cNvSpPr>
              <a:spLocks noEditPoints="1"/>
            </p:cNvSpPr>
            <p:nvPr/>
          </p:nvSpPr>
          <p:spPr bwMode="auto">
            <a:xfrm>
              <a:off x="1928813" y="1285876"/>
              <a:ext cx="34925" cy="57150"/>
            </a:xfrm>
            <a:custGeom>
              <a:avLst/>
              <a:gdLst>
                <a:gd name="T0" fmla="*/ 10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10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2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1"/>
            <p:cNvSpPr>
              <a:spLocks noEditPoints="1"/>
            </p:cNvSpPr>
            <p:nvPr/>
          </p:nvSpPr>
          <p:spPr bwMode="auto">
            <a:xfrm>
              <a:off x="1774826" y="2074864"/>
              <a:ext cx="161925" cy="141288"/>
            </a:xfrm>
            <a:custGeom>
              <a:avLst/>
              <a:gdLst>
                <a:gd name="T0" fmla="*/ 77 w 102"/>
                <a:gd name="T1" fmla="*/ 44 h 89"/>
                <a:gd name="T2" fmla="*/ 76 w 102"/>
                <a:gd name="T3" fmla="*/ 45 h 89"/>
                <a:gd name="T4" fmla="*/ 75 w 102"/>
                <a:gd name="T5" fmla="*/ 46 h 89"/>
                <a:gd name="T6" fmla="*/ 98 w 102"/>
                <a:gd name="T7" fmla="*/ 86 h 89"/>
                <a:gd name="T8" fmla="*/ 51 w 102"/>
                <a:gd name="T9" fmla="*/ 86 h 89"/>
                <a:gd name="T10" fmla="*/ 3 w 102"/>
                <a:gd name="T11" fmla="*/ 86 h 89"/>
                <a:gd name="T12" fmla="*/ 18 w 102"/>
                <a:gd name="T13" fmla="*/ 62 h 89"/>
                <a:gd name="T14" fmla="*/ 15 w 102"/>
                <a:gd name="T15" fmla="*/ 62 h 89"/>
                <a:gd name="T16" fmla="*/ 0 w 102"/>
                <a:gd name="T17" fmla="*/ 89 h 89"/>
                <a:gd name="T18" fmla="*/ 51 w 102"/>
                <a:gd name="T19" fmla="*/ 89 h 89"/>
                <a:gd name="T20" fmla="*/ 102 w 102"/>
                <a:gd name="T21" fmla="*/ 89 h 89"/>
                <a:gd name="T22" fmla="*/ 77 w 102"/>
                <a:gd name="T23" fmla="*/ 44 h 89"/>
                <a:gd name="T24" fmla="*/ 29 w 102"/>
                <a:gd name="T25" fmla="*/ 37 h 89"/>
                <a:gd name="T26" fmla="*/ 25 w 102"/>
                <a:gd name="T27" fmla="*/ 44 h 89"/>
                <a:gd name="T28" fmla="*/ 22 w 102"/>
                <a:gd name="T29" fmla="*/ 50 h 89"/>
                <a:gd name="T30" fmla="*/ 25 w 102"/>
                <a:gd name="T31" fmla="*/ 50 h 89"/>
                <a:gd name="T32" fmla="*/ 28 w 102"/>
                <a:gd name="T33" fmla="*/ 46 h 89"/>
                <a:gd name="T34" fmla="*/ 31 w 102"/>
                <a:gd name="T35" fmla="*/ 40 h 89"/>
                <a:gd name="T36" fmla="*/ 29 w 102"/>
                <a:gd name="T37" fmla="*/ 37 h 89"/>
                <a:gd name="T38" fmla="*/ 51 w 102"/>
                <a:gd name="T39" fmla="*/ 0 h 89"/>
                <a:gd name="T40" fmla="*/ 36 w 102"/>
                <a:gd name="T41" fmla="*/ 26 h 89"/>
                <a:gd name="T42" fmla="*/ 38 w 102"/>
                <a:gd name="T43" fmla="*/ 28 h 89"/>
                <a:gd name="T44" fmla="*/ 51 w 102"/>
                <a:gd name="T45" fmla="*/ 4 h 89"/>
                <a:gd name="T46" fmla="*/ 75 w 102"/>
                <a:gd name="T47" fmla="*/ 46 h 89"/>
                <a:gd name="T48" fmla="*/ 76 w 102"/>
                <a:gd name="T49" fmla="*/ 45 h 89"/>
                <a:gd name="T50" fmla="*/ 77 w 102"/>
                <a:gd name="T51" fmla="*/ 44 h 89"/>
                <a:gd name="T52" fmla="*/ 51 w 102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89">
                  <a:moveTo>
                    <a:pt x="77" y="44"/>
                  </a:moveTo>
                  <a:lnTo>
                    <a:pt x="76" y="45"/>
                  </a:lnTo>
                  <a:lnTo>
                    <a:pt x="75" y="46"/>
                  </a:lnTo>
                  <a:lnTo>
                    <a:pt x="98" y="86"/>
                  </a:lnTo>
                  <a:lnTo>
                    <a:pt x="51" y="86"/>
                  </a:lnTo>
                  <a:lnTo>
                    <a:pt x="3" y="86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0" y="89"/>
                  </a:lnTo>
                  <a:lnTo>
                    <a:pt x="51" y="89"/>
                  </a:lnTo>
                  <a:lnTo>
                    <a:pt x="102" y="89"/>
                  </a:lnTo>
                  <a:lnTo>
                    <a:pt x="77" y="44"/>
                  </a:lnTo>
                  <a:close/>
                  <a:moveTo>
                    <a:pt x="29" y="37"/>
                  </a:moveTo>
                  <a:lnTo>
                    <a:pt x="25" y="44"/>
                  </a:lnTo>
                  <a:lnTo>
                    <a:pt x="22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29" y="37"/>
                  </a:lnTo>
                  <a:close/>
                  <a:moveTo>
                    <a:pt x="51" y="0"/>
                  </a:moveTo>
                  <a:lnTo>
                    <a:pt x="36" y="26"/>
                  </a:lnTo>
                  <a:lnTo>
                    <a:pt x="38" y="28"/>
                  </a:lnTo>
                  <a:lnTo>
                    <a:pt x="51" y="4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92"/>
            <p:cNvSpPr>
              <a:spLocks noEditPoints="1"/>
            </p:cNvSpPr>
            <p:nvPr/>
          </p:nvSpPr>
          <p:spPr bwMode="auto">
            <a:xfrm>
              <a:off x="1774826" y="2074864"/>
              <a:ext cx="161925" cy="141288"/>
            </a:xfrm>
            <a:custGeom>
              <a:avLst/>
              <a:gdLst>
                <a:gd name="T0" fmla="*/ 77 w 102"/>
                <a:gd name="T1" fmla="*/ 44 h 89"/>
                <a:gd name="T2" fmla="*/ 76 w 102"/>
                <a:gd name="T3" fmla="*/ 45 h 89"/>
                <a:gd name="T4" fmla="*/ 75 w 102"/>
                <a:gd name="T5" fmla="*/ 46 h 89"/>
                <a:gd name="T6" fmla="*/ 98 w 102"/>
                <a:gd name="T7" fmla="*/ 86 h 89"/>
                <a:gd name="T8" fmla="*/ 51 w 102"/>
                <a:gd name="T9" fmla="*/ 86 h 89"/>
                <a:gd name="T10" fmla="*/ 3 w 102"/>
                <a:gd name="T11" fmla="*/ 86 h 89"/>
                <a:gd name="T12" fmla="*/ 18 w 102"/>
                <a:gd name="T13" fmla="*/ 62 h 89"/>
                <a:gd name="T14" fmla="*/ 15 w 102"/>
                <a:gd name="T15" fmla="*/ 62 h 89"/>
                <a:gd name="T16" fmla="*/ 0 w 102"/>
                <a:gd name="T17" fmla="*/ 89 h 89"/>
                <a:gd name="T18" fmla="*/ 51 w 102"/>
                <a:gd name="T19" fmla="*/ 89 h 89"/>
                <a:gd name="T20" fmla="*/ 102 w 102"/>
                <a:gd name="T21" fmla="*/ 89 h 89"/>
                <a:gd name="T22" fmla="*/ 77 w 102"/>
                <a:gd name="T23" fmla="*/ 44 h 89"/>
                <a:gd name="T24" fmla="*/ 29 w 102"/>
                <a:gd name="T25" fmla="*/ 37 h 89"/>
                <a:gd name="T26" fmla="*/ 25 w 102"/>
                <a:gd name="T27" fmla="*/ 44 h 89"/>
                <a:gd name="T28" fmla="*/ 22 w 102"/>
                <a:gd name="T29" fmla="*/ 50 h 89"/>
                <a:gd name="T30" fmla="*/ 25 w 102"/>
                <a:gd name="T31" fmla="*/ 50 h 89"/>
                <a:gd name="T32" fmla="*/ 28 w 102"/>
                <a:gd name="T33" fmla="*/ 46 h 89"/>
                <a:gd name="T34" fmla="*/ 31 w 102"/>
                <a:gd name="T35" fmla="*/ 40 h 89"/>
                <a:gd name="T36" fmla="*/ 29 w 102"/>
                <a:gd name="T37" fmla="*/ 37 h 89"/>
                <a:gd name="T38" fmla="*/ 51 w 102"/>
                <a:gd name="T39" fmla="*/ 0 h 89"/>
                <a:gd name="T40" fmla="*/ 36 w 102"/>
                <a:gd name="T41" fmla="*/ 26 h 89"/>
                <a:gd name="T42" fmla="*/ 38 w 102"/>
                <a:gd name="T43" fmla="*/ 28 h 89"/>
                <a:gd name="T44" fmla="*/ 51 w 102"/>
                <a:gd name="T45" fmla="*/ 4 h 89"/>
                <a:gd name="T46" fmla="*/ 75 w 102"/>
                <a:gd name="T47" fmla="*/ 46 h 89"/>
                <a:gd name="T48" fmla="*/ 76 w 102"/>
                <a:gd name="T49" fmla="*/ 45 h 89"/>
                <a:gd name="T50" fmla="*/ 77 w 102"/>
                <a:gd name="T51" fmla="*/ 44 h 89"/>
                <a:gd name="T52" fmla="*/ 51 w 102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89">
                  <a:moveTo>
                    <a:pt x="77" y="44"/>
                  </a:moveTo>
                  <a:lnTo>
                    <a:pt x="76" y="45"/>
                  </a:lnTo>
                  <a:lnTo>
                    <a:pt x="75" y="46"/>
                  </a:lnTo>
                  <a:lnTo>
                    <a:pt x="98" y="86"/>
                  </a:lnTo>
                  <a:lnTo>
                    <a:pt x="51" y="86"/>
                  </a:lnTo>
                  <a:lnTo>
                    <a:pt x="3" y="86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0" y="89"/>
                  </a:lnTo>
                  <a:lnTo>
                    <a:pt x="51" y="89"/>
                  </a:lnTo>
                  <a:lnTo>
                    <a:pt x="102" y="89"/>
                  </a:lnTo>
                  <a:lnTo>
                    <a:pt x="77" y="44"/>
                  </a:lnTo>
                  <a:moveTo>
                    <a:pt x="29" y="37"/>
                  </a:moveTo>
                  <a:lnTo>
                    <a:pt x="25" y="44"/>
                  </a:lnTo>
                  <a:lnTo>
                    <a:pt x="22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29" y="37"/>
                  </a:lnTo>
                  <a:moveTo>
                    <a:pt x="51" y="0"/>
                  </a:moveTo>
                  <a:lnTo>
                    <a:pt x="36" y="26"/>
                  </a:lnTo>
                  <a:lnTo>
                    <a:pt x="38" y="28"/>
                  </a:lnTo>
                  <a:lnTo>
                    <a:pt x="51" y="4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93"/>
            <p:cNvSpPr>
              <a:spLocks noEditPoints="1"/>
            </p:cNvSpPr>
            <p:nvPr/>
          </p:nvSpPr>
          <p:spPr bwMode="auto">
            <a:xfrm>
              <a:off x="1798638" y="2116139"/>
              <a:ext cx="36513" cy="57150"/>
            </a:xfrm>
            <a:custGeom>
              <a:avLst/>
              <a:gdLst>
                <a:gd name="T0" fmla="*/ 10 w 23"/>
                <a:gd name="T1" fmla="*/ 24 h 36"/>
                <a:gd name="T2" fmla="*/ 7 w 23"/>
                <a:gd name="T3" fmla="*/ 24 h 36"/>
                <a:gd name="T4" fmla="*/ 0 w 23"/>
                <a:gd name="T5" fmla="*/ 36 h 36"/>
                <a:gd name="T6" fmla="*/ 3 w 23"/>
                <a:gd name="T7" fmla="*/ 36 h 36"/>
                <a:gd name="T8" fmla="*/ 10 w 23"/>
                <a:gd name="T9" fmla="*/ 24 h 36"/>
                <a:gd name="T10" fmla="*/ 21 w 23"/>
                <a:gd name="T11" fmla="*/ 0 h 36"/>
                <a:gd name="T12" fmla="*/ 14 w 23"/>
                <a:gd name="T13" fmla="*/ 11 h 36"/>
                <a:gd name="T14" fmla="*/ 16 w 23"/>
                <a:gd name="T15" fmla="*/ 14 h 36"/>
                <a:gd name="T16" fmla="*/ 23 w 23"/>
                <a:gd name="T17" fmla="*/ 2 h 36"/>
                <a:gd name="T18" fmla="*/ 21 w 2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close/>
                  <a:moveTo>
                    <a:pt x="21" y="0"/>
                  </a:moveTo>
                  <a:lnTo>
                    <a:pt x="14" y="11"/>
                  </a:lnTo>
                  <a:lnTo>
                    <a:pt x="16" y="14"/>
                  </a:lnTo>
                  <a:lnTo>
                    <a:pt x="23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94"/>
            <p:cNvSpPr>
              <a:spLocks noEditPoints="1"/>
            </p:cNvSpPr>
            <p:nvPr/>
          </p:nvSpPr>
          <p:spPr bwMode="auto">
            <a:xfrm>
              <a:off x="1798638" y="2116139"/>
              <a:ext cx="36513" cy="57150"/>
            </a:xfrm>
            <a:custGeom>
              <a:avLst/>
              <a:gdLst>
                <a:gd name="T0" fmla="*/ 10 w 23"/>
                <a:gd name="T1" fmla="*/ 24 h 36"/>
                <a:gd name="T2" fmla="*/ 7 w 23"/>
                <a:gd name="T3" fmla="*/ 24 h 36"/>
                <a:gd name="T4" fmla="*/ 0 w 23"/>
                <a:gd name="T5" fmla="*/ 36 h 36"/>
                <a:gd name="T6" fmla="*/ 3 w 23"/>
                <a:gd name="T7" fmla="*/ 36 h 36"/>
                <a:gd name="T8" fmla="*/ 10 w 23"/>
                <a:gd name="T9" fmla="*/ 24 h 36"/>
                <a:gd name="T10" fmla="*/ 21 w 23"/>
                <a:gd name="T11" fmla="*/ 0 h 36"/>
                <a:gd name="T12" fmla="*/ 14 w 23"/>
                <a:gd name="T13" fmla="*/ 11 h 36"/>
                <a:gd name="T14" fmla="*/ 16 w 23"/>
                <a:gd name="T15" fmla="*/ 14 h 36"/>
                <a:gd name="T16" fmla="*/ 23 w 23"/>
                <a:gd name="T17" fmla="*/ 2 h 36"/>
                <a:gd name="T18" fmla="*/ 21 w 2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moveTo>
                    <a:pt x="21" y="0"/>
                  </a:moveTo>
                  <a:lnTo>
                    <a:pt x="14" y="11"/>
                  </a:lnTo>
                  <a:lnTo>
                    <a:pt x="16" y="14"/>
                  </a:lnTo>
                  <a:lnTo>
                    <a:pt x="23" y="2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95"/>
            <p:cNvSpPr>
              <a:spLocks noEditPoints="1"/>
            </p:cNvSpPr>
            <p:nvPr/>
          </p:nvSpPr>
          <p:spPr bwMode="auto">
            <a:xfrm>
              <a:off x="2224088" y="2328864"/>
              <a:ext cx="163513" cy="141288"/>
            </a:xfrm>
            <a:custGeom>
              <a:avLst/>
              <a:gdLst>
                <a:gd name="T0" fmla="*/ 30 w 103"/>
                <a:gd name="T1" fmla="*/ 38 h 89"/>
                <a:gd name="T2" fmla="*/ 26 w 103"/>
                <a:gd name="T3" fmla="*/ 45 h 89"/>
                <a:gd name="T4" fmla="*/ 23 w 103"/>
                <a:gd name="T5" fmla="*/ 50 h 89"/>
                <a:gd name="T6" fmla="*/ 25 w 103"/>
                <a:gd name="T7" fmla="*/ 50 h 89"/>
                <a:gd name="T8" fmla="*/ 28 w 103"/>
                <a:gd name="T9" fmla="*/ 46 h 89"/>
                <a:gd name="T10" fmla="*/ 31 w 103"/>
                <a:gd name="T11" fmla="*/ 40 h 89"/>
                <a:gd name="T12" fmla="*/ 30 w 103"/>
                <a:gd name="T13" fmla="*/ 38 h 89"/>
                <a:gd name="T14" fmla="*/ 52 w 103"/>
                <a:gd name="T15" fmla="*/ 0 h 89"/>
                <a:gd name="T16" fmla="*/ 37 w 103"/>
                <a:gd name="T17" fmla="*/ 26 h 89"/>
                <a:gd name="T18" fmla="*/ 38 w 103"/>
                <a:gd name="T19" fmla="*/ 29 h 89"/>
                <a:gd name="T20" fmla="*/ 52 w 103"/>
                <a:gd name="T21" fmla="*/ 5 h 89"/>
                <a:gd name="T22" fmla="*/ 75 w 103"/>
                <a:gd name="T23" fmla="*/ 46 h 89"/>
                <a:gd name="T24" fmla="*/ 76 w 103"/>
                <a:gd name="T25" fmla="*/ 45 h 89"/>
                <a:gd name="T26" fmla="*/ 75 w 103"/>
                <a:gd name="T27" fmla="*/ 46 h 89"/>
                <a:gd name="T28" fmla="*/ 99 w 103"/>
                <a:gd name="T29" fmla="*/ 87 h 89"/>
                <a:gd name="T30" fmla="*/ 52 w 103"/>
                <a:gd name="T31" fmla="*/ 87 h 89"/>
                <a:gd name="T32" fmla="*/ 4 w 103"/>
                <a:gd name="T33" fmla="*/ 87 h 89"/>
                <a:gd name="T34" fmla="*/ 19 w 103"/>
                <a:gd name="T35" fmla="*/ 62 h 89"/>
                <a:gd name="T36" fmla="*/ 16 w 103"/>
                <a:gd name="T37" fmla="*/ 62 h 89"/>
                <a:gd name="T38" fmla="*/ 0 w 103"/>
                <a:gd name="T39" fmla="*/ 89 h 89"/>
                <a:gd name="T40" fmla="*/ 52 w 103"/>
                <a:gd name="T41" fmla="*/ 89 h 89"/>
                <a:gd name="T42" fmla="*/ 103 w 103"/>
                <a:gd name="T43" fmla="*/ 89 h 89"/>
                <a:gd name="T44" fmla="*/ 78 w 103"/>
                <a:gd name="T45" fmla="*/ 45 h 89"/>
                <a:gd name="T46" fmla="*/ 78 w 103"/>
                <a:gd name="T47" fmla="*/ 45 h 89"/>
                <a:gd name="T48" fmla="*/ 52 w 103"/>
                <a:gd name="T4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89"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30" y="38"/>
                  </a:lnTo>
                  <a:close/>
                  <a:moveTo>
                    <a:pt x="52" y="0"/>
                  </a:moveTo>
                  <a:lnTo>
                    <a:pt x="37" y="26"/>
                  </a:lnTo>
                  <a:lnTo>
                    <a:pt x="38" y="29"/>
                  </a:lnTo>
                  <a:lnTo>
                    <a:pt x="52" y="5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5" y="46"/>
                  </a:lnTo>
                  <a:lnTo>
                    <a:pt x="99" y="87"/>
                  </a:lnTo>
                  <a:lnTo>
                    <a:pt x="52" y="87"/>
                  </a:lnTo>
                  <a:lnTo>
                    <a:pt x="4" y="87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96"/>
            <p:cNvSpPr>
              <a:spLocks noEditPoints="1"/>
            </p:cNvSpPr>
            <p:nvPr/>
          </p:nvSpPr>
          <p:spPr bwMode="auto">
            <a:xfrm>
              <a:off x="2224088" y="2328864"/>
              <a:ext cx="163513" cy="141288"/>
            </a:xfrm>
            <a:custGeom>
              <a:avLst/>
              <a:gdLst>
                <a:gd name="T0" fmla="*/ 30 w 103"/>
                <a:gd name="T1" fmla="*/ 38 h 89"/>
                <a:gd name="T2" fmla="*/ 26 w 103"/>
                <a:gd name="T3" fmla="*/ 45 h 89"/>
                <a:gd name="T4" fmla="*/ 23 w 103"/>
                <a:gd name="T5" fmla="*/ 50 h 89"/>
                <a:gd name="T6" fmla="*/ 25 w 103"/>
                <a:gd name="T7" fmla="*/ 50 h 89"/>
                <a:gd name="T8" fmla="*/ 28 w 103"/>
                <a:gd name="T9" fmla="*/ 46 h 89"/>
                <a:gd name="T10" fmla="*/ 31 w 103"/>
                <a:gd name="T11" fmla="*/ 40 h 89"/>
                <a:gd name="T12" fmla="*/ 30 w 103"/>
                <a:gd name="T13" fmla="*/ 38 h 89"/>
                <a:gd name="T14" fmla="*/ 52 w 103"/>
                <a:gd name="T15" fmla="*/ 0 h 89"/>
                <a:gd name="T16" fmla="*/ 37 w 103"/>
                <a:gd name="T17" fmla="*/ 26 h 89"/>
                <a:gd name="T18" fmla="*/ 38 w 103"/>
                <a:gd name="T19" fmla="*/ 29 h 89"/>
                <a:gd name="T20" fmla="*/ 52 w 103"/>
                <a:gd name="T21" fmla="*/ 5 h 89"/>
                <a:gd name="T22" fmla="*/ 75 w 103"/>
                <a:gd name="T23" fmla="*/ 46 h 89"/>
                <a:gd name="T24" fmla="*/ 76 w 103"/>
                <a:gd name="T25" fmla="*/ 45 h 89"/>
                <a:gd name="T26" fmla="*/ 75 w 103"/>
                <a:gd name="T27" fmla="*/ 46 h 89"/>
                <a:gd name="T28" fmla="*/ 99 w 103"/>
                <a:gd name="T29" fmla="*/ 87 h 89"/>
                <a:gd name="T30" fmla="*/ 52 w 103"/>
                <a:gd name="T31" fmla="*/ 87 h 89"/>
                <a:gd name="T32" fmla="*/ 4 w 103"/>
                <a:gd name="T33" fmla="*/ 87 h 89"/>
                <a:gd name="T34" fmla="*/ 19 w 103"/>
                <a:gd name="T35" fmla="*/ 62 h 89"/>
                <a:gd name="T36" fmla="*/ 16 w 103"/>
                <a:gd name="T37" fmla="*/ 62 h 89"/>
                <a:gd name="T38" fmla="*/ 0 w 103"/>
                <a:gd name="T39" fmla="*/ 89 h 89"/>
                <a:gd name="T40" fmla="*/ 52 w 103"/>
                <a:gd name="T41" fmla="*/ 89 h 89"/>
                <a:gd name="T42" fmla="*/ 103 w 103"/>
                <a:gd name="T43" fmla="*/ 89 h 89"/>
                <a:gd name="T44" fmla="*/ 78 w 103"/>
                <a:gd name="T45" fmla="*/ 45 h 89"/>
                <a:gd name="T46" fmla="*/ 78 w 103"/>
                <a:gd name="T47" fmla="*/ 45 h 89"/>
                <a:gd name="T48" fmla="*/ 52 w 103"/>
                <a:gd name="T4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89"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30" y="38"/>
                  </a:lnTo>
                  <a:moveTo>
                    <a:pt x="52" y="0"/>
                  </a:moveTo>
                  <a:lnTo>
                    <a:pt x="37" y="26"/>
                  </a:lnTo>
                  <a:lnTo>
                    <a:pt x="38" y="29"/>
                  </a:lnTo>
                  <a:lnTo>
                    <a:pt x="52" y="5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5" y="46"/>
                  </a:lnTo>
                  <a:lnTo>
                    <a:pt x="99" y="87"/>
                  </a:lnTo>
                  <a:lnTo>
                    <a:pt x="52" y="87"/>
                  </a:lnTo>
                  <a:lnTo>
                    <a:pt x="4" y="87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5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97"/>
            <p:cNvSpPr>
              <a:spLocks noEditPoints="1"/>
            </p:cNvSpPr>
            <p:nvPr/>
          </p:nvSpPr>
          <p:spPr bwMode="auto">
            <a:xfrm>
              <a:off x="2249488" y="2370139"/>
              <a:ext cx="34925" cy="57150"/>
            </a:xfrm>
            <a:custGeom>
              <a:avLst/>
              <a:gdLst>
                <a:gd name="T0" fmla="*/ 9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9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3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9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9" y="24"/>
                  </a:lnTo>
                  <a:close/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98"/>
            <p:cNvSpPr>
              <a:spLocks noEditPoints="1"/>
            </p:cNvSpPr>
            <p:nvPr/>
          </p:nvSpPr>
          <p:spPr bwMode="auto">
            <a:xfrm>
              <a:off x="2249488" y="2370139"/>
              <a:ext cx="34925" cy="57150"/>
            </a:xfrm>
            <a:custGeom>
              <a:avLst/>
              <a:gdLst>
                <a:gd name="T0" fmla="*/ 9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9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3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9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9" y="24"/>
                  </a:lnTo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99"/>
            <p:cNvSpPr>
              <a:spLocks noEditPoints="1"/>
            </p:cNvSpPr>
            <p:nvPr/>
          </p:nvSpPr>
          <p:spPr bwMode="auto">
            <a:xfrm>
              <a:off x="2470151" y="1801814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7 w 99"/>
                <a:gd name="T5" fmla="*/ 44 h 99"/>
                <a:gd name="T6" fmla="*/ 19 w 99"/>
                <a:gd name="T7" fmla="*/ 42 h 99"/>
                <a:gd name="T8" fmla="*/ 4 w 99"/>
                <a:gd name="T9" fmla="*/ 27 h 99"/>
                <a:gd name="T10" fmla="*/ 23 w 99"/>
                <a:gd name="T11" fmla="*/ 22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7 w 99"/>
                <a:gd name="T19" fmla="*/ 16 h 99"/>
                <a:gd name="T20" fmla="*/ 37 w 99"/>
                <a:gd name="T21" fmla="*/ 19 h 99"/>
                <a:gd name="T22" fmla="*/ 50 w 99"/>
                <a:gd name="T23" fmla="*/ 15 h 99"/>
                <a:gd name="T24" fmla="*/ 96 w 99"/>
                <a:gd name="T25" fmla="*/ 3 h 99"/>
                <a:gd name="T26" fmla="*/ 83 w 99"/>
                <a:gd name="T27" fmla="*/ 49 h 99"/>
                <a:gd name="T28" fmla="*/ 85 w 99"/>
                <a:gd name="T29" fmla="*/ 49 h 99"/>
                <a:gd name="T30" fmla="*/ 83 w 99"/>
                <a:gd name="T31" fmla="*/ 49 h 99"/>
                <a:gd name="T32" fmla="*/ 71 w 99"/>
                <a:gd name="T33" fmla="*/ 95 h 99"/>
                <a:gd name="T34" fmla="*/ 37 w 99"/>
                <a:gd name="T35" fmla="*/ 61 h 99"/>
                <a:gd name="T36" fmla="*/ 28 w 99"/>
                <a:gd name="T37" fmla="*/ 51 h 99"/>
                <a:gd name="T38" fmla="*/ 27 w 99"/>
                <a:gd name="T39" fmla="*/ 54 h 99"/>
                <a:gd name="T40" fmla="*/ 36 w 99"/>
                <a:gd name="T41" fmla="*/ 63 h 99"/>
                <a:gd name="T42" fmla="*/ 72 w 99"/>
                <a:gd name="T43" fmla="*/ 99 h 99"/>
                <a:gd name="T44" fmla="*/ 86 w 99"/>
                <a:gd name="T45" fmla="*/ 49 h 99"/>
                <a:gd name="T46" fmla="*/ 99 w 99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7" y="44"/>
                  </a:lnTo>
                  <a:lnTo>
                    <a:pt x="19" y="42"/>
                  </a:lnTo>
                  <a:lnTo>
                    <a:pt x="4" y="27"/>
                  </a:lnTo>
                  <a:lnTo>
                    <a:pt x="23" y="22"/>
                  </a:lnTo>
                  <a:lnTo>
                    <a:pt x="24" y="20"/>
                  </a:lnTo>
                  <a:close/>
                  <a:moveTo>
                    <a:pt x="99" y="0"/>
                  </a:moveTo>
                  <a:lnTo>
                    <a:pt x="49" y="13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50" y="15"/>
                  </a:lnTo>
                  <a:lnTo>
                    <a:pt x="96" y="3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71" y="95"/>
                  </a:lnTo>
                  <a:lnTo>
                    <a:pt x="37" y="61"/>
                  </a:lnTo>
                  <a:lnTo>
                    <a:pt x="28" y="51"/>
                  </a:lnTo>
                  <a:lnTo>
                    <a:pt x="27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49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00"/>
            <p:cNvSpPr>
              <a:spLocks noEditPoints="1"/>
            </p:cNvSpPr>
            <p:nvPr/>
          </p:nvSpPr>
          <p:spPr bwMode="auto">
            <a:xfrm>
              <a:off x="2470151" y="1801814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7 w 99"/>
                <a:gd name="T5" fmla="*/ 44 h 99"/>
                <a:gd name="T6" fmla="*/ 19 w 99"/>
                <a:gd name="T7" fmla="*/ 42 h 99"/>
                <a:gd name="T8" fmla="*/ 4 w 99"/>
                <a:gd name="T9" fmla="*/ 27 h 99"/>
                <a:gd name="T10" fmla="*/ 23 w 99"/>
                <a:gd name="T11" fmla="*/ 22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7 w 99"/>
                <a:gd name="T19" fmla="*/ 16 h 99"/>
                <a:gd name="T20" fmla="*/ 37 w 99"/>
                <a:gd name="T21" fmla="*/ 19 h 99"/>
                <a:gd name="T22" fmla="*/ 50 w 99"/>
                <a:gd name="T23" fmla="*/ 15 h 99"/>
                <a:gd name="T24" fmla="*/ 96 w 99"/>
                <a:gd name="T25" fmla="*/ 3 h 99"/>
                <a:gd name="T26" fmla="*/ 83 w 99"/>
                <a:gd name="T27" fmla="*/ 49 h 99"/>
                <a:gd name="T28" fmla="*/ 85 w 99"/>
                <a:gd name="T29" fmla="*/ 49 h 99"/>
                <a:gd name="T30" fmla="*/ 83 w 99"/>
                <a:gd name="T31" fmla="*/ 49 h 99"/>
                <a:gd name="T32" fmla="*/ 71 w 99"/>
                <a:gd name="T33" fmla="*/ 95 h 99"/>
                <a:gd name="T34" fmla="*/ 37 w 99"/>
                <a:gd name="T35" fmla="*/ 61 h 99"/>
                <a:gd name="T36" fmla="*/ 28 w 99"/>
                <a:gd name="T37" fmla="*/ 51 h 99"/>
                <a:gd name="T38" fmla="*/ 27 w 99"/>
                <a:gd name="T39" fmla="*/ 54 h 99"/>
                <a:gd name="T40" fmla="*/ 36 w 99"/>
                <a:gd name="T41" fmla="*/ 63 h 99"/>
                <a:gd name="T42" fmla="*/ 72 w 99"/>
                <a:gd name="T43" fmla="*/ 99 h 99"/>
                <a:gd name="T44" fmla="*/ 86 w 99"/>
                <a:gd name="T45" fmla="*/ 49 h 99"/>
                <a:gd name="T46" fmla="*/ 99 w 99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7" y="44"/>
                  </a:lnTo>
                  <a:lnTo>
                    <a:pt x="19" y="42"/>
                  </a:lnTo>
                  <a:lnTo>
                    <a:pt x="4" y="27"/>
                  </a:lnTo>
                  <a:lnTo>
                    <a:pt x="23" y="22"/>
                  </a:lnTo>
                  <a:lnTo>
                    <a:pt x="24" y="20"/>
                  </a:lnTo>
                  <a:moveTo>
                    <a:pt x="99" y="0"/>
                  </a:moveTo>
                  <a:lnTo>
                    <a:pt x="49" y="13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50" y="15"/>
                  </a:lnTo>
                  <a:lnTo>
                    <a:pt x="96" y="3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71" y="95"/>
                  </a:lnTo>
                  <a:lnTo>
                    <a:pt x="37" y="61"/>
                  </a:lnTo>
                  <a:lnTo>
                    <a:pt x="28" y="51"/>
                  </a:lnTo>
                  <a:lnTo>
                    <a:pt x="27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49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01"/>
            <p:cNvSpPr>
              <a:spLocks noEditPoints="1"/>
            </p:cNvSpPr>
            <p:nvPr/>
          </p:nvSpPr>
          <p:spPr bwMode="auto">
            <a:xfrm>
              <a:off x="2497138" y="1827214"/>
              <a:ext cx="31750" cy="60325"/>
            </a:xfrm>
            <a:custGeom>
              <a:avLst/>
              <a:gdLst>
                <a:gd name="T0" fmla="*/ 2 w 20"/>
                <a:gd name="T1" fmla="*/ 26 h 38"/>
                <a:gd name="T2" fmla="*/ 0 w 20"/>
                <a:gd name="T3" fmla="*/ 28 h 38"/>
                <a:gd name="T4" fmla="*/ 10 w 20"/>
                <a:gd name="T5" fmla="*/ 38 h 38"/>
                <a:gd name="T6" fmla="*/ 11 w 20"/>
                <a:gd name="T7" fmla="*/ 35 h 38"/>
                <a:gd name="T8" fmla="*/ 2 w 20"/>
                <a:gd name="T9" fmla="*/ 26 h 38"/>
                <a:gd name="T10" fmla="*/ 20 w 20"/>
                <a:gd name="T11" fmla="*/ 0 h 38"/>
                <a:gd name="T12" fmla="*/ 7 w 20"/>
                <a:gd name="T13" fmla="*/ 4 h 38"/>
                <a:gd name="T14" fmla="*/ 6 w 20"/>
                <a:gd name="T15" fmla="*/ 6 h 38"/>
                <a:gd name="T16" fmla="*/ 20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2" y="26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1" y="35"/>
                  </a:lnTo>
                  <a:lnTo>
                    <a:pt x="2" y="26"/>
                  </a:lnTo>
                  <a:close/>
                  <a:moveTo>
                    <a:pt x="20" y="0"/>
                  </a:moveTo>
                  <a:lnTo>
                    <a:pt x="7" y="4"/>
                  </a:lnTo>
                  <a:lnTo>
                    <a:pt x="6" y="6"/>
                  </a:lnTo>
                  <a:lnTo>
                    <a:pt x="20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02"/>
            <p:cNvSpPr>
              <a:spLocks noEditPoints="1"/>
            </p:cNvSpPr>
            <p:nvPr/>
          </p:nvSpPr>
          <p:spPr bwMode="auto">
            <a:xfrm>
              <a:off x="2497138" y="1827214"/>
              <a:ext cx="31750" cy="60325"/>
            </a:xfrm>
            <a:custGeom>
              <a:avLst/>
              <a:gdLst>
                <a:gd name="T0" fmla="*/ 2 w 20"/>
                <a:gd name="T1" fmla="*/ 26 h 38"/>
                <a:gd name="T2" fmla="*/ 0 w 20"/>
                <a:gd name="T3" fmla="*/ 28 h 38"/>
                <a:gd name="T4" fmla="*/ 10 w 20"/>
                <a:gd name="T5" fmla="*/ 38 h 38"/>
                <a:gd name="T6" fmla="*/ 11 w 20"/>
                <a:gd name="T7" fmla="*/ 35 h 38"/>
                <a:gd name="T8" fmla="*/ 2 w 20"/>
                <a:gd name="T9" fmla="*/ 26 h 38"/>
                <a:gd name="T10" fmla="*/ 20 w 20"/>
                <a:gd name="T11" fmla="*/ 0 h 38"/>
                <a:gd name="T12" fmla="*/ 7 w 20"/>
                <a:gd name="T13" fmla="*/ 4 h 38"/>
                <a:gd name="T14" fmla="*/ 6 w 20"/>
                <a:gd name="T15" fmla="*/ 6 h 38"/>
                <a:gd name="T16" fmla="*/ 20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2" y="26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1" y="35"/>
                  </a:lnTo>
                  <a:lnTo>
                    <a:pt x="2" y="26"/>
                  </a:lnTo>
                  <a:moveTo>
                    <a:pt x="20" y="0"/>
                  </a:moveTo>
                  <a:lnTo>
                    <a:pt x="7" y="4"/>
                  </a:lnTo>
                  <a:lnTo>
                    <a:pt x="6" y="6"/>
                  </a:lnTo>
                  <a:lnTo>
                    <a:pt x="20" y="3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03"/>
            <p:cNvSpPr>
              <a:spLocks noEditPoints="1"/>
            </p:cNvSpPr>
            <p:nvPr/>
          </p:nvSpPr>
          <p:spPr bwMode="auto">
            <a:xfrm>
              <a:off x="1179513" y="920751"/>
              <a:ext cx="157163" cy="158750"/>
            </a:xfrm>
            <a:custGeom>
              <a:avLst/>
              <a:gdLst>
                <a:gd name="T0" fmla="*/ 24 w 99"/>
                <a:gd name="T1" fmla="*/ 21 h 100"/>
                <a:gd name="T2" fmla="*/ 0 w 99"/>
                <a:gd name="T3" fmla="*/ 27 h 100"/>
                <a:gd name="T4" fmla="*/ 18 w 99"/>
                <a:gd name="T5" fmla="*/ 45 h 100"/>
                <a:gd name="T6" fmla="*/ 18 w 99"/>
                <a:gd name="T7" fmla="*/ 42 h 100"/>
                <a:gd name="T8" fmla="*/ 4 w 99"/>
                <a:gd name="T9" fmla="*/ 28 h 100"/>
                <a:gd name="T10" fmla="*/ 24 w 99"/>
                <a:gd name="T11" fmla="*/ 23 h 100"/>
                <a:gd name="T12" fmla="*/ 24 w 99"/>
                <a:gd name="T13" fmla="*/ 21 h 100"/>
                <a:gd name="T14" fmla="*/ 99 w 99"/>
                <a:gd name="T15" fmla="*/ 0 h 100"/>
                <a:gd name="T16" fmla="*/ 49 w 99"/>
                <a:gd name="T17" fmla="*/ 14 h 100"/>
                <a:gd name="T18" fmla="*/ 37 w 99"/>
                <a:gd name="T19" fmla="*/ 17 h 100"/>
                <a:gd name="T20" fmla="*/ 37 w 99"/>
                <a:gd name="T21" fmla="*/ 20 h 100"/>
                <a:gd name="T22" fmla="*/ 50 w 99"/>
                <a:gd name="T23" fmla="*/ 16 h 100"/>
                <a:gd name="T24" fmla="*/ 96 w 99"/>
                <a:gd name="T25" fmla="*/ 4 h 100"/>
                <a:gd name="T26" fmla="*/ 83 w 99"/>
                <a:gd name="T27" fmla="*/ 50 h 100"/>
                <a:gd name="T28" fmla="*/ 71 w 99"/>
                <a:gd name="T29" fmla="*/ 95 h 100"/>
                <a:gd name="T30" fmla="*/ 38 w 99"/>
                <a:gd name="T31" fmla="*/ 62 h 100"/>
                <a:gd name="T32" fmla="*/ 28 w 99"/>
                <a:gd name="T33" fmla="*/ 52 h 100"/>
                <a:gd name="T34" fmla="*/ 27 w 99"/>
                <a:gd name="T35" fmla="*/ 55 h 100"/>
                <a:gd name="T36" fmla="*/ 36 w 99"/>
                <a:gd name="T37" fmla="*/ 64 h 100"/>
                <a:gd name="T38" fmla="*/ 73 w 99"/>
                <a:gd name="T39" fmla="*/ 100 h 100"/>
                <a:gd name="T40" fmla="*/ 86 w 99"/>
                <a:gd name="T41" fmla="*/ 50 h 100"/>
                <a:gd name="T42" fmla="*/ 99 w 99"/>
                <a:gd name="T4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100">
                  <a:moveTo>
                    <a:pt x="24" y="21"/>
                  </a:moveTo>
                  <a:lnTo>
                    <a:pt x="0" y="2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1"/>
                  </a:lnTo>
                  <a:close/>
                  <a:moveTo>
                    <a:pt x="99" y="0"/>
                  </a:moveTo>
                  <a:lnTo>
                    <a:pt x="49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50" y="16"/>
                  </a:lnTo>
                  <a:lnTo>
                    <a:pt x="96" y="4"/>
                  </a:lnTo>
                  <a:lnTo>
                    <a:pt x="83" y="50"/>
                  </a:lnTo>
                  <a:lnTo>
                    <a:pt x="71" y="95"/>
                  </a:lnTo>
                  <a:lnTo>
                    <a:pt x="38" y="62"/>
                  </a:lnTo>
                  <a:lnTo>
                    <a:pt x="28" y="52"/>
                  </a:lnTo>
                  <a:lnTo>
                    <a:pt x="27" y="55"/>
                  </a:lnTo>
                  <a:lnTo>
                    <a:pt x="36" y="64"/>
                  </a:lnTo>
                  <a:lnTo>
                    <a:pt x="73" y="100"/>
                  </a:lnTo>
                  <a:lnTo>
                    <a:pt x="86" y="50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04"/>
            <p:cNvSpPr>
              <a:spLocks noEditPoints="1"/>
            </p:cNvSpPr>
            <p:nvPr/>
          </p:nvSpPr>
          <p:spPr bwMode="auto">
            <a:xfrm>
              <a:off x="1179513" y="920751"/>
              <a:ext cx="157163" cy="158750"/>
            </a:xfrm>
            <a:custGeom>
              <a:avLst/>
              <a:gdLst>
                <a:gd name="T0" fmla="*/ 24 w 99"/>
                <a:gd name="T1" fmla="*/ 21 h 100"/>
                <a:gd name="T2" fmla="*/ 0 w 99"/>
                <a:gd name="T3" fmla="*/ 27 h 100"/>
                <a:gd name="T4" fmla="*/ 18 w 99"/>
                <a:gd name="T5" fmla="*/ 45 h 100"/>
                <a:gd name="T6" fmla="*/ 18 w 99"/>
                <a:gd name="T7" fmla="*/ 42 h 100"/>
                <a:gd name="T8" fmla="*/ 4 w 99"/>
                <a:gd name="T9" fmla="*/ 28 h 100"/>
                <a:gd name="T10" fmla="*/ 24 w 99"/>
                <a:gd name="T11" fmla="*/ 23 h 100"/>
                <a:gd name="T12" fmla="*/ 24 w 99"/>
                <a:gd name="T13" fmla="*/ 21 h 100"/>
                <a:gd name="T14" fmla="*/ 99 w 99"/>
                <a:gd name="T15" fmla="*/ 0 h 100"/>
                <a:gd name="T16" fmla="*/ 49 w 99"/>
                <a:gd name="T17" fmla="*/ 14 h 100"/>
                <a:gd name="T18" fmla="*/ 37 w 99"/>
                <a:gd name="T19" fmla="*/ 17 h 100"/>
                <a:gd name="T20" fmla="*/ 37 w 99"/>
                <a:gd name="T21" fmla="*/ 20 h 100"/>
                <a:gd name="T22" fmla="*/ 50 w 99"/>
                <a:gd name="T23" fmla="*/ 16 h 100"/>
                <a:gd name="T24" fmla="*/ 96 w 99"/>
                <a:gd name="T25" fmla="*/ 4 h 100"/>
                <a:gd name="T26" fmla="*/ 83 w 99"/>
                <a:gd name="T27" fmla="*/ 50 h 100"/>
                <a:gd name="T28" fmla="*/ 71 w 99"/>
                <a:gd name="T29" fmla="*/ 95 h 100"/>
                <a:gd name="T30" fmla="*/ 38 w 99"/>
                <a:gd name="T31" fmla="*/ 62 h 100"/>
                <a:gd name="T32" fmla="*/ 28 w 99"/>
                <a:gd name="T33" fmla="*/ 52 h 100"/>
                <a:gd name="T34" fmla="*/ 27 w 99"/>
                <a:gd name="T35" fmla="*/ 55 h 100"/>
                <a:gd name="T36" fmla="*/ 36 w 99"/>
                <a:gd name="T37" fmla="*/ 64 h 100"/>
                <a:gd name="T38" fmla="*/ 73 w 99"/>
                <a:gd name="T39" fmla="*/ 100 h 100"/>
                <a:gd name="T40" fmla="*/ 86 w 99"/>
                <a:gd name="T41" fmla="*/ 50 h 100"/>
                <a:gd name="T42" fmla="*/ 99 w 99"/>
                <a:gd name="T4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100">
                  <a:moveTo>
                    <a:pt x="24" y="21"/>
                  </a:moveTo>
                  <a:lnTo>
                    <a:pt x="0" y="2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1"/>
                  </a:lnTo>
                  <a:moveTo>
                    <a:pt x="99" y="0"/>
                  </a:moveTo>
                  <a:lnTo>
                    <a:pt x="49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50" y="16"/>
                  </a:lnTo>
                  <a:lnTo>
                    <a:pt x="96" y="4"/>
                  </a:lnTo>
                  <a:lnTo>
                    <a:pt x="83" y="50"/>
                  </a:lnTo>
                  <a:lnTo>
                    <a:pt x="71" y="95"/>
                  </a:lnTo>
                  <a:lnTo>
                    <a:pt x="38" y="62"/>
                  </a:lnTo>
                  <a:lnTo>
                    <a:pt x="28" y="52"/>
                  </a:lnTo>
                  <a:lnTo>
                    <a:pt x="27" y="55"/>
                  </a:lnTo>
                  <a:lnTo>
                    <a:pt x="36" y="64"/>
                  </a:lnTo>
                  <a:lnTo>
                    <a:pt x="73" y="100"/>
                  </a:lnTo>
                  <a:lnTo>
                    <a:pt x="86" y="5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05"/>
            <p:cNvSpPr>
              <a:spLocks noEditPoints="1"/>
            </p:cNvSpPr>
            <p:nvPr/>
          </p:nvSpPr>
          <p:spPr bwMode="auto">
            <a:xfrm>
              <a:off x="1208088" y="947739"/>
              <a:ext cx="30163" cy="60325"/>
            </a:xfrm>
            <a:custGeom>
              <a:avLst/>
              <a:gdLst>
                <a:gd name="T0" fmla="*/ 0 w 19"/>
                <a:gd name="T1" fmla="*/ 25 h 38"/>
                <a:gd name="T2" fmla="*/ 0 w 19"/>
                <a:gd name="T3" fmla="*/ 28 h 38"/>
                <a:gd name="T4" fmla="*/ 9 w 19"/>
                <a:gd name="T5" fmla="*/ 38 h 38"/>
                <a:gd name="T6" fmla="*/ 10 w 19"/>
                <a:gd name="T7" fmla="*/ 35 h 38"/>
                <a:gd name="T8" fmla="*/ 0 w 19"/>
                <a:gd name="T9" fmla="*/ 25 h 38"/>
                <a:gd name="T10" fmla="*/ 19 w 19"/>
                <a:gd name="T11" fmla="*/ 0 h 38"/>
                <a:gd name="T12" fmla="*/ 6 w 19"/>
                <a:gd name="T13" fmla="*/ 4 h 38"/>
                <a:gd name="T14" fmla="*/ 6 w 19"/>
                <a:gd name="T15" fmla="*/ 6 h 38"/>
                <a:gd name="T16" fmla="*/ 19 w 19"/>
                <a:gd name="T17" fmla="*/ 3 h 38"/>
                <a:gd name="T18" fmla="*/ 19 w 19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8">
                  <a:moveTo>
                    <a:pt x="0" y="25"/>
                  </a:moveTo>
                  <a:lnTo>
                    <a:pt x="0" y="28"/>
                  </a:lnTo>
                  <a:lnTo>
                    <a:pt x="9" y="38"/>
                  </a:lnTo>
                  <a:lnTo>
                    <a:pt x="10" y="35"/>
                  </a:lnTo>
                  <a:lnTo>
                    <a:pt x="0" y="25"/>
                  </a:lnTo>
                  <a:close/>
                  <a:moveTo>
                    <a:pt x="19" y="0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19" y="3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6"/>
            <p:cNvSpPr>
              <a:spLocks noEditPoints="1"/>
            </p:cNvSpPr>
            <p:nvPr/>
          </p:nvSpPr>
          <p:spPr bwMode="auto">
            <a:xfrm>
              <a:off x="1208088" y="947739"/>
              <a:ext cx="30163" cy="60325"/>
            </a:xfrm>
            <a:custGeom>
              <a:avLst/>
              <a:gdLst>
                <a:gd name="T0" fmla="*/ 0 w 19"/>
                <a:gd name="T1" fmla="*/ 25 h 38"/>
                <a:gd name="T2" fmla="*/ 0 w 19"/>
                <a:gd name="T3" fmla="*/ 28 h 38"/>
                <a:gd name="T4" fmla="*/ 9 w 19"/>
                <a:gd name="T5" fmla="*/ 38 h 38"/>
                <a:gd name="T6" fmla="*/ 10 w 19"/>
                <a:gd name="T7" fmla="*/ 35 h 38"/>
                <a:gd name="T8" fmla="*/ 0 w 19"/>
                <a:gd name="T9" fmla="*/ 25 h 38"/>
                <a:gd name="T10" fmla="*/ 19 w 19"/>
                <a:gd name="T11" fmla="*/ 0 h 38"/>
                <a:gd name="T12" fmla="*/ 6 w 19"/>
                <a:gd name="T13" fmla="*/ 4 h 38"/>
                <a:gd name="T14" fmla="*/ 6 w 19"/>
                <a:gd name="T15" fmla="*/ 6 h 38"/>
                <a:gd name="T16" fmla="*/ 19 w 19"/>
                <a:gd name="T17" fmla="*/ 3 h 38"/>
                <a:gd name="T18" fmla="*/ 19 w 19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8">
                  <a:moveTo>
                    <a:pt x="0" y="25"/>
                  </a:moveTo>
                  <a:lnTo>
                    <a:pt x="0" y="28"/>
                  </a:lnTo>
                  <a:lnTo>
                    <a:pt x="9" y="38"/>
                  </a:lnTo>
                  <a:lnTo>
                    <a:pt x="10" y="35"/>
                  </a:lnTo>
                  <a:lnTo>
                    <a:pt x="0" y="25"/>
                  </a:lnTo>
                  <a:moveTo>
                    <a:pt x="19" y="0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19" y="3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07"/>
            <p:cNvSpPr>
              <a:spLocks noEditPoints="1"/>
            </p:cNvSpPr>
            <p:nvPr/>
          </p:nvSpPr>
          <p:spPr bwMode="auto">
            <a:xfrm>
              <a:off x="1125538" y="2559051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8 w 99"/>
                <a:gd name="T5" fmla="*/ 44 h 99"/>
                <a:gd name="T6" fmla="*/ 18 w 99"/>
                <a:gd name="T7" fmla="*/ 41 h 99"/>
                <a:gd name="T8" fmla="*/ 4 w 99"/>
                <a:gd name="T9" fmla="*/ 28 h 99"/>
                <a:gd name="T10" fmla="*/ 24 w 99"/>
                <a:gd name="T11" fmla="*/ 23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8 w 99"/>
                <a:gd name="T19" fmla="*/ 16 h 99"/>
                <a:gd name="T20" fmla="*/ 37 w 99"/>
                <a:gd name="T21" fmla="*/ 19 h 99"/>
                <a:gd name="T22" fmla="*/ 50 w 99"/>
                <a:gd name="T23" fmla="*/ 16 h 99"/>
                <a:gd name="T24" fmla="*/ 96 w 99"/>
                <a:gd name="T25" fmla="*/ 3 h 99"/>
                <a:gd name="T26" fmla="*/ 84 w 99"/>
                <a:gd name="T27" fmla="*/ 49 h 99"/>
                <a:gd name="T28" fmla="*/ 71 w 99"/>
                <a:gd name="T29" fmla="*/ 94 h 99"/>
                <a:gd name="T30" fmla="*/ 38 w 99"/>
                <a:gd name="T31" fmla="*/ 61 h 99"/>
                <a:gd name="T32" fmla="*/ 28 w 99"/>
                <a:gd name="T33" fmla="*/ 51 h 99"/>
                <a:gd name="T34" fmla="*/ 28 w 99"/>
                <a:gd name="T35" fmla="*/ 54 h 99"/>
                <a:gd name="T36" fmla="*/ 36 w 99"/>
                <a:gd name="T37" fmla="*/ 63 h 99"/>
                <a:gd name="T38" fmla="*/ 72 w 99"/>
                <a:gd name="T39" fmla="*/ 99 h 99"/>
                <a:gd name="T40" fmla="*/ 86 w 99"/>
                <a:gd name="T41" fmla="*/ 50 h 99"/>
                <a:gd name="T42" fmla="*/ 99 w 99"/>
                <a:gd name="T4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8" y="44"/>
                  </a:lnTo>
                  <a:lnTo>
                    <a:pt x="18" y="41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0"/>
                  </a:lnTo>
                  <a:close/>
                  <a:moveTo>
                    <a:pt x="99" y="0"/>
                  </a:moveTo>
                  <a:lnTo>
                    <a:pt x="49" y="13"/>
                  </a:lnTo>
                  <a:lnTo>
                    <a:pt x="38" y="16"/>
                  </a:lnTo>
                  <a:lnTo>
                    <a:pt x="37" y="19"/>
                  </a:lnTo>
                  <a:lnTo>
                    <a:pt x="50" y="16"/>
                  </a:lnTo>
                  <a:lnTo>
                    <a:pt x="96" y="3"/>
                  </a:lnTo>
                  <a:lnTo>
                    <a:pt x="84" y="49"/>
                  </a:lnTo>
                  <a:lnTo>
                    <a:pt x="71" y="94"/>
                  </a:lnTo>
                  <a:lnTo>
                    <a:pt x="38" y="61"/>
                  </a:lnTo>
                  <a:lnTo>
                    <a:pt x="28" y="51"/>
                  </a:lnTo>
                  <a:lnTo>
                    <a:pt x="28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50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08"/>
            <p:cNvSpPr>
              <a:spLocks noEditPoints="1"/>
            </p:cNvSpPr>
            <p:nvPr/>
          </p:nvSpPr>
          <p:spPr bwMode="auto">
            <a:xfrm>
              <a:off x="1125538" y="2559051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8 w 99"/>
                <a:gd name="T5" fmla="*/ 44 h 99"/>
                <a:gd name="T6" fmla="*/ 18 w 99"/>
                <a:gd name="T7" fmla="*/ 41 h 99"/>
                <a:gd name="T8" fmla="*/ 4 w 99"/>
                <a:gd name="T9" fmla="*/ 28 h 99"/>
                <a:gd name="T10" fmla="*/ 24 w 99"/>
                <a:gd name="T11" fmla="*/ 23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8 w 99"/>
                <a:gd name="T19" fmla="*/ 16 h 99"/>
                <a:gd name="T20" fmla="*/ 37 w 99"/>
                <a:gd name="T21" fmla="*/ 19 h 99"/>
                <a:gd name="T22" fmla="*/ 50 w 99"/>
                <a:gd name="T23" fmla="*/ 16 h 99"/>
                <a:gd name="T24" fmla="*/ 96 w 99"/>
                <a:gd name="T25" fmla="*/ 3 h 99"/>
                <a:gd name="T26" fmla="*/ 84 w 99"/>
                <a:gd name="T27" fmla="*/ 49 h 99"/>
                <a:gd name="T28" fmla="*/ 71 w 99"/>
                <a:gd name="T29" fmla="*/ 94 h 99"/>
                <a:gd name="T30" fmla="*/ 38 w 99"/>
                <a:gd name="T31" fmla="*/ 61 h 99"/>
                <a:gd name="T32" fmla="*/ 28 w 99"/>
                <a:gd name="T33" fmla="*/ 51 h 99"/>
                <a:gd name="T34" fmla="*/ 28 w 99"/>
                <a:gd name="T35" fmla="*/ 54 h 99"/>
                <a:gd name="T36" fmla="*/ 36 w 99"/>
                <a:gd name="T37" fmla="*/ 63 h 99"/>
                <a:gd name="T38" fmla="*/ 72 w 99"/>
                <a:gd name="T39" fmla="*/ 99 h 99"/>
                <a:gd name="T40" fmla="*/ 86 w 99"/>
                <a:gd name="T41" fmla="*/ 50 h 99"/>
                <a:gd name="T42" fmla="*/ 99 w 99"/>
                <a:gd name="T4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8" y="44"/>
                  </a:lnTo>
                  <a:lnTo>
                    <a:pt x="18" y="41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0"/>
                  </a:lnTo>
                  <a:moveTo>
                    <a:pt x="99" y="0"/>
                  </a:moveTo>
                  <a:lnTo>
                    <a:pt x="49" y="13"/>
                  </a:lnTo>
                  <a:lnTo>
                    <a:pt x="38" y="16"/>
                  </a:lnTo>
                  <a:lnTo>
                    <a:pt x="37" y="19"/>
                  </a:lnTo>
                  <a:lnTo>
                    <a:pt x="50" y="16"/>
                  </a:lnTo>
                  <a:lnTo>
                    <a:pt x="96" y="3"/>
                  </a:lnTo>
                  <a:lnTo>
                    <a:pt x="84" y="49"/>
                  </a:lnTo>
                  <a:lnTo>
                    <a:pt x="71" y="94"/>
                  </a:lnTo>
                  <a:lnTo>
                    <a:pt x="38" y="61"/>
                  </a:lnTo>
                  <a:lnTo>
                    <a:pt x="28" y="51"/>
                  </a:lnTo>
                  <a:lnTo>
                    <a:pt x="28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5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09"/>
            <p:cNvSpPr>
              <a:spLocks noEditPoints="1"/>
            </p:cNvSpPr>
            <p:nvPr/>
          </p:nvSpPr>
          <p:spPr bwMode="auto">
            <a:xfrm>
              <a:off x="1154113" y="2584451"/>
              <a:ext cx="31750" cy="60325"/>
            </a:xfrm>
            <a:custGeom>
              <a:avLst/>
              <a:gdLst>
                <a:gd name="T0" fmla="*/ 0 w 20"/>
                <a:gd name="T1" fmla="*/ 25 h 38"/>
                <a:gd name="T2" fmla="*/ 0 w 20"/>
                <a:gd name="T3" fmla="*/ 28 h 38"/>
                <a:gd name="T4" fmla="*/ 10 w 20"/>
                <a:gd name="T5" fmla="*/ 38 h 38"/>
                <a:gd name="T6" fmla="*/ 10 w 20"/>
                <a:gd name="T7" fmla="*/ 35 h 38"/>
                <a:gd name="T8" fmla="*/ 0 w 20"/>
                <a:gd name="T9" fmla="*/ 25 h 38"/>
                <a:gd name="T10" fmla="*/ 20 w 20"/>
                <a:gd name="T11" fmla="*/ 0 h 38"/>
                <a:gd name="T12" fmla="*/ 6 w 20"/>
                <a:gd name="T13" fmla="*/ 4 h 38"/>
                <a:gd name="T14" fmla="*/ 6 w 20"/>
                <a:gd name="T15" fmla="*/ 7 h 38"/>
                <a:gd name="T16" fmla="*/ 19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0" y="25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0" y="25"/>
                  </a:lnTo>
                  <a:close/>
                  <a:moveTo>
                    <a:pt x="20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19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10"/>
            <p:cNvSpPr>
              <a:spLocks noEditPoints="1"/>
            </p:cNvSpPr>
            <p:nvPr/>
          </p:nvSpPr>
          <p:spPr bwMode="auto">
            <a:xfrm>
              <a:off x="1154113" y="2584451"/>
              <a:ext cx="31750" cy="60325"/>
            </a:xfrm>
            <a:custGeom>
              <a:avLst/>
              <a:gdLst>
                <a:gd name="T0" fmla="*/ 0 w 20"/>
                <a:gd name="T1" fmla="*/ 25 h 38"/>
                <a:gd name="T2" fmla="*/ 0 w 20"/>
                <a:gd name="T3" fmla="*/ 28 h 38"/>
                <a:gd name="T4" fmla="*/ 10 w 20"/>
                <a:gd name="T5" fmla="*/ 38 h 38"/>
                <a:gd name="T6" fmla="*/ 10 w 20"/>
                <a:gd name="T7" fmla="*/ 35 h 38"/>
                <a:gd name="T8" fmla="*/ 0 w 20"/>
                <a:gd name="T9" fmla="*/ 25 h 38"/>
                <a:gd name="T10" fmla="*/ 20 w 20"/>
                <a:gd name="T11" fmla="*/ 0 h 38"/>
                <a:gd name="T12" fmla="*/ 6 w 20"/>
                <a:gd name="T13" fmla="*/ 4 h 38"/>
                <a:gd name="T14" fmla="*/ 6 w 20"/>
                <a:gd name="T15" fmla="*/ 7 h 38"/>
                <a:gd name="T16" fmla="*/ 19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0" y="25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0" y="25"/>
                  </a:lnTo>
                  <a:moveTo>
                    <a:pt x="20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19" y="3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11"/>
            <p:cNvSpPr>
              <a:spLocks noEditPoints="1"/>
            </p:cNvSpPr>
            <p:nvPr/>
          </p:nvSpPr>
          <p:spPr bwMode="auto">
            <a:xfrm>
              <a:off x="2613026" y="976314"/>
              <a:ext cx="142875" cy="150813"/>
            </a:xfrm>
            <a:custGeom>
              <a:avLst/>
              <a:gdLst>
                <a:gd name="T0" fmla="*/ 66 w 152"/>
                <a:gd name="T1" fmla="*/ 24 h 161"/>
                <a:gd name="T2" fmla="*/ 63 w 152"/>
                <a:gd name="T3" fmla="*/ 28 h 161"/>
                <a:gd name="T4" fmla="*/ 74 w 152"/>
                <a:gd name="T5" fmla="*/ 34 h 161"/>
                <a:gd name="T6" fmla="*/ 144 w 152"/>
                <a:gd name="T7" fmla="*/ 74 h 161"/>
                <a:gd name="T8" fmla="*/ 74 w 152"/>
                <a:gd name="T9" fmla="*/ 114 h 161"/>
                <a:gd name="T10" fmla="*/ 4 w 152"/>
                <a:gd name="T11" fmla="*/ 154 h 161"/>
                <a:gd name="T12" fmla="*/ 4 w 152"/>
                <a:gd name="T13" fmla="*/ 74 h 161"/>
                <a:gd name="T14" fmla="*/ 4 w 152"/>
                <a:gd name="T15" fmla="*/ 62 h 161"/>
                <a:gd name="T16" fmla="*/ 0 w 152"/>
                <a:gd name="T17" fmla="*/ 64 h 161"/>
                <a:gd name="T18" fmla="*/ 0 w 152"/>
                <a:gd name="T19" fmla="*/ 74 h 161"/>
                <a:gd name="T20" fmla="*/ 0 w 152"/>
                <a:gd name="T21" fmla="*/ 161 h 161"/>
                <a:gd name="T22" fmla="*/ 76 w 152"/>
                <a:gd name="T23" fmla="*/ 118 h 161"/>
                <a:gd name="T24" fmla="*/ 152 w 152"/>
                <a:gd name="T25" fmla="*/ 74 h 161"/>
                <a:gd name="T26" fmla="*/ 76 w 152"/>
                <a:gd name="T27" fmla="*/ 30 h 161"/>
                <a:gd name="T28" fmla="*/ 66 w 152"/>
                <a:gd name="T29" fmla="*/ 24 h 161"/>
                <a:gd name="T30" fmla="*/ 0 w 152"/>
                <a:gd name="T31" fmla="*/ 0 h 161"/>
                <a:gd name="T32" fmla="*/ 0 w 152"/>
                <a:gd name="T33" fmla="*/ 41 h 161"/>
                <a:gd name="T34" fmla="*/ 4 w 152"/>
                <a:gd name="T35" fmla="*/ 39 h 161"/>
                <a:gd name="T36" fmla="*/ 4 w 152"/>
                <a:gd name="T37" fmla="*/ 2 h 161"/>
                <a:gd name="T38" fmla="*/ 0 w 152"/>
                <a:gd name="T3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2" h="161">
                  <a:moveTo>
                    <a:pt x="66" y="24"/>
                  </a:moveTo>
                  <a:cubicBezTo>
                    <a:pt x="65" y="26"/>
                    <a:pt x="64" y="27"/>
                    <a:pt x="63" y="28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66" y="24"/>
                    <a:pt x="66" y="24"/>
                    <a:pt x="66" y="24"/>
                  </a:cubicBezTo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12"/>
            <p:cNvSpPr>
              <a:spLocks noEditPoints="1"/>
            </p:cNvSpPr>
            <p:nvPr/>
          </p:nvSpPr>
          <p:spPr bwMode="auto">
            <a:xfrm>
              <a:off x="2613026" y="963614"/>
              <a:ext cx="61913" cy="73025"/>
            </a:xfrm>
            <a:custGeom>
              <a:avLst/>
              <a:gdLst>
                <a:gd name="T0" fmla="*/ 4 w 66"/>
                <a:gd name="T1" fmla="*/ 52 h 77"/>
                <a:gd name="T2" fmla="*/ 0 w 66"/>
                <a:gd name="T3" fmla="*/ 54 h 77"/>
                <a:gd name="T4" fmla="*/ 0 w 66"/>
                <a:gd name="T5" fmla="*/ 77 h 77"/>
                <a:gd name="T6" fmla="*/ 4 w 66"/>
                <a:gd name="T7" fmla="*/ 75 h 77"/>
                <a:gd name="T8" fmla="*/ 4 w 66"/>
                <a:gd name="T9" fmla="*/ 52 h 77"/>
                <a:gd name="T10" fmla="*/ 0 w 66"/>
                <a:gd name="T11" fmla="*/ 0 h 77"/>
                <a:gd name="T12" fmla="*/ 0 w 66"/>
                <a:gd name="T13" fmla="*/ 13 h 77"/>
                <a:gd name="T14" fmla="*/ 4 w 66"/>
                <a:gd name="T15" fmla="*/ 15 h 77"/>
                <a:gd name="T16" fmla="*/ 4 w 66"/>
                <a:gd name="T17" fmla="*/ 7 h 77"/>
                <a:gd name="T18" fmla="*/ 63 w 66"/>
                <a:gd name="T19" fmla="*/ 41 h 77"/>
                <a:gd name="T20" fmla="*/ 66 w 66"/>
                <a:gd name="T21" fmla="*/ 37 h 77"/>
                <a:gd name="T22" fmla="*/ 0 w 66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77">
                  <a:moveTo>
                    <a:pt x="4" y="52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4" y="40"/>
                    <a:pt x="65" y="39"/>
                    <a:pt x="66" y="3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313"/>
            <p:cNvSpPr>
              <a:spLocks noEditPoints="1"/>
            </p:cNvSpPr>
            <p:nvPr/>
          </p:nvSpPr>
          <p:spPr bwMode="auto">
            <a:xfrm>
              <a:off x="1187451" y="1758951"/>
              <a:ext cx="142875" cy="152400"/>
            </a:xfrm>
            <a:custGeom>
              <a:avLst/>
              <a:gdLst>
                <a:gd name="T0" fmla="*/ 66 w 152"/>
                <a:gd name="T1" fmla="*/ 25 h 162"/>
                <a:gd name="T2" fmla="*/ 63 w 152"/>
                <a:gd name="T3" fmla="*/ 28 h 162"/>
                <a:gd name="T4" fmla="*/ 74 w 152"/>
                <a:gd name="T5" fmla="*/ 34 h 162"/>
                <a:gd name="T6" fmla="*/ 144 w 152"/>
                <a:gd name="T7" fmla="*/ 74 h 162"/>
                <a:gd name="T8" fmla="*/ 74 w 152"/>
                <a:gd name="T9" fmla="*/ 114 h 162"/>
                <a:gd name="T10" fmla="*/ 4 w 152"/>
                <a:gd name="T11" fmla="*/ 155 h 162"/>
                <a:gd name="T12" fmla="*/ 4 w 152"/>
                <a:gd name="T13" fmla="*/ 74 h 162"/>
                <a:gd name="T14" fmla="*/ 4 w 152"/>
                <a:gd name="T15" fmla="*/ 62 h 162"/>
                <a:gd name="T16" fmla="*/ 0 w 152"/>
                <a:gd name="T17" fmla="*/ 65 h 162"/>
                <a:gd name="T18" fmla="*/ 0 w 152"/>
                <a:gd name="T19" fmla="*/ 74 h 162"/>
                <a:gd name="T20" fmla="*/ 0 w 152"/>
                <a:gd name="T21" fmla="*/ 162 h 162"/>
                <a:gd name="T22" fmla="*/ 76 w 152"/>
                <a:gd name="T23" fmla="*/ 118 h 162"/>
                <a:gd name="T24" fmla="*/ 76 w 152"/>
                <a:gd name="T25" fmla="*/ 118 h 162"/>
                <a:gd name="T26" fmla="*/ 152 w 152"/>
                <a:gd name="T27" fmla="*/ 74 h 162"/>
                <a:gd name="T28" fmla="*/ 76 w 152"/>
                <a:gd name="T29" fmla="*/ 31 h 162"/>
                <a:gd name="T30" fmla="*/ 66 w 152"/>
                <a:gd name="T31" fmla="*/ 25 h 162"/>
                <a:gd name="T32" fmla="*/ 0 w 152"/>
                <a:gd name="T33" fmla="*/ 0 h 162"/>
                <a:gd name="T34" fmla="*/ 0 w 152"/>
                <a:gd name="T35" fmla="*/ 42 h 162"/>
                <a:gd name="T36" fmla="*/ 4 w 152"/>
                <a:gd name="T37" fmla="*/ 39 h 162"/>
                <a:gd name="T38" fmla="*/ 4 w 152"/>
                <a:gd name="T39" fmla="*/ 2 h 162"/>
                <a:gd name="T40" fmla="*/ 0 w 152"/>
                <a:gd name="T4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162">
                  <a:moveTo>
                    <a:pt x="66" y="25"/>
                  </a:moveTo>
                  <a:cubicBezTo>
                    <a:pt x="65" y="26"/>
                    <a:pt x="64" y="27"/>
                    <a:pt x="63" y="28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6" y="25"/>
                    <a:pt x="66" y="25"/>
                    <a:pt x="66" y="25"/>
                  </a:cubicBezTo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14"/>
            <p:cNvSpPr>
              <a:spLocks noEditPoints="1"/>
            </p:cNvSpPr>
            <p:nvPr/>
          </p:nvSpPr>
          <p:spPr bwMode="auto">
            <a:xfrm>
              <a:off x="1187451" y="1747839"/>
              <a:ext cx="61913" cy="73025"/>
            </a:xfrm>
            <a:custGeom>
              <a:avLst/>
              <a:gdLst>
                <a:gd name="T0" fmla="*/ 4 w 66"/>
                <a:gd name="T1" fmla="*/ 52 h 78"/>
                <a:gd name="T2" fmla="*/ 0 w 66"/>
                <a:gd name="T3" fmla="*/ 55 h 78"/>
                <a:gd name="T4" fmla="*/ 0 w 66"/>
                <a:gd name="T5" fmla="*/ 78 h 78"/>
                <a:gd name="T6" fmla="*/ 4 w 66"/>
                <a:gd name="T7" fmla="*/ 75 h 78"/>
                <a:gd name="T8" fmla="*/ 4 w 66"/>
                <a:gd name="T9" fmla="*/ 52 h 78"/>
                <a:gd name="T10" fmla="*/ 0 w 66"/>
                <a:gd name="T11" fmla="*/ 0 h 78"/>
                <a:gd name="T12" fmla="*/ 0 w 66"/>
                <a:gd name="T13" fmla="*/ 13 h 78"/>
                <a:gd name="T14" fmla="*/ 4 w 66"/>
                <a:gd name="T15" fmla="*/ 15 h 78"/>
                <a:gd name="T16" fmla="*/ 4 w 66"/>
                <a:gd name="T17" fmla="*/ 7 h 78"/>
                <a:gd name="T18" fmla="*/ 63 w 66"/>
                <a:gd name="T19" fmla="*/ 41 h 78"/>
                <a:gd name="T20" fmla="*/ 66 w 66"/>
                <a:gd name="T21" fmla="*/ 38 h 78"/>
                <a:gd name="T22" fmla="*/ 0 w 66"/>
                <a:gd name="T2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78">
                  <a:moveTo>
                    <a:pt x="4" y="52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4" y="40"/>
                    <a:pt x="65" y="39"/>
                    <a:pt x="66" y="3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15"/>
            <p:cNvSpPr>
              <a:spLocks noEditPoints="1"/>
            </p:cNvSpPr>
            <p:nvPr/>
          </p:nvSpPr>
          <p:spPr bwMode="auto">
            <a:xfrm>
              <a:off x="2036763" y="1677989"/>
              <a:ext cx="122238" cy="122238"/>
            </a:xfrm>
            <a:custGeom>
              <a:avLst/>
              <a:gdLst>
                <a:gd name="T0" fmla="*/ 131 w 131"/>
                <a:gd name="T1" fmla="*/ 66 h 131"/>
                <a:gd name="T2" fmla="*/ 129 w 131"/>
                <a:gd name="T3" fmla="*/ 66 h 131"/>
                <a:gd name="T4" fmla="*/ 127 w 131"/>
                <a:gd name="T5" fmla="*/ 66 h 131"/>
                <a:gd name="T6" fmla="*/ 109 w 131"/>
                <a:gd name="T7" fmla="*/ 109 h 131"/>
                <a:gd name="T8" fmla="*/ 66 w 131"/>
                <a:gd name="T9" fmla="*/ 127 h 131"/>
                <a:gd name="T10" fmla="*/ 22 w 131"/>
                <a:gd name="T11" fmla="*/ 109 h 131"/>
                <a:gd name="T12" fmla="*/ 6 w 131"/>
                <a:gd name="T13" fmla="*/ 79 h 131"/>
                <a:gd name="T14" fmla="*/ 2 w 131"/>
                <a:gd name="T15" fmla="*/ 81 h 131"/>
                <a:gd name="T16" fmla="*/ 66 w 131"/>
                <a:gd name="T17" fmla="*/ 131 h 131"/>
                <a:gd name="T18" fmla="*/ 131 w 131"/>
                <a:gd name="T19" fmla="*/ 66 h 131"/>
                <a:gd name="T20" fmla="*/ 28 w 131"/>
                <a:gd name="T21" fmla="*/ 12 h 131"/>
                <a:gd name="T22" fmla="*/ 0 w 131"/>
                <a:gd name="T23" fmla="*/ 59 h 131"/>
                <a:gd name="T24" fmla="*/ 5 w 131"/>
                <a:gd name="T25" fmla="*/ 57 h 131"/>
                <a:gd name="T26" fmla="*/ 22 w 131"/>
                <a:gd name="T27" fmla="*/ 22 h 131"/>
                <a:gd name="T28" fmla="*/ 28 w 131"/>
                <a:gd name="T29" fmla="*/ 17 h 131"/>
                <a:gd name="T30" fmla="*/ 28 w 131"/>
                <a:gd name="T31" fmla="*/ 12 h 131"/>
                <a:gd name="T32" fmla="*/ 35 w 131"/>
                <a:gd name="T33" fmla="*/ 12 h 131"/>
                <a:gd name="T34" fmla="*/ 35 w 131"/>
                <a:gd name="T35" fmla="*/ 12 h 131"/>
                <a:gd name="T36" fmla="*/ 28 w 131"/>
                <a:gd name="T37" fmla="*/ 12 h 131"/>
                <a:gd name="T38" fmla="*/ 28 w 131"/>
                <a:gd name="T39" fmla="*/ 12 h 131"/>
                <a:gd name="T40" fmla="*/ 66 w 131"/>
                <a:gd name="T41" fmla="*/ 0 h 131"/>
                <a:gd name="T42" fmla="*/ 48 w 131"/>
                <a:gd name="T43" fmla="*/ 3 h 131"/>
                <a:gd name="T44" fmla="*/ 48 w 131"/>
                <a:gd name="T45" fmla="*/ 7 h 131"/>
                <a:gd name="T46" fmla="*/ 66 w 131"/>
                <a:gd name="T47" fmla="*/ 4 h 131"/>
                <a:gd name="T48" fmla="*/ 109 w 131"/>
                <a:gd name="T49" fmla="*/ 22 h 131"/>
                <a:gd name="T50" fmla="*/ 127 w 131"/>
                <a:gd name="T51" fmla="*/ 66 h 131"/>
                <a:gd name="T52" fmla="*/ 129 w 131"/>
                <a:gd name="T53" fmla="*/ 66 h 131"/>
                <a:gd name="T54" fmla="*/ 131 w 131"/>
                <a:gd name="T55" fmla="*/ 66 h 131"/>
                <a:gd name="T56" fmla="*/ 131 w 131"/>
                <a:gd name="T57" fmla="*/ 66 h 131"/>
                <a:gd name="T58" fmla="*/ 66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09"/>
                  </a:cubicBezTo>
                  <a:cubicBezTo>
                    <a:pt x="98" y="121"/>
                    <a:pt x="83" y="127"/>
                    <a:pt x="66" y="127"/>
                  </a:cubicBezTo>
                  <a:cubicBezTo>
                    <a:pt x="49" y="127"/>
                    <a:pt x="33" y="121"/>
                    <a:pt x="22" y="109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0"/>
                    <a:pt x="2" y="81"/>
                  </a:cubicBezTo>
                  <a:cubicBezTo>
                    <a:pt x="9" y="110"/>
                    <a:pt x="35" y="131"/>
                    <a:pt x="66" y="131"/>
                  </a:cubicBezTo>
                  <a:cubicBezTo>
                    <a:pt x="102" y="131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59"/>
                  </a:cubicBezTo>
                  <a:cubicBezTo>
                    <a:pt x="2" y="58"/>
                    <a:pt x="3" y="58"/>
                    <a:pt x="5" y="57"/>
                  </a:cubicBezTo>
                  <a:cubicBezTo>
                    <a:pt x="7" y="43"/>
                    <a:pt x="13" y="31"/>
                    <a:pt x="22" y="22"/>
                  </a:cubicBezTo>
                  <a:cubicBezTo>
                    <a:pt x="24" y="20"/>
                    <a:pt x="26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5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3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16"/>
            <p:cNvSpPr>
              <a:spLocks noEditPoints="1"/>
            </p:cNvSpPr>
            <p:nvPr/>
          </p:nvSpPr>
          <p:spPr bwMode="auto">
            <a:xfrm>
              <a:off x="2036763" y="1681164"/>
              <a:ext cx="44450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6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9 h 78"/>
                <a:gd name="T16" fmla="*/ 28 w 48"/>
                <a:gd name="T17" fmla="*/ 9 h 78"/>
                <a:gd name="T18" fmla="*/ 28 w 48"/>
                <a:gd name="T19" fmla="*/ 14 h 78"/>
                <a:gd name="T20" fmla="*/ 35 w 48"/>
                <a:gd name="T21" fmla="*/ 9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9 h 78"/>
                <a:gd name="T28" fmla="*/ 35 w 48"/>
                <a:gd name="T29" fmla="*/ 9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5"/>
                    <a:pt x="0" y="56"/>
                  </a:cubicBezTo>
                  <a:cubicBezTo>
                    <a:pt x="0" y="58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7"/>
                    <a:pt x="4" y="77"/>
                    <a:pt x="6" y="76"/>
                  </a:cubicBezTo>
                  <a:cubicBezTo>
                    <a:pt x="5" y="72"/>
                    <a:pt x="4" y="67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2"/>
                    <a:pt x="33" y="11"/>
                    <a:pt x="35" y="9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2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17"/>
            <p:cNvSpPr>
              <a:spLocks noEditPoints="1"/>
            </p:cNvSpPr>
            <p:nvPr/>
          </p:nvSpPr>
          <p:spPr bwMode="auto">
            <a:xfrm>
              <a:off x="1736726" y="1014414"/>
              <a:ext cx="122238" cy="122238"/>
            </a:xfrm>
            <a:custGeom>
              <a:avLst/>
              <a:gdLst>
                <a:gd name="T0" fmla="*/ 131 w 131"/>
                <a:gd name="T1" fmla="*/ 65 h 131"/>
                <a:gd name="T2" fmla="*/ 129 w 131"/>
                <a:gd name="T3" fmla="*/ 65 h 131"/>
                <a:gd name="T4" fmla="*/ 127 w 131"/>
                <a:gd name="T5" fmla="*/ 65 h 131"/>
                <a:gd name="T6" fmla="*/ 109 w 131"/>
                <a:gd name="T7" fmla="*/ 109 h 131"/>
                <a:gd name="T8" fmla="*/ 65 w 131"/>
                <a:gd name="T9" fmla="*/ 127 h 131"/>
                <a:gd name="T10" fmla="*/ 22 w 131"/>
                <a:gd name="T11" fmla="*/ 109 h 131"/>
                <a:gd name="T12" fmla="*/ 5 w 131"/>
                <a:gd name="T13" fmla="*/ 79 h 131"/>
                <a:gd name="T14" fmla="*/ 1 w 131"/>
                <a:gd name="T15" fmla="*/ 80 h 131"/>
                <a:gd name="T16" fmla="*/ 65 w 131"/>
                <a:gd name="T17" fmla="*/ 131 h 131"/>
                <a:gd name="T18" fmla="*/ 131 w 131"/>
                <a:gd name="T19" fmla="*/ 65 h 131"/>
                <a:gd name="T20" fmla="*/ 28 w 131"/>
                <a:gd name="T21" fmla="*/ 12 h 131"/>
                <a:gd name="T22" fmla="*/ 0 w 131"/>
                <a:gd name="T23" fmla="*/ 59 h 131"/>
                <a:gd name="T24" fmla="*/ 4 w 131"/>
                <a:gd name="T25" fmla="*/ 56 h 131"/>
                <a:gd name="T26" fmla="*/ 22 w 131"/>
                <a:gd name="T27" fmla="*/ 22 h 131"/>
                <a:gd name="T28" fmla="*/ 27 w 131"/>
                <a:gd name="T29" fmla="*/ 17 h 131"/>
                <a:gd name="T30" fmla="*/ 28 w 131"/>
                <a:gd name="T31" fmla="*/ 12 h 131"/>
                <a:gd name="T32" fmla="*/ 34 w 131"/>
                <a:gd name="T33" fmla="*/ 12 h 131"/>
                <a:gd name="T34" fmla="*/ 34 w 131"/>
                <a:gd name="T35" fmla="*/ 12 h 131"/>
                <a:gd name="T36" fmla="*/ 28 w 131"/>
                <a:gd name="T37" fmla="*/ 12 h 131"/>
                <a:gd name="T38" fmla="*/ 28 w 131"/>
                <a:gd name="T39" fmla="*/ 12 h 131"/>
                <a:gd name="T40" fmla="*/ 65 w 131"/>
                <a:gd name="T41" fmla="*/ 0 h 131"/>
                <a:gd name="T42" fmla="*/ 47 w 131"/>
                <a:gd name="T43" fmla="*/ 2 h 131"/>
                <a:gd name="T44" fmla="*/ 47 w 131"/>
                <a:gd name="T45" fmla="*/ 6 h 131"/>
                <a:gd name="T46" fmla="*/ 65 w 131"/>
                <a:gd name="T47" fmla="*/ 4 h 131"/>
                <a:gd name="T48" fmla="*/ 109 w 131"/>
                <a:gd name="T49" fmla="*/ 22 h 131"/>
                <a:gd name="T50" fmla="*/ 127 w 131"/>
                <a:gd name="T51" fmla="*/ 65 h 131"/>
                <a:gd name="T52" fmla="*/ 129 w 131"/>
                <a:gd name="T53" fmla="*/ 65 h 131"/>
                <a:gd name="T54" fmla="*/ 131 w 131"/>
                <a:gd name="T55" fmla="*/ 65 h 131"/>
                <a:gd name="T56" fmla="*/ 131 w 131"/>
                <a:gd name="T57" fmla="*/ 65 h 131"/>
                <a:gd name="T58" fmla="*/ 65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5"/>
                  </a:moveTo>
                  <a:cubicBezTo>
                    <a:pt x="129" y="65"/>
                    <a:pt x="129" y="65"/>
                    <a:pt x="129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82"/>
                    <a:pt x="120" y="98"/>
                    <a:pt x="109" y="109"/>
                  </a:cubicBezTo>
                  <a:cubicBezTo>
                    <a:pt x="98" y="120"/>
                    <a:pt x="82" y="127"/>
                    <a:pt x="65" y="127"/>
                  </a:cubicBezTo>
                  <a:cubicBezTo>
                    <a:pt x="48" y="127"/>
                    <a:pt x="33" y="120"/>
                    <a:pt x="22" y="109"/>
                  </a:cubicBezTo>
                  <a:cubicBezTo>
                    <a:pt x="13" y="101"/>
                    <a:pt x="8" y="90"/>
                    <a:pt x="5" y="79"/>
                  </a:cubicBezTo>
                  <a:cubicBezTo>
                    <a:pt x="4" y="79"/>
                    <a:pt x="3" y="80"/>
                    <a:pt x="1" y="80"/>
                  </a:cubicBezTo>
                  <a:cubicBezTo>
                    <a:pt x="8" y="109"/>
                    <a:pt x="34" y="131"/>
                    <a:pt x="65" y="131"/>
                  </a:cubicBezTo>
                  <a:cubicBezTo>
                    <a:pt x="101" y="131"/>
                    <a:pt x="131" y="102"/>
                    <a:pt x="131" y="65"/>
                  </a:cubicBezTo>
                  <a:moveTo>
                    <a:pt x="28" y="12"/>
                  </a:moveTo>
                  <a:cubicBezTo>
                    <a:pt x="12" y="22"/>
                    <a:pt x="2" y="39"/>
                    <a:pt x="0" y="59"/>
                  </a:cubicBezTo>
                  <a:cubicBezTo>
                    <a:pt x="1" y="58"/>
                    <a:pt x="3" y="57"/>
                    <a:pt x="4" y="56"/>
                  </a:cubicBezTo>
                  <a:cubicBezTo>
                    <a:pt x="6" y="43"/>
                    <a:pt x="12" y="31"/>
                    <a:pt x="22" y="22"/>
                  </a:cubicBezTo>
                  <a:cubicBezTo>
                    <a:pt x="23" y="20"/>
                    <a:pt x="25" y="18"/>
                    <a:pt x="27" y="17"/>
                  </a:cubicBezTo>
                  <a:cubicBezTo>
                    <a:pt x="28" y="15"/>
                    <a:pt x="28" y="14"/>
                    <a:pt x="28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2"/>
                  </a:cubicBezTo>
                  <a:cubicBezTo>
                    <a:pt x="47" y="4"/>
                    <a:pt x="47" y="5"/>
                    <a:pt x="47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18"/>
            <p:cNvSpPr>
              <a:spLocks noEditPoints="1"/>
            </p:cNvSpPr>
            <p:nvPr/>
          </p:nvSpPr>
          <p:spPr bwMode="auto">
            <a:xfrm>
              <a:off x="1736726" y="1016001"/>
              <a:ext cx="42863" cy="73025"/>
            </a:xfrm>
            <a:custGeom>
              <a:avLst/>
              <a:gdLst>
                <a:gd name="T0" fmla="*/ 4 w 47"/>
                <a:gd name="T1" fmla="*/ 54 h 78"/>
                <a:gd name="T2" fmla="*/ 0 w 47"/>
                <a:gd name="T3" fmla="*/ 57 h 78"/>
                <a:gd name="T4" fmla="*/ 0 w 47"/>
                <a:gd name="T5" fmla="*/ 63 h 78"/>
                <a:gd name="T6" fmla="*/ 1 w 47"/>
                <a:gd name="T7" fmla="*/ 78 h 78"/>
                <a:gd name="T8" fmla="*/ 5 w 47"/>
                <a:gd name="T9" fmla="*/ 77 h 78"/>
                <a:gd name="T10" fmla="*/ 4 w 47"/>
                <a:gd name="T11" fmla="*/ 63 h 78"/>
                <a:gd name="T12" fmla="*/ 4 w 47"/>
                <a:gd name="T13" fmla="*/ 54 h 78"/>
                <a:gd name="T14" fmla="*/ 34 w 47"/>
                <a:gd name="T15" fmla="*/ 10 h 78"/>
                <a:gd name="T16" fmla="*/ 28 w 47"/>
                <a:gd name="T17" fmla="*/ 10 h 78"/>
                <a:gd name="T18" fmla="*/ 27 w 47"/>
                <a:gd name="T19" fmla="*/ 15 h 78"/>
                <a:gd name="T20" fmla="*/ 34 w 47"/>
                <a:gd name="T21" fmla="*/ 10 h 78"/>
                <a:gd name="T22" fmla="*/ 47 w 47"/>
                <a:gd name="T23" fmla="*/ 0 h 78"/>
                <a:gd name="T24" fmla="*/ 28 w 47"/>
                <a:gd name="T25" fmla="*/ 10 h 78"/>
                <a:gd name="T26" fmla="*/ 28 w 47"/>
                <a:gd name="T27" fmla="*/ 10 h 78"/>
                <a:gd name="T28" fmla="*/ 34 w 47"/>
                <a:gd name="T29" fmla="*/ 10 h 78"/>
                <a:gd name="T30" fmla="*/ 47 w 47"/>
                <a:gd name="T31" fmla="*/ 4 h 78"/>
                <a:gd name="T32" fmla="*/ 47 w 47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78">
                  <a:moveTo>
                    <a:pt x="4" y="54"/>
                  </a:moveTo>
                  <a:cubicBezTo>
                    <a:pt x="3" y="55"/>
                    <a:pt x="1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9"/>
                    <a:pt x="0" y="74"/>
                    <a:pt x="1" y="78"/>
                  </a:cubicBezTo>
                  <a:cubicBezTo>
                    <a:pt x="3" y="78"/>
                    <a:pt x="4" y="77"/>
                    <a:pt x="5" y="77"/>
                  </a:cubicBezTo>
                  <a:cubicBezTo>
                    <a:pt x="4" y="73"/>
                    <a:pt x="4" y="68"/>
                    <a:pt x="4" y="63"/>
                  </a:cubicBezTo>
                  <a:cubicBezTo>
                    <a:pt x="4" y="60"/>
                    <a:pt x="4" y="57"/>
                    <a:pt x="4" y="54"/>
                  </a:cubicBezTo>
                  <a:moveTo>
                    <a:pt x="34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3"/>
                    <a:pt x="27" y="15"/>
                  </a:cubicBezTo>
                  <a:cubicBezTo>
                    <a:pt x="30" y="13"/>
                    <a:pt x="32" y="11"/>
                    <a:pt x="34" y="10"/>
                  </a:cubicBezTo>
                  <a:moveTo>
                    <a:pt x="47" y="0"/>
                  </a:moveTo>
                  <a:cubicBezTo>
                    <a:pt x="40" y="2"/>
                    <a:pt x="33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8" y="8"/>
                    <a:pt x="43" y="6"/>
                    <a:pt x="47" y="4"/>
                  </a:cubicBezTo>
                  <a:cubicBezTo>
                    <a:pt x="47" y="3"/>
                    <a:pt x="47" y="2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19"/>
            <p:cNvSpPr>
              <a:spLocks noEditPoints="1"/>
            </p:cNvSpPr>
            <p:nvPr/>
          </p:nvSpPr>
          <p:spPr bwMode="auto">
            <a:xfrm>
              <a:off x="1773238" y="2770189"/>
              <a:ext cx="123825" cy="122238"/>
            </a:xfrm>
            <a:custGeom>
              <a:avLst/>
              <a:gdLst>
                <a:gd name="T0" fmla="*/ 131 w 131"/>
                <a:gd name="T1" fmla="*/ 66 h 132"/>
                <a:gd name="T2" fmla="*/ 129 w 131"/>
                <a:gd name="T3" fmla="*/ 66 h 132"/>
                <a:gd name="T4" fmla="*/ 127 w 131"/>
                <a:gd name="T5" fmla="*/ 66 h 132"/>
                <a:gd name="T6" fmla="*/ 109 w 131"/>
                <a:gd name="T7" fmla="*/ 110 h 132"/>
                <a:gd name="T8" fmla="*/ 66 w 131"/>
                <a:gd name="T9" fmla="*/ 128 h 132"/>
                <a:gd name="T10" fmla="*/ 22 w 131"/>
                <a:gd name="T11" fmla="*/ 110 h 132"/>
                <a:gd name="T12" fmla="*/ 6 w 131"/>
                <a:gd name="T13" fmla="*/ 79 h 132"/>
                <a:gd name="T14" fmla="*/ 2 w 131"/>
                <a:gd name="T15" fmla="*/ 81 h 132"/>
                <a:gd name="T16" fmla="*/ 66 w 131"/>
                <a:gd name="T17" fmla="*/ 132 h 132"/>
                <a:gd name="T18" fmla="*/ 131 w 131"/>
                <a:gd name="T19" fmla="*/ 66 h 132"/>
                <a:gd name="T20" fmla="*/ 28 w 131"/>
                <a:gd name="T21" fmla="*/ 12 h 132"/>
                <a:gd name="T22" fmla="*/ 0 w 131"/>
                <a:gd name="T23" fmla="*/ 60 h 132"/>
                <a:gd name="T24" fmla="*/ 5 w 131"/>
                <a:gd name="T25" fmla="*/ 57 h 132"/>
                <a:gd name="T26" fmla="*/ 22 w 131"/>
                <a:gd name="T27" fmla="*/ 22 h 132"/>
                <a:gd name="T28" fmla="*/ 28 w 131"/>
                <a:gd name="T29" fmla="*/ 17 h 132"/>
                <a:gd name="T30" fmla="*/ 28 w 131"/>
                <a:gd name="T31" fmla="*/ 13 h 132"/>
                <a:gd name="T32" fmla="*/ 35 w 131"/>
                <a:gd name="T33" fmla="*/ 13 h 132"/>
                <a:gd name="T34" fmla="*/ 35 w 131"/>
                <a:gd name="T35" fmla="*/ 13 h 132"/>
                <a:gd name="T36" fmla="*/ 28 w 131"/>
                <a:gd name="T37" fmla="*/ 13 h 132"/>
                <a:gd name="T38" fmla="*/ 28 w 131"/>
                <a:gd name="T39" fmla="*/ 12 h 132"/>
                <a:gd name="T40" fmla="*/ 66 w 131"/>
                <a:gd name="T41" fmla="*/ 0 h 132"/>
                <a:gd name="T42" fmla="*/ 48 w 131"/>
                <a:gd name="T43" fmla="*/ 3 h 132"/>
                <a:gd name="T44" fmla="*/ 48 w 131"/>
                <a:gd name="T45" fmla="*/ 7 h 132"/>
                <a:gd name="T46" fmla="*/ 66 w 131"/>
                <a:gd name="T47" fmla="*/ 4 h 132"/>
                <a:gd name="T48" fmla="*/ 109 w 131"/>
                <a:gd name="T49" fmla="*/ 22 h 132"/>
                <a:gd name="T50" fmla="*/ 127 w 131"/>
                <a:gd name="T51" fmla="*/ 66 h 132"/>
                <a:gd name="T52" fmla="*/ 129 w 131"/>
                <a:gd name="T53" fmla="*/ 66 h 132"/>
                <a:gd name="T54" fmla="*/ 131 w 131"/>
                <a:gd name="T55" fmla="*/ 66 h 132"/>
                <a:gd name="T56" fmla="*/ 131 w 131"/>
                <a:gd name="T57" fmla="*/ 66 h 132"/>
                <a:gd name="T58" fmla="*/ 66 w 131"/>
                <a:gd name="T5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2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10"/>
                  </a:cubicBezTo>
                  <a:cubicBezTo>
                    <a:pt x="98" y="121"/>
                    <a:pt x="83" y="128"/>
                    <a:pt x="66" y="128"/>
                  </a:cubicBezTo>
                  <a:cubicBezTo>
                    <a:pt x="49" y="128"/>
                    <a:pt x="33" y="121"/>
                    <a:pt x="22" y="110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1"/>
                    <a:pt x="2" y="81"/>
                  </a:cubicBezTo>
                  <a:cubicBezTo>
                    <a:pt x="9" y="110"/>
                    <a:pt x="35" y="132"/>
                    <a:pt x="66" y="132"/>
                  </a:cubicBezTo>
                  <a:cubicBezTo>
                    <a:pt x="102" y="132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60"/>
                  </a:cubicBezTo>
                  <a:cubicBezTo>
                    <a:pt x="2" y="59"/>
                    <a:pt x="3" y="58"/>
                    <a:pt x="5" y="57"/>
                  </a:cubicBezTo>
                  <a:cubicBezTo>
                    <a:pt x="7" y="44"/>
                    <a:pt x="13" y="32"/>
                    <a:pt x="22" y="22"/>
                  </a:cubicBezTo>
                  <a:cubicBezTo>
                    <a:pt x="24" y="21"/>
                    <a:pt x="26" y="19"/>
                    <a:pt x="28" y="17"/>
                  </a:cubicBezTo>
                  <a:cubicBezTo>
                    <a:pt x="28" y="16"/>
                    <a:pt x="28" y="14"/>
                    <a:pt x="28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6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4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20"/>
            <p:cNvSpPr>
              <a:spLocks noEditPoints="1"/>
            </p:cNvSpPr>
            <p:nvPr/>
          </p:nvSpPr>
          <p:spPr bwMode="auto">
            <a:xfrm>
              <a:off x="1773238" y="2771776"/>
              <a:ext cx="46038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4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8"/>
                    <a:pt x="4" y="77"/>
                    <a:pt x="6" y="76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21"/>
            <p:cNvSpPr>
              <a:spLocks noEditPoints="1"/>
            </p:cNvSpPr>
            <p:nvPr/>
          </p:nvSpPr>
          <p:spPr bwMode="auto">
            <a:xfrm>
              <a:off x="2052638" y="2681289"/>
              <a:ext cx="122238" cy="61913"/>
            </a:xfrm>
            <a:custGeom>
              <a:avLst/>
              <a:gdLst>
                <a:gd name="T0" fmla="*/ 28 w 131"/>
                <a:gd name="T1" fmla="*/ 12 h 66"/>
                <a:gd name="T2" fmla="*/ 0 w 131"/>
                <a:gd name="T3" fmla="*/ 66 h 66"/>
                <a:gd name="T4" fmla="*/ 4 w 131"/>
                <a:gd name="T5" fmla="*/ 66 h 66"/>
                <a:gd name="T6" fmla="*/ 22 w 131"/>
                <a:gd name="T7" fmla="*/ 22 h 66"/>
                <a:gd name="T8" fmla="*/ 29 w 131"/>
                <a:gd name="T9" fmla="*/ 16 h 66"/>
                <a:gd name="T10" fmla="*/ 28 w 131"/>
                <a:gd name="T11" fmla="*/ 12 h 66"/>
                <a:gd name="T12" fmla="*/ 28 w 131"/>
                <a:gd name="T13" fmla="*/ 12 h 66"/>
                <a:gd name="T14" fmla="*/ 65 w 131"/>
                <a:gd name="T15" fmla="*/ 0 h 66"/>
                <a:gd name="T16" fmla="*/ 47 w 131"/>
                <a:gd name="T17" fmla="*/ 3 h 66"/>
                <a:gd name="T18" fmla="*/ 48 w 131"/>
                <a:gd name="T19" fmla="*/ 7 h 66"/>
                <a:gd name="T20" fmla="*/ 65 w 131"/>
                <a:gd name="T21" fmla="*/ 4 h 66"/>
                <a:gd name="T22" fmla="*/ 109 w 131"/>
                <a:gd name="T23" fmla="*/ 22 h 66"/>
                <a:gd name="T24" fmla="*/ 127 w 131"/>
                <a:gd name="T25" fmla="*/ 66 h 66"/>
                <a:gd name="T26" fmla="*/ 131 w 131"/>
                <a:gd name="T27" fmla="*/ 66 h 66"/>
                <a:gd name="T28" fmla="*/ 65 w 13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6">
                  <a:moveTo>
                    <a:pt x="28" y="12"/>
                  </a:moveTo>
                  <a:cubicBezTo>
                    <a:pt x="11" y="24"/>
                    <a:pt x="0" y="44"/>
                    <a:pt x="0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11" y="33"/>
                    <a:pt x="22" y="22"/>
                  </a:cubicBezTo>
                  <a:cubicBezTo>
                    <a:pt x="24" y="20"/>
                    <a:pt x="26" y="18"/>
                    <a:pt x="29" y="16"/>
                  </a:cubicBezTo>
                  <a:cubicBezTo>
                    <a:pt x="28" y="15"/>
                    <a:pt x="28" y="14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3"/>
                  </a:cubicBezTo>
                  <a:cubicBezTo>
                    <a:pt x="47" y="4"/>
                    <a:pt x="47" y="6"/>
                    <a:pt x="48" y="7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9"/>
                    <a:pt x="127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22"/>
            <p:cNvSpPr>
              <a:spLocks/>
            </p:cNvSpPr>
            <p:nvPr/>
          </p:nvSpPr>
          <p:spPr bwMode="auto">
            <a:xfrm>
              <a:off x="2078038" y="2684464"/>
              <a:ext cx="19050" cy="11113"/>
            </a:xfrm>
            <a:custGeom>
              <a:avLst/>
              <a:gdLst>
                <a:gd name="T0" fmla="*/ 19 w 20"/>
                <a:gd name="T1" fmla="*/ 0 h 13"/>
                <a:gd name="T2" fmla="*/ 0 w 20"/>
                <a:gd name="T3" fmla="*/ 9 h 13"/>
                <a:gd name="T4" fmla="*/ 0 w 20"/>
                <a:gd name="T5" fmla="*/ 9 h 13"/>
                <a:gd name="T6" fmla="*/ 1 w 20"/>
                <a:gd name="T7" fmla="*/ 13 h 13"/>
                <a:gd name="T8" fmla="*/ 20 w 20"/>
                <a:gd name="T9" fmla="*/ 4 h 13"/>
                <a:gd name="T10" fmla="*/ 19 w 20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">
                  <a:moveTo>
                    <a:pt x="19" y="0"/>
                  </a:moveTo>
                  <a:cubicBezTo>
                    <a:pt x="12" y="2"/>
                    <a:pt x="6" y="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6" y="9"/>
                    <a:pt x="13" y="6"/>
                    <a:pt x="20" y="4"/>
                  </a:cubicBezTo>
                  <a:cubicBezTo>
                    <a:pt x="19" y="3"/>
                    <a:pt x="19" y="1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23"/>
            <p:cNvSpPr>
              <a:spLocks noEditPoints="1"/>
            </p:cNvSpPr>
            <p:nvPr/>
          </p:nvSpPr>
          <p:spPr bwMode="auto">
            <a:xfrm>
              <a:off x="1577976" y="1768476"/>
              <a:ext cx="122238" cy="60325"/>
            </a:xfrm>
            <a:custGeom>
              <a:avLst/>
              <a:gdLst>
                <a:gd name="T0" fmla="*/ 28 w 131"/>
                <a:gd name="T1" fmla="*/ 11 h 65"/>
                <a:gd name="T2" fmla="*/ 0 w 131"/>
                <a:gd name="T3" fmla="*/ 65 h 65"/>
                <a:gd name="T4" fmla="*/ 4 w 131"/>
                <a:gd name="T5" fmla="*/ 65 h 65"/>
                <a:gd name="T6" fmla="*/ 22 w 131"/>
                <a:gd name="T7" fmla="*/ 22 h 65"/>
                <a:gd name="T8" fmla="*/ 29 w 131"/>
                <a:gd name="T9" fmla="*/ 16 h 65"/>
                <a:gd name="T10" fmla="*/ 28 w 131"/>
                <a:gd name="T11" fmla="*/ 12 h 65"/>
                <a:gd name="T12" fmla="*/ 28 w 131"/>
                <a:gd name="T13" fmla="*/ 11 h 65"/>
                <a:gd name="T14" fmla="*/ 65 w 131"/>
                <a:gd name="T15" fmla="*/ 0 h 65"/>
                <a:gd name="T16" fmla="*/ 47 w 131"/>
                <a:gd name="T17" fmla="*/ 2 h 65"/>
                <a:gd name="T18" fmla="*/ 48 w 131"/>
                <a:gd name="T19" fmla="*/ 6 h 65"/>
                <a:gd name="T20" fmla="*/ 65 w 131"/>
                <a:gd name="T21" fmla="*/ 4 h 65"/>
                <a:gd name="T22" fmla="*/ 109 w 131"/>
                <a:gd name="T23" fmla="*/ 22 h 65"/>
                <a:gd name="T24" fmla="*/ 127 w 131"/>
                <a:gd name="T25" fmla="*/ 65 h 65"/>
                <a:gd name="T26" fmla="*/ 131 w 131"/>
                <a:gd name="T27" fmla="*/ 65 h 65"/>
                <a:gd name="T28" fmla="*/ 65 w 13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5">
                  <a:moveTo>
                    <a:pt x="28" y="11"/>
                  </a:moveTo>
                  <a:cubicBezTo>
                    <a:pt x="11" y="23"/>
                    <a:pt x="0" y="43"/>
                    <a:pt x="0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24" y="20"/>
                    <a:pt x="26" y="18"/>
                    <a:pt x="29" y="16"/>
                  </a:cubicBezTo>
                  <a:cubicBezTo>
                    <a:pt x="28" y="15"/>
                    <a:pt x="28" y="13"/>
                    <a:pt x="28" y="12"/>
                  </a:cubicBezTo>
                  <a:cubicBezTo>
                    <a:pt x="28" y="12"/>
                    <a:pt x="28" y="12"/>
                    <a:pt x="28" y="11"/>
                  </a:cubicBezTo>
                  <a:moveTo>
                    <a:pt x="65" y="0"/>
                  </a:moveTo>
                  <a:cubicBezTo>
                    <a:pt x="59" y="0"/>
                    <a:pt x="53" y="0"/>
                    <a:pt x="47" y="2"/>
                  </a:cubicBezTo>
                  <a:cubicBezTo>
                    <a:pt x="47" y="4"/>
                    <a:pt x="47" y="5"/>
                    <a:pt x="48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0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2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1603376" y="1770064"/>
              <a:ext cx="19050" cy="12700"/>
            </a:xfrm>
            <a:custGeom>
              <a:avLst/>
              <a:gdLst>
                <a:gd name="T0" fmla="*/ 19 w 20"/>
                <a:gd name="T1" fmla="*/ 0 h 14"/>
                <a:gd name="T2" fmla="*/ 0 w 20"/>
                <a:gd name="T3" fmla="*/ 9 h 14"/>
                <a:gd name="T4" fmla="*/ 0 w 20"/>
                <a:gd name="T5" fmla="*/ 10 h 14"/>
                <a:gd name="T6" fmla="*/ 1 w 20"/>
                <a:gd name="T7" fmla="*/ 14 h 14"/>
                <a:gd name="T8" fmla="*/ 20 w 20"/>
                <a:gd name="T9" fmla="*/ 4 h 14"/>
                <a:gd name="T10" fmla="*/ 19 w 2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19" y="0"/>
                  </a:moveTo>
                  <a:cubicBezTo>
                    <a:pt x="12" y="2"/>
                    <a:pt x="6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3"/>
                    <a:pt x="1" y="14"/>
                  </a:cubicBezTo>
                  <a:cubicBezTo>
                    <a:pt x="6" y="10"/>
                    <a:pt x="13" y="6"/>
                    <a:pt x="20" y="4"/>
                  </a:cubicBezTo>
                  <a:cubicBezTo>
                    <a:pt x="19" y="3"/>
                    <a:pt x="19" y="2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25"/>
            <p:cNvSpPr>
              <a:spLocks noEditPoints="1"/>
            </p:cNvSpPr>
            <p:nvPr/>
          </p:nvSpPr>
          <p:spPr bwMode="auto">
            <a:xfrm>
              <a:off x="950913" y="1284289"/>
              <a:ext cx="122238" cy="60325"/>
            </a:xfrm>
            <a:custGeom>
              <a:avLst/>
              <a:gdLst>
                <a:gd name="T0" fmla="*/ 27 w 131"/>
                <a:gd name="T1" fmla="*/ 12 h 65"/>
                <a:gd name="T2" fmla="*/ 0 w 131"/>
                <a:gd name="T3" fmla="*/ 65 h 65"/>
                <a:gd name="T4" fmla="*/ 4 w 131"/>
                <a:gd name="T5" fmla="*/ 65 h 65"/>
                <a:gd name="T6" fmla="*/ 22 w 131"/>
                <a:gd name="T7" fmla="*/ 22 h 65"/>
                <a:gd name="T8" fmla="*/ 28 w 131"/>
                <a:gd name="T9" fmla="*/ 16 h 65"/>
                <a:gd name="T10" fmla="*/ 27 w 131"/>
                <a:gd name="T11" fmla="*/ 12 h 65"/>
                <a:gd name="T12" fmla="*/ 27 w 131"/>
                <a:gd name="T13" fmla="*/ 12 h 65"/>
                <a:gd name="T14" fmla="*/ 65 w 131"/>
                <a:gd name="T15" fmla="*/ 0 h 65"/>
                <a:gd name="T16" fmla="*/ 47 w 131"/>
                <a:gd name="T17" fmla="*/ 2 h 65"/>
                <a:gd name="T18" fmla="*/ 47 w 131"/>
                <a:gd name="T19" fmla="*/ 7 h 65"/>
                <a:gd name="T20" fmla="*/ 65 w 131"/>
                <a:gd name="T21" fmla="*/ 4 h 65"/>
                <a:gd name="T22" fmla="*/ 109 w 131"/>
                <a:gd name="T23" fmla="*/ 22 h 65"/>
                <a:gd name="T24" fmla="*/ 127 w 131"/>
                <a:gd name="T25" fmla="*/ 65 h 65"/>
                <a:gd name="T26" fmla="*/ 131 w 131"/>
                <a:gd name="T27" fmla="*/ 65 h 65"/>
                <a:gd name="T28" fmla="*/ 65 w 13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5">
                  <a:moveTo>
                    <a:pt x="27" y="12"/>
                  </a:moveTo>
                  <a:cubicBezTo>
                    <a:pt x="11" y="24"/>
                    <a:pt x="0" y="43"/>
                    <a:pt x="0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24" y="20"/>
                    <a:pt x="26" y="18"/>
                    <a:pt x="28" y="16"/>
                  </a:cubicBezTo>
                  <a:cubicBezTo>
                    <a:pt x="28" y="15"/>
                    <a:pt x="27" y="14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2"/>
                  </a:cubicBezTo>
                  <a:cubicBezTo>
                    <a:pt x="47" y="4"/>
                    <a:pt x="47" y="5"/>
                    <a:pt x="47" y="7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976313" y="1285876"/>
              <a:ext cx="17463" cy="14288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10 h 14"/>
                <a:gd name="T4" fmla="*/ 0 w 20"/>
                <a:gd name="T5" fmla="*/ 10 h 14"/>
                <a:gd name="T6" fmla="*/ 1 w 20"/>
                <a:gd name="T7" fmla="*/ 14 h 14"/>
                <a:gd name="T8" fmla="*/ 20 w 20"/>
                <a:gd name="T9" fmla="*/ 5 h 14"/>
                <a:gd name="T10" fmla="*/ 20 w 2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cubicBezTo>
                    <a:pt x="13" y="3"/>
                    <a:pt x="6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1" y="14"/>
                  </a:cubicBezTo>
                  <a:cubicBezTo>
                    <a:pt x="7" y="10"/>
                    <a:pt x="13" y="7"/>
                    <a:pt x="20" y="5"/>
                  </a:cubicBezTo>
                  <a:cubicBezTo>
                    <a:pt x="20" y="3"/>
                    <a:pt x="20" y="2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27"/>
            <p:cNvSpPr>
              <a:spLocks/>
            </p:cNvSpPr>
            <p:nvPr/>
          </p:nvSpPr>
          <p:spPr bwMode="auto">
            <a:xfrm>
              <a:off x="2392363" y="1322389"/>
              <a:ext cx="60325" cy="122238"/>
            </a:xfrm>
            <a:custGeom>
              <a:avLst/>
              <a:gdLst>
                <a:gd name="T0" fmla="*/ 65 w 65"/>
                <a:gd name="T1" fmla="*/ 0 h 131"/>
                <a:gd name="T2" fmla="*/ 0 w 65"/>
                <a:gd name="T3" fmla="*/ 65 h 131"/>
                <a:gd name="T4" fmla="*/ 65 w 65"/>
                <a:gd name="T5" fmla="*/ 131 h 131"/>
                <a:gd name="T6" fmla="*/ 65 w 65"/>
                <a:gd name="T7" fmla="*/ 127 h 131"/>
                <a:gd name="T8" fmla="*/ 22 w 65"/>
                <a:gd name="T9" fmla="*/ 109 h 131"/>
                <a:gd name="T10" fmla="*/ 4 w 65"/>
                <a:gd name="T11" fmla="*/ 65 h 131"/>
                <a:gd name="T12" fmla="*/ 22 w 65"/>
                <a:gd name="T13" fmla="*/ 22 h 131"/>
                <a:gd name="T14" fmla="*/ 65 w 65"/>
                <a:gd name="T15" fmla="*/ 4 h 131"/>
                <a:gd name="T16" fmla="*/ 65 w 65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48" y="127"/>
                    <a:pt x="33" y="120"/>
                    <a:pt x="22" y="109"/>
                  </a:cubicBezTo>
                  <a:cubicBezTo>
                    <a:pt x="11" y="98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8" y="4"/>
                    <a:pt x="65" y="4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28"/>
            <p:cNvSpPr>
              <a:spLocks/>
            </p:cNvSpPr>
            <p:nvPr/>
          </p:nvSpPr>
          <p:spPr bwMode="auto">
            <a:xfrm>
              <a:off x="958851" y="2711451"/>
              <a:ext cx="60325" cy="122238"/>
            </a:xfrm>
            <a:custGeom>
              <a:avLst/>
              <a:gdLst>
                <a:gd name="T0" fmla="*/ 66 w 66"/>
                <a:gd name="T1" fmla="*/ 0 h 131"/>
                <a:gd name="T2" fmla="*/ 0 w 66"/>
                <a:gd name="T3" fmla="*/ 65 h 131"/>
                <a:gd name="T4" fmla="*/ 66 w 66"/>
                <a:gd name="T5" fmla="*/ 131 h 131"/>
                <a:gd name="T6" fmla="*/ 66 w 66"/>
                <a:gd name="T7" fmla="*/ 127 h 131"/>
                <a:gd name="T8" fmla="*/ 22 w 66"/>
                <a:gd name="T9" fmla="*/ 109 h 131"/>
                <a:gd name="T10" fmla="*/ 4 w 66"/>
                <a:gd name="T11" fmla="*/ 65 h 131"/>
                <a:gd name="T12" fmla="*/ 22 w 66"/>
                <a:gd name="T13" fmla="*/ 22 h 131"/>
                <a:gd name="T14" fmla="*/ 66 w 66"/>
                <a:gd name="T15" fmla="*/ 4 h 131"/>
                <a:gd name="T16" fmla="*/ 66 w 6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31">
                  <a:moveTo>
                    <a:pt x="66" y="0"/>
                  </a:moveTo>
                  <a:cubicBezTo>
                    <a:pt x="30" y="0"/>
                    <a:pt x="0" y="29"/>
                    <a:pt x="0" y="65"/>
                  </a:cubicBezTo>
                  <a:cubicBezTo>
                    <a:pt x="0" y="102"/>
                    <a:pt x="30" y="131"/>
                    <a:pt x="66" y="131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49" y="127"/>
                    <a:pt x="33" y="120"/>
                    <a:pt x="22" y="109"/>
                  </a:cubicBezTo>
                  <a:cubicBezTo>
                    <a:pt x="11" y="98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9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9"/>
            <p:cNvSpPr>
              <a:spLocks/>
            </p:cNvSpPr>
            <p:nvPr/>
          </p:nvSpPr>
          <p:spPr bwMode="auto">
            <a:xfrm>
              <a:off x="1597026" y="819151"/>
              <a:ext cx="61913" cy="120650"/>
            </a:xfrm>
            <a:custGeom>
              <a:avLst/>
              <a:gdLst>
                <a:gd name="T0" fmla="*/ 66 w 66"/>
                <a:gd name="T1" fmla="*/ 0 h 130"/>
                <a:gd name="T2" fmla="*/ 0 w 66"/>
                <a:gd name="T3" fmla="*/ 65 h 130"/>
                <a:gd name="T4" fmla="*/ 66 w 66"/>
                <a:gd name="T5" fmla="*/ 130 h 130"/>
                <a:gd name="T6" fmla="*/ 66 w 66"/>
                <a:gd name="T7" fmla="*/ 126 h 130"/>
                <a:gd name="T8" fmla="*/ 22 w 66"/>
                <a:gd name="T9" fmla="*/ 108 h 130"/>
                <a:gd name="T10" fmla="*/ 4 w 66"/>
                <a:gd name="T11" fmla="*/ 65 h 130"/>
                <a:gd name="T12" fmla="*/ 22 w 66"/>
                <a:gd name="T13" fmla="*/ 22 h 130"/>
                <a:gd name="T14" fmla="*/ 66 w 66"/>
                <a:gd name="T15" fmla="*/ 4 h 130"/>
                <a:gd name="T16" fmla="*/ 66 w 66"/>
                <a:gd name="T1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30">
                  <a:moveTo>
                    <a:pt x="66" y="0"/>
                  </a:moveTo>
                  <a:cubicBezTo>
                    <a:pt x="30" y="0"/>
                    <a:pt x="0" y="29"/>
                    <a:pt x="0" y="65"/>
                  </a:cubicBezTo>
                  <a:cubicBezTo>
                    <a:pt x="0" y="101"/>
                    <a:pt x="30" y="130"/>
                    <a:pt x="66" y="130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49" y="126"/>
                    <a:pt x="33" y="120"/>
                    <a:pt x="22" y="108"/>
                  </a:cubicBezTo>
                  <a:cubicBezTo>
                    <a:pt x="11" y="97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9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30"/>
            <p:cNvSpPr>
              <a:spLocks noEditPoints="1"/>
            </p:cNvSpPr>
            <p:nvPr/>
          </p:nvSpPr>
          <p:spPr bwMode="auto">
            <a:xfrm>
              <a:off x="928688" y="2144714"/>
              <a:ext cx="122238" cy="122238"/>
            </a:xfrm>
            <a:custGeom>
              <a:avLst/>
              <a:gdLst>
                <a:gd name="T0" fmla="*/ 131 w 131"/>
                <a:gd name="T1" fmla="*/ 65 h 131"/>
                <a:gd name="T2" fmla="*/ 129 w 131"/>
                <a:gd name="T3" fmla="*/ 65 h 131"/>
                <a:gd name="T4" fmla="*/ 127 w 131"/>
                <a:gd name="T5" fmla="*/ 65 h 131"/>
                <a:gd name="T6" fmla="*/ 109 w 131"/>
                <a:gd name="T7" fmla="*/ 109 h 131"/>
                <a:gd name="T8" fmla="*/ 65 w 131"/>
                <a:gd name="T9" fmla="*/ 127 h 131"/>
                <a:gd name="T10" fmla="*/ 21 w 131"/>
                <a:gd name="T11" fmla="*/ 109 h 131"/>
                <a:gd name="T12" fmla="*/ 5 w 131"/>
                <a:gd name="T13" fmla="*/ 79 h 131"/>
                <a:gd name="T14" fmla="*/ 1 w 131"/>
                <a:gd name="T15" fmla="*/ 80 h 131"/>
                <a:gd name="T16" fmla="*/ 65 w 131"/>
                <a:gd name="T17" fmla="*/ 131 h 131"/>
                <a:gd name="T18" fmla="*/ 131 w 131"/>
                <a:gd name="T19" fmla="*/ 65 h 131"/>
                <a:gd name="T20" fmla="*/ 27 w 131"/>
                <a:gd name="T21" fmla="*/ 11 h 131"/>
                <a:gd name="T22" fmla="*/ 0 w 131"/>
                <a:gd name="T23" fmla="*/ 59 h 131"/>
                <a:gd name="T24" fmla="*/ 4 w 131"/>
                <a:gd name="T25" fmla="*/ 56 h 131"/>
                <a:gd name="T26" fmla="*/ 21 w 131"/>
                <a:gd name="T27" fmla="*/ 22 h 131"/>
                <a:gd name="T28" fmla="*/ 27 w 131"/>
                <a:gd name="T29" fmla="*/ 17 h 131"/>
                <a:gd name="T30" fmla="*/ 27 w 131"/>
                <a:gd name="T31" fmla="*/ 12 h 131"/>
                <a:gd name="T32" fmla="*/ 34 w 131"/>
                <a:gd name="T33" fmla="*/ 12 h 131"/>
                <a:gd name="T34" fmla="*/ 34 w 131"/>
                <a:gd name="T35" fmla="*/ 12 h 131"/>
                <a:gd name="T36" fmla="*/ 27 w 131"/>
                <a:gd name="T37" fmla="*/ 12 h 131"/>
                <a:gd name="T38" fmla="*/ 27 w 131"/>
                <a:gd name="T39" fmla="*/ 11 h 131"/>
                <a:gd name="T40" fmla="*/ 65 w 131"/>
                <a:gd name="T41" fmla="*/ 0 h 131"/>
                <a:gd name="T42" fmla="*/ 47 w 131"/>
                <a:gd name="T43" fmla="*/ 2 h 131"/>
                <a:gd name="T44" fmla="*/ 47 w 131"/>
                <a:gd name="T45" fmla="*/ 6 h 131"/>
                <a:gd name="T46" fmla="*/ 65 w 131"/>
                <a:gd name="T47" fmla="*/ 4 h 131"/>
                <a:gd name="T48" fmla="*/ 109 w 131"/>
                <a:gd name="T49" fmla="*/ 22 h 131"/>
                <a:gd name="T50" fmla="*/ 127 w 131"/>
                <a:gd name="T51" fmla="*/ 65 h 131"/>
                <a:gd name="T52" fmla="*/ 129 w 131"/>
                <a:gd name="T53" fmla="*/ 65 h 131"/>
                <a:gd name="T54" fmla="*/ 131 w 131"/>
                <a:gd name="T55" fmla="*/ 65 h 131"/>
                <a:gd name="T56" fmla="*/ 131 w 131"/>
                <a:gd name="T57" fmla="*/ 65 h 131"/>
                <a:gd name="T58" fmla="*/ 65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5"/>
                  </a:moveTo>
                  <a:cubicBezTo>
                    <a:pt x="129" y="65"/>
                    <a:pt x="129" y="65"/>
                    <a:pt x="129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82"/>
                    <a:pt x="120" y="98"/>
                    <a:pt x="109" y="109"/>
                  </a:cubicBezTo>
                  <a:cubicBezTo>
                    <a:pt x="97" y="120"/>
                    <a:pt x="82" y="127"/>
                    <a:pt x="65" y="127"/>
                  </a:cubicBezTo>
                  <a:cubicBezTo>
                    <a:pt x="48" y="127"/>
                    <a:pt x="33" y="120"/>
                    <a:pt x="21" y="109"/>
                  </a:cubicBezTo>
                  <a:cubicBezTo>
                    <a:pt x="13" y="101"/>
                    <a:pt x="7" y="90"/>
                    <a:pt x="5" y="79"/>
                  </a:cubicBezTo>
                  <a:cubicBezTo>
                    <a:pt x="4" y="79"/>
                    <a:pt x="2" y="80"/>
                    <a:pt x="1" y="80"/>
                  </a:cubicBezTo>
                  <a:cubicBezTo>
                    <a:pt x="8" y="109"/>
                    <a:pt x="34" y="131"/>
                    <a:pt x="65" y="131"/>
                  </a:cubicBezTo>
                  <a:cubicBezTo>
                    <a:pt x="101" y="131"/>
                    <a:pt x="131" y="102"/>
                    <a:pt x="131" y="65"/>
                  </a:cubicBezTo>
                  <a:moveTo>
                    <a:pt x="27" y="11"/>
                  </a:moveTo>
                  <a:cubicBezTo>
                    <a:pt x="12" y="22"/>
                    <a:pt x="2" y="39"/>
                    <a:pt x="0" y="59"/>
                  </a:cubicBezTo>
                  <a:cubicBezTo>
                    <a:pt x="1" y="58"/>
                    <a:pt x="3" y="57"/>
                    <a:pt x="4" y="56"/>
                  </a:cubicBezTo>
                  <a:cubicBezTo>
                    <a:pt x="6" y="43"/>
                    <a:pt x="12" y="31"/>
                    <a:pt x="21" y="22"/>
                  </a:cubicBezTo>
                  <a:cubicBezTo>
                    <a:pt x="23" y="20"/>
                    <a:pt x="25" y="18"/>
                    <a:pt x="27" y="17"/>
                  </a:cubicBezTo>
                  <a:cubicBezTo>
                    <a:pt x="27" y="15"/>
                    <a:pt x="27" y="13"/>
                    <a:pt x="2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1"/>
                  </a:cubicBezTo>
                  <a:moveTo>
                    <a:pt x="65" y="0"/>
                  </a:moveTo>
                  <a:cubicBezTo>
                    <a:pt x="59" y="0"/>
                    <a:pt x="52" y="1"/>
                    <a:pt x="47" y="2"/>
                  </a:cubicBezTo>
                  <a:cubicBezTo>
                    <a:pt x="47" y="4"/>
                    <a:pt x="47" y="5"/>
                    <a:pt x="47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7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31"/>
            <p:cNvSpPr>
              <a:spLocks noEditPoints="1"/>
            </p:cNvSpPr>
            <p:nvPr/>
          </p:nvSpPr>
          <p:spPr bwMode="auto">
            <a:xfrm>
              <a:off x="928688" y="2146301"/>
              <a:ext cx="44450" cy="73025"/>
            </a:xfrm>
            <a:custGeom>
              <a:avLst/>
              <a:gdLst>
                <a:gd name="T0" fmla="*/ 5 w 48"/>
                <a:gd name="T1" fmla="*/ 54 h 78"/>
                <a:gd name="T2" fmla="*/ 1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7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5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4" y="55"/>
                    <a:pt x="2" y="56"/>
                    <a:pt x="1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8"/>
                    <a:pt x="5" y="77"/>
                    <a:pt x="6" y="77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5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5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4" y="6"/>
                    <a:pt x="48" y="4"/>
                  </a:cubicBezTo>
                  <a:cubicBezTo>
                    <a:pt x="48" y="3"/>
                    <a:pt x="48" y="2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32"/>
            <p:cNvSpPr>
              <a:spLocks noEditPoints="1"/>
            </p:cNvSpPr>
            <p:nvPr/>
          </p:nvSpPr>
          <p:spPr bwMode="auto">
            <a:xfrm>
              <a:off x="2763838" y="2211389"/>
              <a:ext cx="123825" cy="123825"/>
            </a:xfrm>
            <a:custGeom>
              <a:avLst/>
              <a:gdLst>
                <a:gd name="T0" fmla="*/ 131 w 131"/>
                <a:gd name="T1" fmla="*/ 66 h 132"/>
                <a:gd name="T2" fmla="*/ 129 w 131"/>
                <a:gd name="T3" fmla="*/ 66 h 132"/>
                <a:gd name="T4" fmla="*/ 127 w 131"/>
                <a:gd name="T5" fmla="*/ 66 h 132"/>
                <a:gd name="T6" fmla="*/ 109 w 131"/>
                <a:gd name="T7" fmla="*/ 110 h 132"/>
                <a:gd name="T8" fmla="*/ 66 w 131"/>
                <a:gd name="T9" fmla="*/ 128 h 132"/>
                <a:gd name="T10" fmla="*/ 22 w 131"/>
                <a:gd name="T11" fmla="*/ 110 h 132"/>
                <a:gd name="T12" fmla="*/ 6 w 131"/>
                <a:gd name="T13" fmla="*/ 79 h 132"/>
                <a:gd name="T14" fmla="*/ 2 w 131"/>
                <a:gd name="T15" fmla="*/ 81 h 132"/>
                <a:gd name="T16" fmla="*/ 66 w 131"/>
                <a:gd name="T17" fmla="*/ 132 h 132"/>
                <a:gd name="T18" fmla="*/ 131 w 131"/>
                <a:gd name="T19" fmla="*/ 66 h 132"/>
                <a:gd name="T20" fmla="*/ 28 w 131"/>
                <a:gd name="T21" fmla="*/ 12 h 132"/>
                <a:gd name="T22" fmla="*/ 0 w 131"/>
                <a:gd name="T23" fmla="*/ 60 h 132"/>
                <a:gd name="T24" fmla="*/ 5 w 131"/>
                <a:gd name="T25" fmla="*/ 57 h 132"/>
                <a:gd name="T26" fmla="*/ 22 w 131"/>
                <a:gd name="T27" fmla="*/ 22 h 132"/>
                <a:gd name="T28" fmla="*/ 28 w 131"/>
                <a:gd name="T29" fmla="*/ 17 h 132"/>
                <a:gd name="T30" fmla="*/ 28 w 131"/>
                <a:gd name="T31" fmla="*/ 13 h 132"/>
                <a:gd name="T32" fmla="*/ 35 w 131"/>
                <a:gd name="T33" fmla="*/ 13 h 132"/>
                <a:gd name="T34" fmla="*/ 35 w 131"/>
                <a:gd name="T35" fmla="*/ 13 h 132"/>
                <a:gd name="T36" fmla="*/ 28 w 131"/>
                <a:gd name="T37" fmla="*/ 13 h 132"/>
                <a:gd name="T38" fmla="*/ 28 w 131"/>
                <a:gd name="T39" fmla="*/ 12 h 132"/>
                <a:gd name="T40" fmla="*/ 66 w 131"/>
                <a:gd name="T41" fmla="*/ 0 h 132"/>
                <a:gd name="T42" fmla="*/ 48 w 131"/>
                <a:gd name="T43" fmla="*/ 3 h 132"/>
                <a:gd name="T44" fmla="*/ 48 w 131"/>
                <a:gd name="T45" fmla="*/ 7 h 132"/>
                <a:gd name="T46" fmla="*/ 66 w 131"/>
                <a:gd name="T47" fmla="*/ 4 h 132"/>
                <a:gd name="T48" fmla="*/ 109 w 131"/>
                <a:gd name="T49" fmla="*/ 22 h 132"/>
                <a:gd name="T50" fmla="*/ 127 w 131"/>
                <a:gd name="T51" fmla="*/ 66 h 132"/>
                <a:gd name="T52" fmla="*/ 129 w 131"/>
                <a:gd name="T53" fmla="*/ 66 h 132"/>
                <a:gd name="T54" fmla="*/ 131 w 131"/>
                <a:gd name="T55" fmla="*/ 66 h 132"/>
                <a:gd name="T56" fmla="*/ 131 w 131"/>
                <a:gd name="T57" fmla="*/ 66 h 132"/>
                <a:gd name="T58" fmla="*/ 66 w 131"/>
                <a:gd name="T5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2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10"/>
                  </a:cubicBezTo>
                  <a:cubicBezTo>
                    <a:pt x="98" y="121"/>
                    <a:pt x="83" y="128"/>
                    <a:pt x="66" y="128"/>
                  </a:cubicBezTo>
                  <a:cubicBezTo>
                    <a:pt x="49" y="128"/>
                    <a:pt x="33" y="121"/>
                    <a:pt x="22" y="110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0"/>
                    <a:pt x="2" y="81"/>
                  </a:cubicBezTo>
                  <a:cubicBezTo>
                    <a:pt x="9" y="110"/>
                    <a:pt x="35" y="132"/>
                    <a:pt x="66" y="132"/>
                  </a:cubicBezTo>
                  <a:cubicBezTo>
                    <a:pt x="102" y="132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60"/>
                  </a:cubicBezTo>
                  <a:cubicBezTo>
                    <a:pt x="2" y="59"/>
                    <a:pt x="3" y="58"/>
                    <a:pt x="5" y="57"/>
                  </a:cubicBezTo>
                  <a:cubicBezTo>
                    <a:pt x="7" y="43"/>
                    <a:pt x="13" y="31"/>
                    <a:pt x="22" y="22"/>
                  </a:cubicBezTo>
                  <a:cubicBezTo>
                    <a:pt x="24" y="21"/>
                    <a:pt x="26" y="19"/>
                    <a:pt x="28" y="17"/>
                  </a:cubicBezTo>
                  <a:cubicBezTo>
                    <a:pt x="28" y="16"/>
                    <a:pt x="28" y="14"/>
                    <a:pt x="28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6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4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33"/>
            <p:cNvSpPr>
              <a:spLocks noEditPoints="1"/>
            </p:cNvSpPr>
            <p:nvPr/>
          </p:nvSpPr>
          <p:spPr bwMode="auto">
            <a:xfrm>
              <a:off x="2763838" y="2214564"/>
              <a:ext cx="46038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4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7"/>
                    <a:pt x="4" y="77"/>
                    <a:pt x="6" y="76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34"/>
            <p:cNvSpPr>
              <a:spLocks noEditPoints="1"/>
            </p:cNvSpPr>
            <p:nvPr/>
          </p:nvSpPr>
          <p:spPr bwMode="auto">
            <a:xfrm>
              <a:off x="2717801" y="1322389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9 h 77"/>
                <a:gd name="T12" fmla="*/ 3 w 78"/>
                <a:gd name="T13" fmla="*/ 39 h 77"/>
                <a:gd name="T14" fmla="*/ 3 w 78"/>
                <a:gd name="T15" fmla="*/ 3 h 77"/>
                <a:gd name="T16" fmla="*/ 17 w 78"/>
                <a:gd name="T17" fmla="*/ 3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3 h 77"/>
                <a:gd name="T26" fmla="*/ 75 w 78"/>
                <a:gd name="T27" fmla="*/ 3 h 77"/>
                <a:gd name="T28" fmla="*/ 75 w 78"/>
                <a:gd name="T29" fmla="*/ 75 h 77"/>
                <a:gd name="T30" fmla="*/ 3 w 78"/>
                <a:gd name="T31" fmla="*/ 75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7" y="3"/>
                  </a:lnTo>
                  <a:lnTo>
                    <a:pt x="17" y="0"/>
                  </a:lnTo>
                  <a:close/>
                  <a:moveTo>
                    <a:pt x="78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35"/>
            <p:cNvSpPr>
              <a:spLocks noEditPoints="1"/>
            </p:cNvSpPr>
            <p:nvPr/>
          </p:nvSpPr>
          <p:spPr bwMode="auto">
            <a:xfrm>
              <a:off x="2717801" y="1322389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9 h 77"/>
                <a:gd name="T12" fmla="*/ 3 w 78"/>
                <a:gd name="T13" fmla="*/ 39 h 77"/>
                <a:gd name="T14" fmla="*/ 3 w 78"/>
                <a:gd name="T15" fmla="*/ 3 h 77"/>
                <a:gd name="T16" fmla="*/ 17 w 78"/>
                <a:gd name="T17" fmla="*/ 3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3 h 77"/>
                <a:gd name="T26" fmla="*/ 75 w 78"/>
                <a:gd name="T27" fmla="*/ 3 h 77"/>
                <a:gd name="T28" fmla="*/ 75 w 78"/>
                <a:gd name="T29" fmla="*/ 75 h 77"/>
                <a:gd name="T30" fmla="*/ 3 w 78"/>
                <a:gd name="T31" fmla="*/ 75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7" y="3"/>
                  </a:lnTo>
                  <a:lnTo>
                    <a:pt x="17" y="0"/>
                  </a:lnTo>
                  <a:moveTo>
                    <a:pt x="78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36"/>
            <p:cNvSpPr>
              <a:spLocks noEditPoints="1"/>
            </p:cNvSpPr>
            <p:nvPr/>
          </p:nvSpPr>
          <p:spPr bwMode="auto">
            <a:xfrm>
              <a:off x="2717801" y="1322389"/>
              <a:ext cx="46038" cy="79375"/>
            </a:xfrm>
            <a:custGeom>
              <a:avLst/>
              <a:gdLst>
                <a:gd name="T0" fmla="*/ 3 w 29"/>
                <a:gd name="T1" fmla="*/ 39 h 50"/>
                <a:gd name="T2" fmla="*/ 0 w 29"/>
                <a:gd name="T3" fmla="*/ 39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9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3 h 50"/>
                <a:gd name="T16" fmla="*/ 29 w 29"/>
                <a:gd name="T17" fmla="*/ 3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close/>
                  <a:moveTo>
                    <a:pt x="29" y="0"/>
                  </a:moveTo>
                  <a:lnTo>
                    <a:pt x="17" y="0"/>
                  </a:lnTo>
                  <a:lnTo>
                    <a:pt x="17" y="3"/>
                  </a:lnTo>
                  <a:lnTo>
                    <a:pt x="29" y="3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37"/>
            <p:cNvSpPr>
              <a:spLocks noEditPoints="1"/>
            </p:cNvSpPr>
            <p:nvPr/>
          </p:nvSpPr>
          <p:spPr bwMode="auto">
            <a:xfrm>
              <a:off x="2717801" y="1322389"/>
              <a:ext cx="46038" cy="79375"/>
            </a:xfrm>
            <a:custGeom>
              <a:avLst/>
              <a:gdLst>
                <a:gd name="T0" fmla="*/ 3 w 29"/>
                <a:gd name="T1" fmla="*/ 39 h 50"/>
                <a:gd name="T2" fmla="*/ 0 w 29"/>
                <a:gd name="T3" fmla="*/ 39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9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3 h 50"/>
                <a:gd name="T16" fmla="*/ 29 w 29"/>
                <a:gd name="T17" fmla="*/ 3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moveTo>
                    <a:pt x="29" y="0"/>
                  </a:moveTo>
                  <a:lnTo>
                    <a:pt x="17" y="0"/>
                  </a:lnTo>
                  <a:lnTo>
                    <a:pt x="17" y="3"/>
                  </a:lnTo>
                  <a:lnTo>
                    <a:pt x="29" y="3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38"/>
            <p:cNvSpPr>
              <a:spLocks noEditPoints="1"/>
            </p:cNvSpPr>
            <p:nvPr/>
          </p:nvSpPr>
          <p:spPr bwMode="auto">
            <a:xfrm>
              <a:off x="1379538" y="1381126"/>
              <a:ext cx="122238" cy="123825"/>
            </a:xfrm>
            <a:custGeom>
              <a:avLst/>
              <a:gdLst>
                <a:gd name="T0" fmla="*/ 16 w 77"/>
                <a:gd name="T1" fmla="*/ 0 h 78"/>
                <a:gd name="T2" fmla="*/ 0 w 77"/>
                <a:gd name="T3" fmla="*/ 0 h 78"/>
                <a:gd name="T4" fmla="*/ 0 w 77"/>
                <a:gd name="T5" fmla="*/ 2 h 78"/>
                <a:gd name="T6" fmla="*/ 1 w 77"/>
                <a:gd name="T7" fmla="*/ 2 h 78"/>
                <a:gd name="T8" fmla="*/ 0 w 77"/>
                <a:gd name="T9" fmla="*/ 2 h 78"/>
                <a:gd name="T10" fmla="*/ 0 w 77"/>
                <a:gd name="T11" fmla="*/ 39 h 78"/>
                <a:gd name="T12" fmla="*/ 3 w 77"/>
                <a:gd name="T13" fmla="*/ 39 h 78"/>
                <a:gd name="T14" fmla="*/ 3 w 77"/>
                <a:gd name="T15" fmla="*/ 3 h 78"/>
                <a:gd name="T16" fmla="*/ 16 w 77"/>
                <a:gd name="T17" fmla="*/ 3 h 78"/>
                <a:gd name="T18" fmla="*/ 16 w 77"/>
                <a:gd name="T19" fmla="*/ 0 h 78"/>
                <a:gd name="T20" fmla="*/ 77 w 77"/>
                <a:gd name="T21" fmla="*/ 0 h 78"/>
                <a:gd name="T22" fmla="*/ 28 w 77"/>
                <a:gd name="T23" fmla="*/ 0 h 78"/>
                <a:gd name="T24" fmla="*/ 28 w 77"/>
                <a:gd name="T25" fmla="*/ 3 h 78"/>
                <a:gd name="T26" fmla="*/ 75 w 77"/>
                <a:gd name="T27" fmla="*/ 3 h 78"/>
                <a:gd name="T28" fmla="*/ 75 w 77"/>
                <a:gd name="T29" fmla="*/ 75 h 78"/>
                <a:gd name="T30" fmla="*/ 3 w 77"/>
                <a:gd name="T31" fmla="*/ 75 h 78"/>
                <a:gd name="T32" fmla="*/ 3 w 77"/>
                <a:gd name="T33" fmla="*/ 50 h 78"/>
                <a:gd name="T34" fmla="*/ 0 w 77"/>
                <a:gd name="T35" fmla="*/ 50 h 78"/>
                <a:gd name="T36" fmla="*/ 0 w 77"/>
                <a:gd name="T37" fmla="*/ 78 h 78"/>
                <a:gd name="T38" fmla="*/ 77 w 77"/>
                <a:gd name="T39" fmla="*/ 78 h 78"/>
                <a:gd name="T40" fmla="*/ 77 w 77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8">
                  <a:moveTo>
                    <a:pt x="16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8"/>
                  </a:lnTo>
                  <a:lnTo>
                    <a:pt x="77" y="78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39"/>
            <p:cNvSpPr>
              <a:spLocks noEditPoints="1"/>
            </p:cNvSpPr>
            <p:nvPr/>
          </p:nvSpPr>
          <p:spPr bwMode="auto">
            <a:xfrm>
              <a:off x="1379538" y="1381126"/>
              <a:ext cx="122238" cy="123825"/>
            </a:xfrm>
            <a:custGeom>
              <a:avLst/>
              <a:gdLst>
                <a:gd name="T0" fmla="*/ 16 w 77"/>
                <a:gd name="T1" fmla="*/ 0 h 78"/>
                <a:gd name="T2" fmla="*/ 0 w 77"/>
                <a:gd name="T3" fmla="*/ 0 h 78"/>
                <a:gd name="T4" fmla="*/ 0 w 77"/>
                <a:gd name="T5" fmla="*/ 2 h 78"/>
                <a:gd name="T6" fmla="*/ 1 w 77"/>
                <a:gd name="T7" fmla="*/ 2 h 78"/>
                <a:gd name="T8" fmla="*/ 0 w 77"/>
                <a:gd name="T9" fmla="*/ 2 h 78"/>
                <a:gd name="T10" fmla="*/ 0 w 77"/>
                <a:gd name="T11" fmla="*/ 39 h 78"/>
                <a:gd name="T12" fmla="*/ 3 w 77"/>
                <a:gd name="T13" fmla="*/ 39 h 78"/>
                <a:gd name="T14" fmla="*/ 3 w 77"/>
                <a:gd name="T15" fmla="*/ 3 h 78"/>
                <a:gd name="T16" fmla="*/ 16 w 77"/>
                <a:gd name="T17" fmla="*/ 3 h 78"/>
                <a:gd name="T18" fmla="*/ 16 w 77"/>
                <a:gd name="T19" fmla="*/ 0 h 78"/>
                <a:gd name="T20" fmla="*/ 77 w 77"/>
                <a:gd name="T21" fmla="*/ 0 h 78"/>
                <a:gd name="T22" fmla="*/ 28 w 77"/>
                <a:gd name="T23" fmla="*/ 0 h 78"/>
                <a:gd name="T24" fmla="*/ 28 w 77"/>
                <a:gd name="T25" fmla="*/ 3 h 78"/>
                <a:gd name="T26" fmla="*/ 75 w 77"/>
                <a:gd name="T27" fmla="*/ 3 h 78"/>
                <a:gd name="T28" fmla="*/ 75 w 77"/>
                <a:gd name="T29" fmla="*/ 75 h 78"/>
                <a:gd name="T30" fmla="*/ 3 w 77"/>
                <a:gd name="T31" fmla="*/ 75 h 78"/>
                <a:gd name="T32" fmla="*/ 3 w 77"/>
                <a:gd name="T33" fmla="*/ 50 h 78"/>
                <a:gd name="T34" fmla="*/ 0 w 77"/>
                <a:gd name="T35" fmla="*/ 50 h 78"/>
                <a:gd name="T36" fmla="*/ 0 w 77"/>
                <a:gd name="T37" fmla="*/ 78 h 78"/>
                <a:gd name="T38" fmla="*/ 77 w 77"/>
                <a:gd name="T39" fmla="*/ 78 h 78"/>
                <a:gd name="T40" fmla="*/ 77 w 77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8">
                  <a:moveTo>
                    <a:pt x="16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6" y="3"/>
                  </a:lnTo>
                  <a:lnTo>
                    <a:pt x="16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8"/>
                  </a:lnTo>
                  <a:lnTo>
                    <a:pt x="77" y="78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40"/>
            <p:cNvSpPr>
              <a:spLocks noEditPoints="1"/>
            </p:cNvSpPr>
            <p:nvPr/>
          </p:nvSpPr>
          <p:spPr bwMode="auto">
            <a:xfrm>
              <a:off x="1379538" y="1381126"/>
              <a:ext cx="44450" cy="79375"/>
            </a:xfrm>
            <a:custGeom>
              <a:avLst/>
              <a:gdLst>
                <a:gd name="T0" fmla="*/ 3 w 28"/>
                <a:gd name="T1" fmla="*/ 39 h 50"/>
                <a:gd name="T2" fmla="*/ 0 w 28"/>
                <a:gd name="T3" fmla="*/ 39 h 50"/>
                <a:gd name="T4" fmla="*/ 0 w 28"/>
                <a:gd name="T5" fmla="*/ 50 h 50"/>
                <a:gd name="T6" fmla="*/ 3 w 28"/>
                <a:gd name="T7" fmla="*/ 50 h 50"/>
                <a:gd name="T8" fmla="*/ 3 w 28"/>
                <a:gd name="T9" fmla="*/ 39 h 50"/>
                <a:gd name="T10" fmla="*/ 28 w 28"/>
                <a:gd name="T11" fmla="*/ 0 h 50"/>
                <a:gd name="T12" fmla="*/ 16 w 28"/>
                <a:gd name="T13" fmla="*/ 0 h 50"/>
                <a:gd name="T14" fmla="*/ 16 w 28"/>
                <a:gd name="T15" fmla="*/ 3 h 50"/>
                <a:gd name="T16" fmla="*/ 28 w 28"/>
                <a:gd name="T17" fmla="*/ 3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close/>
                  <a:moveTo>
                    <a:pt x="28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28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41"/>
            <p:cNvSpPr>
              <a:spLocks noEditPoints="1"/>
            </p:cNvSpPr>
            <p:nvPr/>
          </p:nvSpPr>
          <p:spPr bwMode="auto">
            <a:xfrm>
              <a:off x="1379538" y="1381126"/>
              <a:ext cx="44450" cy="79375"/>
            </a:xfrm>
            <a:custGeom>
              <a:avLst/>
              <a:gdLst>
                <a:gd name="T0" fmla="*/ 3 w 28"/>
                <a:gd name="T1" fmla="*/ 39 h 50"/>
                <a:gd name="T2" fmla="*/ 0 w 28"/>
                <a:gd name="T3" fmla="*/ 39 h 50"/>
                <a:gd name="T4" fmla="*/ 0 w 28"/>
                <a:gd name="T5" fmla="*/ 50 h 50"/>
                <a:gd name="T6" fmla="*/ 3 w 28"/>
                <a:gd name="T7" fmla="*/ 50 h 50"/>
                <a:gd name="T8" fmla="*/ 3 w 28"/>
                <a:gd name="T9" fmla="*/ 39 h 50"/>
                <a:gd name="T10" fmla="*/ 28 w 28"/>
                <a:gd name="T11" fmla="*/ 0 h 50"/>
                <a:gd name="T12" fmla="*/ 16 w 28"/>
                <a:gd name="T13" fmla="*/ 0 h 50"/>
                <a:gd name="T14" fmla="*/ 16 w 28"/>
                <a:gd name="T15" fmla="*/ 3 h 50"/>
                <a:gd name="T16" fmla="*/ 28 w 28"/>
                <a:gd name="T17" fmla="*/ 3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moveTo>
                    <a:pt x="28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28" y="3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42"/>
            <p:cNvSpPr>
              <a:spLocks noEditPoints="1"/>
            </p:cNvSpPr>
            <p:nvPr/>
          </p:nvSpPr>
          <p:spPr bwMode="auto">
            <a:xfrm>
              <a:off x="1373188" y="2138364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43"/>
            <p:cNvSpPr>
              <a:spLocks noEditPoints="1"/>
            </p:cNvSpPr>
            <p:nvPr/>
          </p:nvSpPr>
          <p:spPr bwMode="auto">
            <a:xfrm>
              <a:off x="1373188" y="2138364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44"/>
            <p:cNvSpPr>
              <a:spLocks noEditPoints="1"/>
            </p:cNvSpPr>
            <p:nvPr/>
          </p:nvSpPr>
          <p:spPr bwMode="auto">
            <a:xfrm>
              <a:off x="1373188" y="2138364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close/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45"/>
            <p:cNvSpPr>
              <a:spLocks noEditPoints="1"/>
            </p:cNvSpPr>
            <p:nvPr/>
          </p:nvSpPr>
          <p:spPr bwMode="auto">
            <a:xfrm>
              <a:off x="1373188" y="2138364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46"/>
            <p:cNvSpPr>
              <a:spLocks noEditPoints="1"/>
            </p:cNvSpPr>
            <p:nvPr/>
          </p:nvSpPr>
          <p:spPr bwMode="auto">
            <a:xfrm>
              <a:off x="2717801" y="2711451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8 h 77"/>
                <a:gd name="T12" fmla="*/ 3 w 78"/>
                <a:gd name="T13" fmla="*/ 38 h 77"/>
                <a:gd name="T14" fmla="*/ 3 w 78"/>
                <a:gd name="T15" fmla="*/ 2 h 77"/>
                <a:gd name="T16" fmla="*/ 17 w 78"/>
                <a:gd name="T17" fmla="*/ 2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2 h 77"/>
                <a:gd name="T26" fmla="*/ 75 w 78"/>
                <a:gd name="T27" fmla="*/ 2 h 77"/>
                <a:gd name="T28" fmla="*/ 75 w 78"/>
                <a:gd name="T29" fmla="*/ 74 h 77"/>
                <a:gd name="T30" fmla="*/ 3 w 78"/>
                <a:gd name="T31" fmla="*/ 74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3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8" y="0"/>
                  </a:moveTo>
                  <a:lnTo>
                    <a:pt x="29" y="0"/>
                  </a:lnTo>
                  <a:lnTo>
                    <a:pt x="29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3" y="74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47"/>
            <p:cNvSpPr>
              <a:spLocks noEditPoints="1"/>
            </p:cNvSpPr>
            <p:nvPr/>
          </p:nvSpPr>
          <p:spPr bwMode="auto">
            <a:xfrm>
              <a:off x="2717801" y="2711451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8 h 77"/>
                <a:gd name="T12" fmla="*/ 3 w 78"/>
                <a:gd name="T13" fmla="*/ 38 h 77"/>
                <a:gd name="T14" fmla="*/ 3 w 78"/>
                <a:gd name="T15" fmla="*/ 2 h 77"/>
                <a:gd name="T16" fmla="*/ 17 w 78"/>
                <a:gd name="T17" fmla="*/ 2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2 h 77"/>
                <a:gd name="T26" fmla="*/ 75 w 78"/>
                <a:gd name="T27" fmla="*/ 2 h 77"/>
                <a:gd name="T28" fmla="*/ 75 w 78"/>
                <a:gd name="T29" fmla="*/ 74 h 77"/>
                <a:gd name="T30" fmla="*/ 3 w 78"/>
                <a:gd name="T31" fmla="*/ 74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3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8" y="0"/>
                  </a:moveTo>
                  <a:lnTo>
                    <a:pt x="29" y="0"/>
                  </a:lnTo>
                  <a:lnTo>
                    <a:pt x="29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3" y="74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48"/>
            <p:cNvSpPr>
              <a:spLocks noEditPoints="1"/>
            </p:cNvSpPr>
            <p:nvPr/>
          </p:nvSpPr>
          <p:spPr bwMode="auto">
            <a:xfrm>
              <a:off x="2717801" y="2711451"/>
              <a:ext cx="46038" cy="79375"/>
            </a:xfrm>
            <a:custGeom>
              <a:avLst/>
              <a:gdLst>
                <a:gd name="T0" fmla="*/ 3 w 29"/>
                <a:gd name="T1" fmla="*/ 38 h 50"/>
                <a:gd name="T2" fmla="*/ 0 w 29"/>
                <a:gd name="T3" fmla="*/ 38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8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2 h 50"/>
                <a:gd name="T16" fmla="*/ 29 w 29"/>
                <a:gd name="T17" fmla="*/ 2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8"/>
                  </a:lnTo>
                  <a:close/>
                  <a:moveTo>
                    <a:pt x="29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9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49"/>
            <p:cNvSpPr>
              <a:spLocks noEditPoints="1"/>
            </p:cNvSpPr>
            <p:nvPr/>
          </p:nvSpPr>
          <p:spPr bwMode="auto">
            <a:xfrm>
              <a:off x="2717801" y="2711451"/>
              <a:ext cx="46038" cy="79375"/>
            </a:xfrm>
            <a:custGeom>
              <a:avLst/>
              <a:gdLst>
                <a:gd name="T0" fmla="*/ 3 w 29"/>
                <a:gd name="T1" fmla="*/ 38 h 50"/>
                <a:gd name="T2" fmla="*/ 0 w 29"/>
                <a:gd name="T3" fmla="*/ 38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8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2 h 50"/>
                <a:gd name="T16" fmla="*/ 29 w 29"/>
                <a:gd name="T17" fmla="*/ 2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8"/>
                  </a:lnTo>
                  <a:moveTo>
                    <a:pt x="29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9" y="2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50"/>
            <p:cNvSpPr>
              <a:spLocks noEditPoints="1"/>
            </p:cNvSpPr>
            <p:nvPr/>
          </p:nvSpPr>
          <p:spPr bwMode="auto">
            <a:xfrm>
              <a:off x="2227263" y="819151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51"/>
            <p:cNvSpPr>
              <a:spLocks noEditPoints="1"/>
            </p:cNvSpPr>
            <p:nvPr/>
          </p:nvSpPr>
          <p:spPr bwMode="auto">
            <a:xfrm>
              <a:off x="2227263" y="819151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52"/>
            <p:cNvSpPr>
              <a:spLocks noEditPoints="1"/>
            </p:cNvSpPr>
            <p:nvPr/>
          </p:nvSpPr>
          <p:spPr bwMode="auto">
            <a:xfrm>
              <a:off x="2227263" y="819151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close/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53"/>
            <p:cNvSpPr>
              <a:spLocks noEditPoints="1"/>
            </p:cNvSpPr>
            <p:nvPr/>
          </p:nvSpPr>
          <p:spPr bwMode="auto">
            <a:xfrm>
              <a:off x="2227263" y="819151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2005013" y="19764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7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7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9" y="11"/>
                  </a:cubicBezTo>
                  <a:cubicBezTo>
                    <a:pt x="26" y="18"/>
                    <a:pt x="30" y="28"/>
                    <a:pt x="35" y="37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6"/>
                    <a:pt x="34" y="25"/>
                    <a:pt x="28" y="17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55"/>
            <p:cNvSpPr>
              <a:spLocks/>
            </p:cNvSpPr>
            <p:nvPr/>
          </p:nvSpPr>
          <p:spPr bwMode="auto">
            <a:xfrm>
              <a:off x="2112963" y="1976439"/>
              <a:ext cx="55563" cy="49213"/>
            </a:xfrm>
            <a:custGeom>
              <a:avLst/>
              <a:gdLst>
                <a:gd name="T0" fmla="*/ 0 w 59"/>
                <a:gd name="T1" fmla="*/ 0 h 53"/>
                <a:gd name="T2" fmla="*/ 0 w 59"/>
                <a:gd name="T3" fmla="*/ 0 h 53"/>
                <a:gd name="T4" fmla="*/ 0 w 59"/>
                <a:gd name="T5" fmla="*/ 4 h 53"/>
                <a:gd name="T6" fmla="*/ 0 w 59"/>
                <a:gd name="T7" fmla="*/ 4 h 53"/>
                <a:gd name="T8" fmla="*/ 19 w 59"/>
                <a:gd name="T9" fmla="*/ 11 h 53"/>
                <a:gd name="T10" fmla="*/ 36 w 59"/>
                <a:gd name="T11" fmla="*/ 37 h 53"/>
                <a:gd name="T12" fmla="*/ 45 w 59"/>
                <a:gd name="T13" fmla="*/ 48 h 53"/>
                <a:gd name="T14" fmla="*/ 58 w 59"/>
                <a:gd name="T15" fmla="*/ 53 h 53"/>
                <a:gd name="T16" fmla="*/ 59 w 59"/>
                <a:gd name="T17" fmla="*/ 53 h 53"/>
                <a:gd name="T18" fmla="*/ 59 w 59"/>
                <a:gd name="T19" fmla="*/ 49 h 53"/>
                <a:gd name="T20" fmla="*/ 44 w 59"/>
                <a:gd name="T21" fmla="*/ 42 h 53"/>
                <a:gd name="T22" fmla="*/ 29 w 59"/>
                <a:gd name="T23" fmla="*/ 17 h 53"/>
                <a:gd name="T24" fmla="*/ 18 w 59"/>
                <a:gd name="T25" fmla="*/ 5 h 53"/>
                <a:gd name="T26" fmla="*/ 0 w 59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8"/>
                    <a:pt x="30" y="28"/>
                    <a:pt x="36" y="37"/>
                  </a:cubicBezTo>
                  <a:cubicBezTo>
                    <a:pt x="38" y="41"/>
                    <a:pt x="41" y="45"/>
                    <a:pt x="45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9" y="53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9" y="36"/>
                    <a:pt x="35" y="25"/>
                    <a:pt x="29" y="17"/>
                  </a:cubicBezTo>
                  <a:cubicBezTo>
                    <a:pt x="26" y="12"/>
                    <a:pt x="22" y="8"/>
                    <a:pt x="18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56"/>
            <p:cNvSpPr>
              <a:spLocks/>
            </p:cNvSpPr>
            <p:nvPr/>
          </p:nvSpPr>
          <p:spPr bwMode="auto">
            <a:xfrm>
              <a:off x="2058988" y="19764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5 h 53"/>
                <a:gd name="T6" fmla="*/ 12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8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6"/>
                    <a:pt x="25" y="26"/>
                    <a:pt x="20" y="35"/>
                  </a:cubicBezTo>
                  <a:cubicBezTo>
                    <a:pt x="17" y="39"/>
                    <a:pt x="15" y="43"/>
                    <a:pt x="12" y="45"/>
                  </a:cubicBezTo>
                  <a:cubicBezTo>
                    <a:pt x="8" y="48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50"/>
                    <a:pt x="18" y="45"/>
                  </a:cubicBezTo>
                  <a:cubicBezTo>
                    <a:pt x="24" y="37"/>
                    <a:pt x="28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57"/>
            <p:cNvSpPr>
              <a:spLocks/>
            </p:cNvSpPr>
            <p:nvPr/>
          </p:nvSpPr>
          <p:spPr bwMode="auto">
            <a:xfrm>
              <a:off x="2168526" y="19764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0 h 53"/>
                <a:gd name="T24" fmla="*/ 58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8" y="0"/>
                    <a:pt x="41" y="3"/>
                    <a:pt x="36" y="8"/>
                  </a:cubicBezTo>
                  <a:cubicBezTo>
                    <a:pt x="28" y="16"/>
                    <a:pt x="24" y="26"/>
                    <a:pt x="19" y="35"/>
                  </a:cubicBezTo>
                  <a:cubicBezTo>
                    <a:pt x="17" y="39"/>
                    <a:pt x="14" y="43"/>
                    <a:pt x="11" y="45"/>
                  </a:cubicBezTo>
                  <a:cubicBezTo>
                    <a:pt x="8" y="48"/>
                    <a:pt x="4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1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58"/>
            <p:cNvSpPr>
              <a:spLocks/>
            </p:cNvSpPr>
            <p:nvPr/>
          </p:nvSpPr>
          <p:spPr bwMode="auto">
            <a:xfrm>
              <a:off x="2314576" y="2828926"/>
              <a:ext cx="55563" cy="50800"/>
            </a:xfrm>
            <a:custGeom>
              <a:avLst/>
              <a:gdLst>
                <a:gd name="T0" fmla="*/ 0 w 59"/>
                <a:gd name="T1" fmla="*/ 0 h 53"/>
                <a:gd name="T2" fmla="*/ 0 w 59"/>
                <a:gd name="T3" fmla="*/ 0 h 53"/>
                <a:gd name="T4" fmla="*/ 0 w 59"/>
                <a:gd name="T5" fmla="*/ 4 h 53"/>
                <a:gd name="T6" fmla="*/ 19 w 59"/>
                <a:gd name="T7" fmla="*/ 11 h 53"/>
                <a:gd name="T8" fmla="*/ 36 w 59"/>
                <a:gd name="T9" fmla="*/ 37 h 53"/>
                <a:gd name="T10" fmla="*/ 45 w 59"/>
                <a:gd name="T11" fmla="*/ 48 h 53"/>
                <a:gd name="T12" fmla="*/ 58 w 59"/>
                <a:gd name="T13" fmla="*/ 53 h 53"/>
                <a:gd name="T14" fmla="*/ 59 w 59"/>
                <a:gd name="T15" fmla="*/ 53 h 53"/>
                <a:gd name="T16" fmla="*/ 59 w 59"/>
                <a:gd name="T17" fmla="*/ 49 h 53"/>
                <a:gd name="T18" fmla="*/ 44 w 59"/>
                <a:gd name="T19" fmla="*/ 42 h 53"/>
                <a:gd name="T20" fmla="*/ 29 w 59"/>
                <a:gd name="T21" fmla="*/ 16 h 53"/>
                <a:gd name="T22" fmla="*/ 18 w 59"/>
                <a:gd name="T23" fmla="*/ 5 h 53"/>
                <a:gd name="T24" fmla="*/ 0 w 59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8"/>
                    <a:pt x="30" y="28"/>
                    <a:pt x="36" y="37"/>
                  </a:cubicBezTo>
                  <a:cubicBezTo>
                    <a:pt x="38" y="41"/>
                    <a:pt x="41" y="45"/>
                    <a:pt x="45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9" y="53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9" y="36"/>
                    <a:pt x="35" y="25"/>
                    <a:pt x="29" y="16"/>
                  </a:cubicBezTo>
                  <a:cubicBezTo>
                    <a:pt x="26" y="12"/>
                    <a:pt x="22" y="8"/>
                    <a:pt x="18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59"/>
            <p:cNvSpPr>
              <a:spLocks/>
            </p:cNvSpPr>
            <p:nvPr/>
          </p:nvSpPr>
          <p:spPr bwMode="auto">
            <a:xfrm>
              <a:off x="2424113" y="2828926"/>
              <a:ext cx="53975" cy="50800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8 w 58"/>
                <a:gd name="T9" fmla="*/ 11 h 53"/>
                <a:gd name="T10" fmla="*/ 35 w 58"/>
                <a:gd name="T11" fmla="*/ 37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53 h 53"/>
                <a:gd name="T20" fmla="*/ 58 w 58"/>
                <a:gd name="T21" fmla="*/ 49 h 53"/>
                <a:gd name="T22" fmla="*/ 58 w 58"/>
                <a:gd name="T23" fmla="*/ 49 h 53"/>
                <a:gd name="T24" fmla="*/ 44 w 58"/>
                <a:gd name="T25" fmla="*/ 42 h 53"/>
                <a:gd name="T26" fmla="*/ 28 w 58"/>
                <a:gd name="T27" fmla="*/ 16 h 53"/>
                <a:gd name="T28" fmla="*/ 17 w 58"/>
                <a:gd name="T29" fmla="*/ 5 h 53"/>
                <a:gd name="T30" fmla="*/ 0 w 5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8" y="11"/>
                  </a:cubicBezTo>
                  <a:cubicBezTo>
                    <a:pt x="25" y="18"/>
                    <a:pt x="30" y="28"/>
                    <a:pt x="35" y="37"/>
                  </a:cubicBezTo>
                  <a:cubicBezTo>
                    <a:pt x="37" y="41"/>
                    <a:pt x="40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7" y="46"/>
                    <a:pt x="44" y="42"/>
                  </a:cubicBezTo>
                  <a:cubicBezTo>
                    <a:pt x="38" y="36"/>
                    <a:pt x="34" y="25"/>
                    <a:pt x="28" y="16"/>
                  </a:cubicBezTo>
                  <a:cubicBezTo>
                    <a:pt x="25" y="12"/>
                    <a:pt x="21" y="8"/>
                    <a:pt x="17" y="5"/>
                  </a:cubicBezTo>
                  <a:cubicBezTo>
                    <a:pt x="12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60"/>
            <p:cNvSpPr>
              <a:spLocks/>
            </p:cNvSpPr>
            <p:nvPr/>
          </p:nvSpPr>
          <p:spPr bwMode="auto">
            <a:xfrm>
              <a:off x="2370138" y="2828926"/>
              <a:ext cx="53975" cy="50800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8" y="0"/>
                    <a:pt x="41" y="3"/>
                    <a:pt x="36" y="8"/>
                  </a:cubicBezTo>
                  <a:cubicBezTo>
                    <a:pt x="28" y="16"/>
                    <a:pt x="24" y="26"/>
                    <a:pt x="19" y="35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8"/>
                    <a:pt x="4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1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361"/>
            <p:cNvSpPr>
              <a:spLocks/>
            </p:cNvSpPr>
            <p:nvPr/>
          </p:nvSpPr>
          <p:spPr bwMode="auto">
            <a:xfrm>
              <a:off x="2478088" y="2828926"/>
              <a:ext cx="53975" cy="50800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49 h 53"/>
                <a:gd name="T12" fmla="*/ 0 w 58"/>
                <a:gd name="T13" fmla="*/ 53 h 53"/>
                <a:gd name="T14" fmla="*/ 0 w 58"/>
                <a:gd name="T15" fmla="*/ 53 h 53"/>
                <a:gd name="T16" fmla="*/ 17 w 58"/>
                <a:gd name="T17" fmla="*/ 45 h 53"/>
                <a:gd name="T18" fmla="*/ 33 w 58"/>
                <a:gd name="T19" fmla="*/ 19 h 53"/>
                <a:gd name="T20" fmla="*/ 43 w 58"/>
                <a:gd name="T21" fmla="*/ 8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6" y="8"/>
                  </a:cubicBezTo>
                  <a:cubicBezTo>
                    <a:pt x="29" y="16"/>
                    <a:pt x="24" y="26"/>
                    <a:pt x="19" y="35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8"/>
                    <a:pt x="5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2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2463801" y="1600201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6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6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9" y="11"/>
                  </a:cubicBezTo>
                  <a:cubicBezTo>
                    <a:pt x="26" y="17"/>
                    <a:pt x="30" y="28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2571751" y="1600201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9 w 58"/>
                <a:gd name="T9" fmla="*/ 11 h 53"/>
                <a:gd name="T10" fmla="*/ 35 w 58"/>
                <a:gd name="T11" fmla="*/ 36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53 h 53"/>
                <a:gd name="T20" fmla="*/ 58 w 58"/>
                <a:gd name="T21" fmla="*/ 49 h 53"/>
                <a:gd name="T22" fmla="*/ 58 w 58"/>
                <a:gd name="T23" fmla="*/ 49 h 53"/>
                <a:gd name="T24" fmla="*/ 44 w 58"/>
                <a:gd name="T25" fmla="*/ 42 h 53"/>
                <a:gd name="T26" fmla="*/ 28 w 58"/>
                <a:gd name="T27" fmla="*/ 16 h 53"/>
                <a:gd name="T28" fmla="*/ 17 w 58"/>
                <a:gd name="T29" fmla="*/ 5 h 53"/>
                <a:gd name="T30" fmla="*/ 0 w 5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7"/>
                    <a:pt x="30" y="28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6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2517776" y="1600201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4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7" y="45"/>
                  </a:cubicBezTo>
                  <a:cubicBezTo>
                    <a:pt x="24" y="37"/>
                    <a:pt x="28" y="27"/>
                    <a:pt x="33" y="19"/>
                  </a:cubicBezTo>
                  <a:cubicBezTo>
                    <a:pt x="36" y="14"/>
                    <a:pt x="39" y="11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365"/>
            <p:cNvSpPr>
              <a:spLocks/>
            </p:cNvSpPr>
            <p:nvPr/>
          </p:nvSpPr>
          <p:spPr bwMode="auto">
            <a:xfrm>
              <a:off x="2625726" y="1600201"/>
              <a:ext cx="55563" cy="49213"/>
            </a:xfrm>
            <a:custGeom>
              <a:avLst/>
              <a:gdLst>
                <a:gd name="T0" fmla="*/ 58 w 59"/>
                <a:gd name="T1" fmla="*/ 0 h 53"/>
                <a:gd name="T2" fmla="*/ 37 w 59"/>
                <a:gd name="T3" fmla="*/ 8 h 53"/>
                <a:gd name="T4" fmla="*/ 20 w 59"/>
                <a:gd name="T5" fmla="*/ 34 h 53"/>
                <a:gd name="T6" fmla="*/ 12 w 59"/>
                <a:gd name="T7" fmla="*/ 45 h 53"/>
                <a:gd name="T8" fmla="*/ 0 w 59"/>
                <a:gd name="T9" fmla="*/ 49 h 53"/>
                <a:gd name="T10" fmla="*/ 0 w 59"/>
                <a:gd name="T11" fmla="*/ 49 h 53"/>
                <a:gd name="T12" fmla="*/ 0 w 59"/>
                <a:gd name="T13" fmla="*/ 53 h 53"/>
                <a:gd name="T14" fmla="*/ 0 w 59"/>
                <a:gd name="T15" fmla="*/ 53 h 53"/>
                <a:gd name="T16" fmla="*/ 18 w 59"/>
                <a:gd name="T17" fmla="*/ 45 h 53"/>
                <a:gd name="T18" fmla="*/ 34 w 59"/>
                <a:gd name="T19" fmla="*/ 19 h 53"/>
                <a:gd name="T20" fmla="*/ 44 w 59"/>
                <a:gd name="T21" fmla="*/ 8 h 53"/>
                <a:gd name="T22" fmla="*/ 59 w 59"/>
                <a:gd name="T23" fmla="*/ 4 h 53"/>
                <a:gd name="T24" fmla="*/ 59 w 59"/>
                <a:gd name="T25" fmla="*/ 0 h 53"/>
                <a:gd name="T26" fmla="*/ 58 w 59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9"/>
                    <a:pt x="15" y="42"/>
                    <a:pt x="12" y="45"/>
                  </a:cubicBezTo>
                  <a:cubicBezTo>
                    <a:pt x="9" y="47"/>
                    <a:pt x="5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8" y="45"/>
                  </a:cubicBezTo>
                  <a:cubicBezTo>
                    <a:pt x="24" y="37"/>
                    <a:pt x="28" y="27"/>
                    <a:pt x="34" y="19"/>
                  </a:cubicBezTo>
                  <a:cubicBezTo>
                    <a:pt x="36" y="14"/>
                    <a:pt x="40" y="11"/>
                    <a:pt x="44" y="8"/>
                  </a:cubicBezTo>
                  <a:cubicBezTo>
                    <a:pt x="47" y="5"/>
                    <a:pt x="52" y="4"/>
                    <a:pt x="59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 bwMode="auto">
            <a:xfrm>
              <a:off x="950913" y="15446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6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6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6"/>
                    <a:pt x="19" y="11"/>
                  </a:cubicBezTo>
                  <a:cubicBezTo>
                    <a:pt x="26" y="17"/>
                    <a:pt x="30" y="27"/>
                    <a:pt x="35" y="36"/>
                  </a:cubicBezTo>
                  <a:cubicBezTo>
                    <a:pt x="38" y="41"/>
                    <a:pt x="40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7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2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1058863" y="15446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9 w 58"/>
                <a:gd name="T9" fmla="*/ 11 h 53"/>
                <a:gd name="T10" fmla="*/ 35 w 58"/>
                <a:gd name="T11" fmla="*/ 36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49 h 53"/>
                <a:gd name="T20" fmla="*/ 44 w 58"/>
                <a:gd name="T21" fmla="*/ 42 h 53"/>
                <a:gd name="T22" fmla="*/ 28 w 58"/>
                <a:gd name="T23" fmla="*/ 16 h 53"/>
                <a:gd name="T24" fmla="*/ 17 w 58"/>
                <a:gd name="T25" fmla="*/ 5 h 53"/>
                <a:gd name="T26" fmla="*/ 0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6"/>
                    <a:pt x="19" y="11"/>
                  </a:cubicBezTo>
                  <a:cubicBezTo>
                    <a:pt x="26" y="17"/>
                    <a:pt x="30" y="27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1004888" y="15446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19 w 58"/>
                <a:gd name="T5" fmla="*/ 34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4 h 53"/>
                <a:gd name="T16" fmla="*/ 33 w 58"/>
                <a:gd name="T17" fmla="*/ 18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4" y="26"/>
                    <a:pt x="19" y="34"/>
                  </a:cubicBezTo>
                  <a:cubicBezTo>
                    <a:pt x="17" y="38"/>
                    <a:pt x="14" y="42"/>
                    <a:pt x="11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7" y="44"/>
                  </a:cubicBezTo>
                  <a:cubicBezTo>
                    <a:pt x="24" y="37"/>
                    <a:pt x="28" y="27"/>
                    <a:pt x="33" y="18"/>
                  </a:cubicBezTo>
                  <a:cubicBezTo>
                    <a:pt x="36" y="14"/>
                    <a:pt x="39" y="10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369"/>
            <p:cNvSpPr>
              <a:spLocks/>
            </p:cNvSpPr>
            <p:nvPr/>
          </p:nvSpPr>
          <p:spPr bwMode="auto">
            <a:xfrm>
              <a:off x="1112838" y="15446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4 h 53"/>
                <a:gd name="T6" fmla="*/ 12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0 w 58"/>
                <a:gd name="T15" fmla="*/ 53 h 53"/>
                <a:gd name="T16" fmla="*/ 18 w 58"/>
                <a:gd name="T17" fmla="*/ 44 h 53"/>
                <a:gd name="T18" fmla="*/ 33 w 58"/>
                <a:gd name="T19" fmla="*/ 18 h 53"/>
                <a:gd name="T20" fmla="*/ 43 w 58"/>
                <a:gd name="T21" fmla="*/ 8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8"/>
                    <a:pt x="15" y="42"/>
                    <a:pt x="12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8" y="44"/>
                  </a:cubicBezTo>
                  <a:cubicBezTo>
                    <a:pt x="24" y="37"/>
                    <a:pt x="28" y="27"/>
                    <a:pt x="33" y="18"/>
                  </a:cubicBezTo>
                  <a:cubicBezTo>
                    <a:pt x="36" y="14"/>
                    <a:pt x="39" y="10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70"/>
            <p:cNvSpPr>
              <a:spLocks/>
            </p:cNvSpPr>
            <p:nvPr/>
          </p:nvSpPr>
          <p:spPr bwMode="auto">
            <a:xfrm>
              <a:off x="2020888" y="977901"/>
              <a:ext cx="49213" cy="55563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6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11 w 53"/>
                <a:gd name="T15" fmla="*/ 40 h 59"/>
                <a:gd name="T16" fmla="*/ 36 w 53"/>
                <a:gd name="T17" fmla="*/ 23 h 59"/>
                <a:gd name="T18" fmla="*/ 48 w 53"/>
                <a:gd name="T19" fmla="*/ 14 h 59"/>
                <a:gd name="T20" fmla="*/ 53 w 53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6" y="11"/>
                    <a:pt x="42" y="15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7" y="33"/>
                    <a:pt x="28" y="29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371"/>
            <p:cNvSpPr>
              <a:spLocks/>
            </p:cNvSpPr>
            <p:nvPr/>
          </p:nvSpPr>
          <p:spPr bwMode="auto">
            <a:xfrm>
              <a:off x="2020888" y="869951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0 w 53"/>
                <a:gd name="T13" fmla="*/ 58 h 58"/>
                <a:gd name="T14" fmla="*/ 0 w 53"/>
                <a:gd name="T15" fmla="*/ 58 h 58"/>
                <a:gd name="T16" fmla="*/ 4 w 53"/>
                <a:gd name="T17" fmla="*/ 58 h 58"/>
                <a:gd name="T18" fmla="*/ 4 w 53"/>
                <a:gd name="T19" fmla="*/ 58 h 58"/>
                <a:gd name="T20" fmla="*/ 11 w 53"/>
                <a:gd name="T21" fmla="*/ 40 h 58"/>
                <a:gd name="T22" fmla="*/ 36 w 53"/>
                <a:gd name="T23" fmla="*/ 23 h 58"/>
                <a:gd name="T24" fmla="*/ 48 w 53"/>
                <a:gd name="T25" fmla="*/ 14 h 58"/>
                <a:gd name="T26" fmla="*/ 53 w 5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1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40"/>
                  </a:cubicBezTo>
                  <a:cubicBezTo>
                    <a:pt x="17" y="33"/>
                    <a:pt x="28" y="28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372"/>
            <p:cNvSpPr>
              <a:spLocks noEditPoints="1"/>
            </p:cNvSpPr>
            <p:nvPr/>
          </p:nvSpPr>
          <p:spPr bwMode="auto">
            <a:xfrm>
              <a:off x="2020888" y="92392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0 w 53"/>
                <a:gd name="T13" fmla="*/ 0 h 58"/>
                <a:gd name="T14" fmla="*/ 8 w 53"/>
                <a:gd name="T15" fmla="*/ 22 h 58"/>
                <a:gd name="T16" fmla="*/ 34 w 53"/>
                <a:gd name="T17" fmla="*/ 39 h 58"/>
                <a:gd name="T18" fmla="*/ 45 w 53"/>
                <a:gd name="T19" fmla="*/ 47 h 58"/>
                <a:gd name="T20" fmla="*/ 49 w 53"/>
                <a:gd name="T21" fmla="*/ 58 h 58"/>
                <a:gd name="T22" fmla="*/ 53 w 53"/>
                <a:gd name="T23" fmla="*/ 58 h 58"/>
                <a:gd name="T24" fmla="*/ 45 w 53"/>
                <a:gd name="T25" fmla="*/ 41 h 58"/>
                <a:gd name="T26" fmla="*/ 18 w 53"/>
                <a:gd name="T27" fmla="*/ 25 h 58"/>
                <a:gd name="T28" fmla="*/ 8 w 53"/>
                <a:gd name="T29" fmla="*/ 15 h 58"/>
                <a:gd name="T30" fmla="*/ 4 w 53"/>
                <a:gd name="T31" fmla="*/ 0 h 58"/>
                <a:gd name="T32" fmla="*/ 4 w 5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3" y="17"/>
                    <a:pt x="8" y="22"/>
                  </a:cubicBezTo>
                  <a:cubicBezTo>
                    <a:pt x="15" y="30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5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373"/>
            <p:cNvSpPr>
              <a:spLocks noEditPoints="1"/>
            </p:cNvSpPr>
            <p:nvPr/>
          </p:nvSpPr>
          <p:spPr bwMode="auto">
            <a:xfrm>
              <a:off x="2020888" y="81597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5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374"/>
            <p:cNvSpPr>
              <a:spLocks/>
            </p:cNvSpPr>
            <p:nvPr/>
          </p:nvSpPr>
          <p:spPr bwMode="auto">
            <a:xfrm>
              <a:off x="1687513" y="1547814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7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11 w 53"/>
                <a:gd name="T15" fmla="*/ 39 h 58"/>
                <a:gd name="T16" fmla="*/ 37 w 53"/>
                <a:gd name="T17" fmla="*/ 23 h 58"/>
                <a:gd name="T18" fmla="*/ 48 w 53"/>
                <a:gd name="T19" fmla="*/ 14 h 58"/>
                <a:gd name="T20" fmla="*/ 53 w 53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7" y="10"/>
                    <a:pt x="42" y="14"/>
                  </a:cubicBezTo>
                  <a:cubicBezTo>
                    <a:pt x="36" y="20"/>
                    <a:pt x="26" y="24"/>
                    <a:pt x="17" y="30"/>
                  </a:cubicBezTo>
                  <a:cubicBezTo>
                    <a:pt x="12" y="33"/>
                    <a:pt x="8" y="36"/>
                    <a:pt x="5" y="41"/>
                  </a:cubicBezTo>
                  <a:cubicBezTo>
                    <a:pt x="2" y="45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39"/>
                  </a:cubicBezTo>
                  <a:cubicBezTo>
                    <a:pt x="18" y="32"/>
                    <a:pt x="28" y="28"/>
                    <a:pt x="37" y="23"/>
                  </a:cubicBezTo>
                  <a:cubicBezTo>
                    <a:pt x="41" y="20"/>
                    <a:pt x="45" y="17"/>
                    <a:pt x="48" y="14"/>
                  </a:cubicBezTo>
                  <a:cubicBezTo>
                    <a:pt x="51" y="10"/>
                    <a:pt x="53" y="5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375"/>
            <p:cNvSpPr>
              <a:spLocks/>
            </p:cNvSpPr>
            <p:nvPr/>
          </p:nvSpPr>
          <p:spPr bwMode="auto">
            <a:xfrm>
              <a:off x="1687513" y="1438276"/>
              <a:ext cx="49213" cy="53975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7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4 w 53"/>
                <a:gd name="T15" fmla="*/ 59 h 59"/>
                <a:gd name="T16" fmla="*/ 11 w 53"/>
                <a:gd name="T17" fmla="*/ 40 h 59"/>
                <a:gd name="T18" fmla="*/ 37 w 53"/>
                <a:gd name="T19" fmla="*/ 23 h 59"/>
                <a:gd name="T20" fmla="*/ 48 w 53"/>
                <a:gd name="T21" fmla="*/ 14 h 59"/>
                <a:gd name="T22" fmla="*/ 53 w 53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7" y="11"/>
                    <a:pt x="42" y="15"/>
                  </a:cubicBezTo>
                  <a:cubicBezTo>
                    <a:pt x="36" y="20"/>
                    <a:pt x="26" y="24"/>
                    <a:pt x="17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8" y="33"/>
                    <a:pt x="28" y="29"/>
                    <a:pt x="37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376"/>
            <p:cNvSpPr>
              <a:spLocks noEditPoints="1"/>
            </p:cNvSpPr>
            <p:nvPr/>
          </p:nvSpPr>
          <p:spPr bwMode="auto">
            <a:xfrm>
              <a:off x="1687513" y="1492251"/>
              <a:ext cx="49213" cy="55563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5 w 53"/>
                <a:gd name="T15" fmla="*/ 38 h 58"/>
                <a:gd name="T16" fmla="*/ 45 w 53"/>
                <a:gd name="T17" fmla="*/ 46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0 h 58"/>
                <a:gd name="T24" fmla="*/ 19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  <a:gd name="T30" fmla="*/ 4 w 53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4" y="16"/>
                    <a:pt x="8" y="21"/>
                  </a:cubicBezTo>
                  <a:cubicBezTo>
                    <a:pt x="16" y="29"/>
                    <a:pt x="26" y="33"/>
                    <a:pt x="35" y="38"/>
                  </a:cubicBezTo>
                  <a:cubicBezTo>
                    <a:pt x="39" y="41"/>
                    <a:pt x="43" y="43"/>
                    <a:pt x="45" y="46"/>
                  </a:cubicBezTo>
                  <a:cubicBezTo>
                    <a:pt x="48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0"/>
                    <a:pt x="50" y="45"/>
                    <a:pt x="45" y="40"/>
                  </a:cubicBezTo>
                  <a:cubicBezTo>
                    <a:pt x="38" y="34"/>
                    <a:pt x="27" y="30"/>
                    <a:pt x="19" y="25"/>
                  </a:cubicBezTo>
                  <a:cubicBezTo>
                    <a:pt x="15" y="22"/>
                    <a:pt x="11" y="19"/>
                    <a:pt x="8" y="15"/>
                  </a:cubicBezTo>
                  <a:cubicBezTo>
                    <a:pt x="6" y="11"/>
                    <a:pt x="4" y="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377"/>
            <p:cNvSpPr>
              <a:spLocks noEditPoints="1"/>
            </p:cNvSpPr>
            <p:nvPr/>
          </p:nvSpPr>
          <p:spPr bwMode="auto">
            <a:xfrm>
              <a:off x="1687513" y="1384301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2 h 58"/>
                <a:gd name="T14" fmla="*/ 35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1 h 58"/>
                <a:gd name="T24" fmla="*/ 19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4" y="17"/>
                    <a:pt x="8" y="22"/>
                  </a:cubicBezTo>
                  <a:cubicBezTo>
                    <a:pt x="16" y="30"/>
                    <a:pt x="26" y="34"/>
                    <a:pt x="35" y="39"/>
                  </a:cubicBezTo>
                  <a:cubicBezTo>
                    <a:pt x="39" y="41"/>
                    <a:pt x="43" y="44"/>
                    <a:pt x="45" y="47"/>
                  </a:cubicBezTo>
                  <a:cubicBezTo>
                    <a:pt x="48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50" y="45"/>
                    <a:pt x="45" y="41"/>
                  </a:cubicBezTo>
                  <a:cubicBezTo>
                    <a:pt x="38" y="35"/>
                    <a:pt x="27" y="31"/>
                    <a:pt x="19" y="25"/>
                  </a:cubicBezTo>
                  <a:cubicBezTo>
                    <a:pt x="15" y="22"/>
                    <a:pt x="11" y="19"/>
                    <a:pt x="8" y="15"/>
                  </a:cubicBezTo>
                  <a:cubicBezTo>
                    <a:pt x="6" y="11"/>
                    <a:pt x="4" y="7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2590801" y="2454276"/>
              <a:ext cx="50800" cy="55563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6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11 w 53"/>
                <a:gd name="T15" fmla="*/ 40 h 59"/>
                <a:gd name="T16" fmla="*/ 36 w 53"/>
                <a:gd name="T17" fmla="*/ 23 h 59"/>
                <a:gd name="T18" fmla="*/ 48 w 53"/>
                <a:gd name="T19" fmla="*/ 14 h 59"/>
                <a:gd name="T20" fmla="*/ 53 w 53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6" y="11"/>
                    <a:pt x="42" y="15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7" y="33"/>
                    <a:pt x="28" y="29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379"/>
            <p:cNvSpPr>
              <a:spLocks/>
            </p:cNvSpPr>
            <p:nvPr/>
          </p:nvSpPr>
          <p:spPr bwMode="auto">
            <a:xfrm>
              <a:off x="2590801" y="2346326"/>
              <a:ext cx="50800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0 w 53"/>
                <a:gd name="T13" fmla="*/ 58 h 58"/>
                <a:gd name="T14" fmla="*/ 0 w 53"/>
                <a:gd name="T15" fmla="*/ 58 h 58"/>
                <a:gd name="T16" fmla="*/ 4 w 53"/>
                <a:gd name="T17" fmla="*/ 58 h 58"/>
                <a:gd name="T18" fmla="*/ 4 w 53"/>
                <a:gd name="T19" fmla="*/ 58 h 58"/>
                <a:gd name="T20" fmla="*/ 11 w 53"/>
                <a:gd name="T21" fmla="*/ 40 h 58"/>
                <a:gd name="T22" fmla="*/ 36 w 53"/>
                <a:gd name="T23" fmla="*/ 23 h 58"/>
                <a:gd name="T24" fmla="*/ 48 w 53"/>
                <a:gd name="T25" fmla="*/ 14 h 58"/>
                <a:gd name="T26" fmla="*/ 53 w 5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1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40"/>
                  </a:cubicBezTo>
                  <a:cubicBezTo>
                    <a:pt x="17" y="33"/>
                    <a:pt x="28" y="28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380"/>
            <p:cNvSpPr>
              <a:spLocks noEditPoints="1"/>
            </p:cNvSpPr>
            <p:nvPr/>
          </p:nvSpPr>
          <p:spPr bwMode="auto">
            <a:xfrm>
              <a:off x="2590801" y="2400301"/>
              <a:ext cx="50800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0 w 53"/>
                <a:gd name="T13" fmla="*/ 0 h 58"/>
                <a:gd name="T14" fmla="*/ 8 w 53"/>
                <a:gd name="T15" fmla="*/ 22 h 58"/>
                <a:gd name="T16" fmla="*/ 34 w 53"/>
                <a:gd name="T17" fmla="*/ 39 h 58"/>
                <a:gd name="T18" fmla="*/ 45 w 53"/>
                <a:gd name="T19" fmla="*/ 47 h 58"/>
                <a:gd name="T20" fmla="*/ 49 w 53"/>
                <a:gd name="T21" fmla="*/ 58 h 58"/>
                <a:gd name="T22" fmla="*/ 53 w 53"/>
                <a:gd name="T23" fmla="*/ 58 h 58"/>
                <a:gd name="T24" fmla="*/ 44 w 53"/>
                <a:gd name="T25" fmla="*/ 41 h 58"/>
                <a:gd name="T26" fmla="*/ 18 w 53"/>
                <a:gd name="T27" fmla="*/ 25 h 58"/>
                <a:gd name="T28" fmla="*/ 8 w 53"/>
                <a:gd name="T29" fmla="*/ 15 h 58"/>
                <a:gd name="T30" fmla="*/ 4 w 53"/>
                <a:gd name="T31" fmla="*/ 0 h 58"/>
                <a:gd name="T32" fmla="*/ 4 w 5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3" y="17"/>
                    <a:pt x="8" y="22"/>
                  </a:cubicBezTo>
                  <a:cubicBezTo>
                    <a:pt x="15" y="30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381"/>
            <p:cNvSpPr>
              <a:spLocks noEditPoints="1"/>
            </p:cNvSpPr>
            <p:nvPr/>
          </p:nvSpPr>
          <p:spPr bwMode="auto">
            <a:xfrm>
              <a:off x="2590801" y="2292351"/>
              <a:ext cx="50800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382"/>
            <p:cNvSpPr>
              <a:spLocks/>
            </p:cNvSpPr>
            <p:nvPr/>
          </p:nvSpPr>
          <p:spPr bwMode="auto">
            <a:xfrm>
              <a:off x="1470026" y="2540001"/>
              <a:ext cx="49213" cy="55563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4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11 w 53"/>
                <a:gd name="T15" fmla="*/ 40 h 58"/>
                <a:gd name="T16" fmla="*/ 36 w 53"/>
                <a:gd name="T17" fmla="*/ 23 h 58"/>
                <a:gd name="T18" fmla="*/ 48 w 53"/>
                <a:gd name="T19" fmla="*/ 14 h 58"/>
                <a:gd name="T20" fmla="*/ 53 w 53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7" y="36"/>
                    <a:pt x="4" y="41"/>
                  </a:cubicBezTo>
                  <a:cubicBezTo>
                    <a:pt x="1" y="46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6" y="44"/>
                    <a:pt x="11" y="40"/>
                  </a:cubicBezTo>
                  <a:cubicBezTo>
                    <a:pt x="17" y="33"/>
                    <a:pt x="27" y="28"/>
                    <a:pt x="36" y="23"/>
                  </a:cubicBezTo>
                  <a:cubicBezTo>
                    <a:pt x="41" y="20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383"/>
            <p:cNvSpPr>
              <a:spLocks/>
            </p:cNvSpPr>
            <p:nvPr/>
          </p:nvSpPr>
          <p:spPr bwMode="auto">
            <a:xfrm>
              <a:off x="1470026" y="2432051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4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4 w 53"/>
                <a:gd name="T15" fmla="*/ 58 h 58"/>
                <a:gd name="T16" fmla="*/ 11 w 53"/>
                <a:gd name="T17" fmla="*/ 39 h 58"/>
                <a:gd name="T18" fmla="*/ 36 w 53"/>
                <a:gd name="T19" fmla="*/ 23 h 58"/>
                <a:gd name="T20" fmla="*/ 48 w 53"/>
                <a:gd name="T21" fmla="*/ 14 h 58"/>
                <a:gd name="T22" fmla="*/ 53 w 53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0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7" y="36"/>
                    <a:pt x="4" y="41"/>
                  </a:cubicBezTo>
                  <a:cubicBezTo>
                    <a:pt x="1" y="45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6" y="44"/>
                    <a:pt x="11" y="39"/>
                  </a:cubicBezTo>
                  <a:cubicBezTo>
                    <a:pt x="17" y="32"/>
                    <a:pt x="27" y="28"/>
                    <a:pt x="36" y="23"/>
                  </a:cubicBezTo>
                  <a:cubicBezTo>
                    <a:pt x="40" y="20"/>
                    <a:pt x="45" y="17"/>
                    <a:pt x="48" y="14"/>
                  </a:cubicBezTo>
                  <a:cubicBezTo>
                    <a:pt x="51" y="10"/>
                    <a:pt x="53" y="5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384"/>
            <p:cNvSpPr>
              <a:spLocks noEditPoints="1"/>
            </p:cNvSpPr>
            <p:nvPr/>
          </p:nvSpPr>
          <p:spPr bwMode="auto">
            <a:xfrm>
              <a:off x="1470026" y="248602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  <a:gd name="T30" fmla="*/ 4 w 53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8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4"/>
                    <a:pt x="27" y="31"/>
                    <a:pt x="18" y="25"/>
                  </a:cubicBezTo>
                  <a:cubicBezTo>
                    <a:pt x="14" y="22"/>
                    <a:pt x="10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385"/>
            <p:cNvSpPr>
              <a:spLocks noEditPoints="1"/>
            </p:cNvSpPr>
            <p:nvPr/>
          </p:nvSpPr>
          <p:spPr bwMode="auto">
            <a:xfrm>
              <a:off x="1470026" y="237807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8 h 58"/>
                <a:gd name="T16" fmla="*/ 45 w 53"/>
                <a:gd name="T17" fmla="*/ 46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3"/>
                    <a:pt x="34" y="38"/>
                  </a:cubicBezTo>
                  <a:cubicBezTo>
                    <a:pt x="38" y="41"/>
                    <a:pt x="42" y="43"/>
                    <a:pt x="45" y="46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0"/>
                    <a:pt x="49" y="45"/>
                    <a:pt x="44" y="41"/>
                  </a:cubicBezTo>
                  <a:cubicBezTo>
                    <a:pt x="37" y="34"/>
                    <a:pt x="27" y="30"/>
                    <a:pt x="18" y="25"/>
                  </a:cubicBezTo>
                  <a:cubicBezTo>
                    <a:pt x="14" y="22"/>
                    <a:pt x="10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Rectangle 386"/>
            <p:cNvSpPr>
              <a:spLocks noChangeArrowheads="1"/>
            </p:cNvSpPr>
            <p:nvPr/>
          </p:nvSpPr>
          <p:spPr bwMode="auto">
            <a:xfrm>
              <a:off x="2190751" y="214471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Rectangle 387"/>
            <p:cNvSpPr>
              <a:spLocks noChangeArrowheads="1"/>
            </p:cNvSpPr>
            <p:nvPr/>
          </p:nvSpPr>
          <p:spPr bwMode="auto">
            <a:xfrm>
              <a:off x="2190751" y="214471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388"/>
            <p:cNvSpPr>
              <a:spLocks noChangeArrowheads="1"/>
            </p:cNvSpPr>
            <p:nvPr/>
          </p:nvSpPr>
          <p:spPr bwMode="auto">
            <a:xfrm>
              <a:off x="869951" y="175577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389"/>
            <p:cNvSpPr>
              <a:spLocks noChangeArrowheads="1"/>
            </p:cNvSpPr>
            <p:nvPr/>
          </p:nvSpPr>
          <p:spPr bwMode="auto">
            <a:xfrm>
              <a:off x="869951" y="175577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Rectangle 390"/>
            <p:cNvSpPr>
              <a:spLocks noChangeArrowheads="1"/>
            </p:cNvSpPr>
            <p:nvPr/>
          </p:nvSpPr>
          <p:spPr bwMode="auto">
            <a:xfrm>
              <a:off x="2198688" y="1133476"/>
              <a:ext cx="1349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Rectangle 391"/>
            <p:cNvSpPr>
              <a:spLocks noChangeArrowheads="1"/>
            </p:cNvSpPr>
            <p:nvPr/>
          </p:nvSpPr>
          <p:spPr bwMode="auto">
            <a:xfrm>
              <a:off x="2198688" y="1133476"/>
              <a:ext cx="1349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392"/>
            <p:cNvSpPr>
              <a:spLocks noChangeArrowheads="1"/>
            </p:cNvSpPr>
            <p:nvPr/>
          </p:nvSpPr>
          <p:spPr bwMode="auto">
            <a:xfrm>
              <a:off x="2728913" y="83026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Rectangle 393"/>
            <p:cNvSpPr>
              <a:spLocks noChangeArrowheads="1"/>
            </p:cNvSpPr>
            <p:nvPr/>
          </p:nvSpPr>
          <p:spPr bwMode="auto">
            <a:xfrm>
              <a:off x="2728913" y="83026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Rectangle 394"/>
            <p:cNvSpPr>
              <a:spLocks noChangeArrowheads="1"/>
            </p:cNvSpPr>
            <p:nvPr/>
          </p:nvSpPr>
          <p:spPr bwMode="auto">
            <a:xfrm>
              <a:off x="1404938" y="282892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395"/>
            <p:cNvSpPr>
              <a:spLocks noChangeArrowheads="1"/>
            </p:cNvSpPr>
            <p:nvPr/>
          </p:nvSpPr>
          <p:spPr bwMode="auto">
            <a:xfrm>
              <a:off x="1404938" y="282892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96"/>
            <p:cNvSpPr>
              <a:spLocks/>
            </p:cNvSpPr>
            <p:nvPr/>
          </p:nvSpPr>
          <p:spPr bwMode="auto">
            <a:xfrm>
              <a:off x="1747838" y="247650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2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97"/>
            <p:cNvSpPr>
              <a:spLocks/>
            </p:cNvSpPr>
            <p:nvPr/>
          </p:nvSpPr>
          <p:spPr bwMode="auto">
            <a:xfrm>
              <a:off x="1747838" y="247650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2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2"/>
                  </a:lnTo>
                  <a:lnTo>
                    <a:pt x="6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98"/>
            <p:cNvSpPr>
              <a:spLocks/>
            </p:cNvSpPr>
            <p:nvPr/>
          </p:nvSpPr>
          <p:spPr bwMode="auto">
            <a:xfrm>
              <a:off x="962026" y="83185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1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99"/>
            <p:cNvSpPr>
              <a:spLocks/>
            </p:cNvSpPr>
            <p:nvPr/>
          </p:nvSpPr>
          <p:spPr bwMode="auto">
            <a:xfrm>
              <a:off x="962026" y="83185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1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1"/>
                  </a:lnTo>
                  <a:lnTo>
                    <a:pt x="6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400"/>
            <p:cNvSpPr>
              <a:spLocks/>
            </p:cNvSpPr>
            <p:nvPr/>
          </p:nvSpPr>
          <p:spPr bwMode="auto">
            <a:xfrm>
              <a:off x="2794001" y="1803401"/>
              <a:ext cx="96838" cy="96838"/>
            </a:xfrm>
            <a:custGeom>
              <a:avLst/>
              <a:gdLst>
                <a:gd name="T0" fmla="*/ 60 w 61"/>
                <a:gd name="T1" fmla="*/ 0 h 61"/>
                <a:gd name="T2" fmla="*/ 0 w 61"/>
                <a:gd name="T3" fmla="*/ 59 h 61"/>
                <a:gd name="T4" fmla="*/ 2 w 61"/>
                <a:gd name="T5" fmla="*/ 61 h 61"/>
                <a:gd name="T6" fmla="*/ 61 w 61"/>
                <a:gd name="T7" fmla="*/ 2 h 61"/>
                <a:gd name="T8" fmla="*/ 6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0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1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401"/>
            <p:cNvSpPr>
              <a:spLocks/>
            </p:cNvSpPr>
            <p:nvPr/>
          </p:nvSpPr>
          <p:spPr bwMode="auto">
            <a:xfrm>
              <a:off x="2794001" y="1803401"/>
              <a:ext cx="96838" cy="96838"/>
            </a:xfrm>
            <a:custGeom>
              <a:avLst/>
              <a:gdLst>
                <a:gd name="T0" fmla="*/ 60 w 61"/>
                <a:gd name="T1" fmla="*/ 0 h 61"/>
                <a:gd name="T2" fmla="*/ 0 w 61"/>
                <a:gd name="T3" fmla="*/ 59 h 61"/>
                <a:gd name="T4" fmla="*/ 2 w 61"/>
                <a:gd name="T5" fmla="*/ 61 h 61"/>
                <a:gd name="T6" fmla="*/ 61 w 61"/>
                <a:gd name="T7" fmla="*/ 2 h 61"/>
                <a:gd name="T8" fmla="*/ 6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0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1" y="2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1962151" y="2360614"/>
              <a:ext cx="65088" cy="66675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7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7 h 70"/>
                <a:gd name="T16" fmla="*/ 27 w 70"/>
                <a:gd name="T17" fmla="*/ 22 h 70"/>
                <a:gd name="T18" fmla="*/ 35 w 70"/>
                <a:gd name="T19" fmla="*/ 20 h 70"/>
                <a:gd name="T20" fmla="*/ 42 w 70"/>
                <a:gd name="T21" fmla="*/ 21 h 70"/>
                <a:gd name="T22" fmla="*/ 48 w 70"/>
                <a:gd name="T23" fmla="*/ 27 h 70"/>
                <a:gd name="T24" fmla="*/ 48 w 70"/>
                <a:gd name="T25" fmla="*/ 27 h 70"/>
                <a:gd name="T26" fmla="*/ 50 w 70"/>
                <a:gd name="T27" fmla="*/ 35 h 70"/>
                <a:gd name="T28" fmla="*/ 48 w 70"/>
                <a:gd name="T29" fmla="*/ 42 h 70"/>
                <a:gd name="T30" fmla="*/ 43 w 70"/>
                <a:gd name="T31" fmla="*/ 47 h 70"/>
                <a:gd name="T32" fmla="*/ 43 w 70"/>
                <a:gd name="T33" fmla="*/ 47 h 70"/>
                <a:gd name="T34" fmla="*/ 48 w 70"/>
                <a:gd name="T35" fmla="*/ 56 h 70"/>
                <a:gd name="T36" fmla="*/ 53 w 70"/>
                <a:gd name="T37" fmla="*/ 64 h 70"/>
                <a:gd name="T38" fmla="*/ 66 w 70"/>
                <a:gd name="T39" fmla="*/ 51 h 70"/>
                <a:gd name="T40" fmla="*/ 70 w 70"/>
                <a:gd name="T41" fmla="*/ 35 h 70"/>
                <a:gd name="T42" fmla="*/ 64 w 70"/>
                <a:gd name="T43" fmla="*/ 16 h 70"/>
                <a:gd name="T44" fmla="*/ 64 w 70"/>
                <a:gd name="T45" fmla="*/ 16 h 70"/>
                <a:gd name="T46" fmla="*/ 51 w 70"/>
                <a:gd name="T47" fmla="*/ 4 h 70"/>
                <a:gd name="T48" fmla="*/ 35 w 70"/>
                <a:gd name="T49" fmla="*/ 0 h 70"/>
                <a:gd name="T50" fmla="*/ 16 w 70"/>
                <a:gd name="T51" fmla="*/ 5 h 70"/>
                <a:gd name="T52" fmla="*/ 4 w 70"/>
                <a:gd name="T53" fmla="*/ 18 h 70"/>
                <a:gd name="T54" fmla="*/ 0 w 70"/>
                <a:gd name="T55" fmla="*/ 35 h 70"/>
                <a:gd name="T56" fmla="*/ 5 w 70"/>
                <a:gd name="T57" fmla="*/ 53 h 70"/>
                <a:gd name="T58" fmla="*/ 5 w 70"/>
                <a:gd name="T59" fmla="*/ 53 h 70"/>
                <a:gd name="T60" fmla="*/ 18 w 70"/>
                <a:gd name="T61" fmla="*/ 65 h 70"/>
                <a:gd name="T62" fmla="*/ 35 w 70"/>
                <a:gd name="T63" fmla="*/ 70 h 70"/>
                <a:gd name="T64" fmla="*/ 53 w 70"/>
                <a:gd name="T65" fmla="*/ 64 h 70"/>
                <a:gd name="T66" fmla="*/ 53 w 70"/>
                <a:gd name="T67" fmla="*/ 64 h 70"/>
                <a:gd name="T68" fmla="*/ 48 w 70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40" y="49"/>
                    <a:pt x="38" y="50"/>
                    <a:pt x="35" y="50"/>
                  </a:cubicBezTo>
                  <a:cubicBezTo>
                    <a:pt x="32" y="50"/>
                    <a:pt x="30" y="49"/>
                    <a:pt x="28" y="48"/>
                  </a:cubicBezTo>
                  <a:cubicBezTo>
                    <a:pt x="25" y="47"/>
                    <a:pt x="23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0"/>
                    <a:pt x="20" y="37"/>
                    <a:pt x="20" y="35"/>
                  </a:cubicBezTo>
                  <a:cubicBezTo>
                    <a:pt x="20" y="32"/>
                    <a:pt x="20" y="30"/>
                    <a:pt x="22" y="27"/>
                  </a:cubicBezTo>
                  <a:cubicBezTo>
                    <a:pt x="23" y="25"/>
                    <a:pt x="24" y="23"/>
                    <a:pt x="27" y="22"/>
                  </a:cubicBezTo>
                  <a:cubicBezTo>
                    <a:pt x="29" y="20"/>
                    <a:pt x="32" y="20"/>
                    <a:pt x="35" y="20"/>
                  </a:cubicBezTo>
                  <a:cubicBezTo>
                    <a:pt x="37" y="20"/>
                    <a:pt x="40" y="20"/>
                    <a:pt x="42" y="21"/>
                  </a:cubicBezTo>
                  <a:cubicBezTo>
                    <a:pt x="44" y="23"/>
                    <a:pt x="46" y="24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9"/>
                    <a:pt x="50" y="32"/>
                    <a:pt x="50" y="35"/>
                  </a:cubicBezTo>
                  <a:cubicBezTo>
                    <a:pt x="50" y="37"/>
                    <a:pt x="49" y="40"/>
                    <a:pt x="48" y="42"/>
                  </a:cubicBezTo>
                  <a:cubicBezTo>
                    <a:pt x="47" y="44"/>
                    <a:pt x="45" y="46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9" y="61"/>
                    <a:pt x="63" y="56"/>
                    <a:pt x="66" y="51"/>
                  </a:cubicBezTo>
                  <a:cubicBezTo>
                    <a:pt x="68" y="46"/>
                    <a:pt x="70" y="40"/>
                    <a:pt x="70" y="35"/>
                  </a:cubicBezTo>
                  <a:cubicBezTo>
                    <a:pt x="70" y="28"/>
                    <a:pt x="68" y="22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1" y="11"/>
                    <a:pt x="57" y="7"/>
                    <a:pt x="51" y="4"/>
                  </a:cubicBezTo>
                  <a:cubicBezTo>
                    <a:pt x="46" y="1"/>
                    <a:pt x="41" y="0"/>
                    <a:pt x="35" y="0"/>
                  </a:cubicBezTo>
                  <a:cubicBezTo>
                    <a:pt x="28" y="0"/>
                    <a:pt x="22" y="1"/>
                    <a:pt x="16" y="5"/>
                  </a:cubicBezTo>
                  <a:cubicBezTo>
                    <a:pt x="11" y="8"/>
                    <a:pt x="7" y="13"/>
                    <a:pt x="4" y="18"/>
                  </a:cubicBezTo>
                  <a:cubicBezTo>
                    <a:pt x="1" y="23"/>
                    <a:pt x="0" y="29"/>
                    <a:pt x="0" y="35"/>
                  </a:cubicBezTo>
                  <a:cubicBezTo>
                    <a:pt x="0" y="41"/>
                    <a:pt x="1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9"/>
                    <a:pt x="13" y="63"/>
                    <a:pt x="18" y="65"/>
                  </a:cubicBezTo>
                  <a:cubicBezTo>
                    <a:pt x="23" y="68"/>
                    <a:pt x="29" y="70"/>
                    <a:pt x="35" y="70"/>
                  </a:cubicBezTo>
                  <a:cubicBezTo>
                    <a:pt x="41" y="70"/>
                    <a:pt x="48" y="68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1776413" y="1716089"/>
              <a:ext cx="65088" cy="65088"/>
            </a:xfrm>
            <a:custGeom>
              <a:avLst/>
              <a:gdLst>
                <a:gd name="T0" fmla="*/ 49 w 70"/>
                <a:gd name="T1" fmla="*/ 56 h 70"/>
                <a:gd name="T2" fmla="*/ 43 w 70"/>
                <a:gd name="T3" fmla="*/ 48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8 h 70"/>
                <a:gd name="T16" fmla="*/ 27 w 70"/>
                <a:gd name="T17" fmla="*/ 22 h 70"/>
                <a:gd name="T18" fmla="*/ 35 w 70"/>
                <a:gd name="T19" fmla="*/ 20 h 70"/>
                <a:gd name="T20" fmla="*/ 42 w 70"/>
                <a:gd name="T21" fmla="*/ 22 h 70"/>
                <a:gd name="T22" fmla="*/ 48 w 70"/>
                <a:gd name="T23" fmla="*/ 27 h 70"/>
                <a:gd name="T24" fmla="*/ 48 w 70"/>
                <a:gd name="T25" fmla="*/ 27 h 70"/>
                <a:gd name="T26" fmla="*/ 50 w 70"/>
                <a:gd name="T27" fmla="*/ 35 h 70"/>
                <a:gd name="T28" fmla="*/ 48 w 70"/>
                <a:gd name="T29" fmla="*/ 42 h 70"/>
                <a:gd name="T30" fmla="*/ 43 w 70"/>
                <a:gd name="T31" fmla="*/ 48 h 70"/>
                <a:gd name="T32" fmla="*/ 43 w 70"/>
                <a:gd name="T33" fmla="*/ 48 h 70"/>
                <a:gd name="T34" fmla="*/ 49 w 70"/>
                <a:gd name="T35" fmla="*/ 56 h 70"/>
                <a:gd name="T36" fmla="*/ 54 w 70"/>
                <a:gd name="T37" fmla="*/ 65 h 70"/>
                <a:gd name="T38" fmla="*/ 66 w 70"/>
                <a:gd name="T39" fmla="*/ 52 h 70"/>
                <a:gd name="T40" fmla="*/ 70 w 70"/>
                <a:gd name="T41" fmla="*/ 35 h 70"/>
                <a:gd name="T42" fmla="*/ 65 w 70"/>
                <a:gd name="T43" fmla="*/ 16 h 70"/>
                <a:gd name="T44" fmla="*/ 65 w 70"/>
                <a:gd name="T45" fmla="*/ 16 h 70"/>
                <a:gd name="T46" fmla="*/ 52 w 70"/>
                <a:gd name="T47" fmla="*/ 4 h 70"/>
                <a:gd name="T48" fmla="*/ 35 w 70"/>
                <a:gd name="T49" fmla="*/ 0 h 70"/>
                <a:gd name="T50" fmla="*/ 17 w 70"/>
                <a:gd name="T51" fmla="*/ 5 h 70"/>
                <a:gd name="T52" fmla="*/ 4 w 70"/>
                <a:gd name="T53" fmla="*/ 18 h 70"/>
                <a:gd name="T54" fmla="*/ 0 w 70"/>
                <a:gd name="T55" fmla="*/ 35 h 70"/>
                <a:gd name="T56" fmla="*/ 6 w 70"/>
                <a:gd name="T57" fmla="*/ 54 h 70"/>
                <a:gd name="T58" fmla="*/ 6 w 70"/>
                <a:gd name="T59" fmla="*/ 54 h 70"/>
                <a:gd name="T60" fmla="*/ 19 w 70"/>
                <a:gd name="T61" fmla="*/ 66 h 70"/>
                <a:gd name="T62" fmla="*/ 35 w 70"/>
                <a:gd name="T63" fmla="*/ 70 h 70"/>
                <a:gd name="T64" fmla="*/ 54 w 70"/>
                <a:gd name="T65" fmla="*/ 65 h 70"/>
                <a:gd name="T66" fmla="*/ 54 w 70"/>
                <a:gd name="T67" fmla="*/ 65 h 70"/>
                <a:gd name="T68" fmla="*/ 49 w 70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0">
                  <a:moveTo>
                    <a:pt x="49" y="56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1" y="49"/>
                    <a:pt x="38" y="50"/>
                    <a:pt x="35" y="50"/>
                  </a:cubicBezTo>
                  <a:cubicBezTo>
                    <a:pt x="33" y="50"/>
                    <a:pt x="30" y="49"/>
                    <a:pt x="28" y="48"/>
                  </a:cubicBezTo>
                  <a:cubicBezTo>
                    <a:pt x="26" y="47"/>
                    <a:pt x="24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0"/>
                    <a:pt x="20" y="38"/>
                    <a:pt x="20" y="35"/>
                  </a:cubicBezTo>
                  <a:cubicBezTo>
                    <a:pt x="20" y="32"/>
                    <a:pt x="21" y="30"/>
                    <a:pt x="22" y="28"/>
                  </a:cubicBezTo>
                  <a:cubicBezTo>
                    <a:pt x="23" y="26"/>
                    <a:pt x="25" y="24"/>
                    <a:pt x="27" y="22"/>
                  </a:cubicBezTo>
                  <a:cubicBezTo>
                    <a:pt x="30" y="21"/>
                    <a:pt x="32" y="20"/>
                    <a:pt x="35" y="20"/>
                  </a:cubicBezTo>
                  <a:cubicBezTo>
                    <a:pt x="38" y="20"/>
                    <a:pt x="40" y="21"/>
                    <a:pt x="42" y="22"/>
                  </a:cubicBezTo>
                  <a:cubicBezTo>
                    <a:pt x="45" y="23"/>
                    <a:pt x="47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9"/>
                    <a:pt x="50" y="32"/>
                    <a:pt x="50" y="35"/>
                  </a:cubicBezTo>
                  <a:cubicBezTo>
                    <a:pt x="50" y="37"/>
                    <a:pt x="50" y="40"/>
                    <a:pt x="48" y="42"/>
                  </a:cubicBezTo>
                  <a:cubicBezTo>
                    <a:pt x="47" y="44"/>
                    <a:pt x="46" y="46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9" y="61"/>
                    <a:pt x="63" y="57"/>
                    <a:pt x="66" y="52"/>
                  </a:cubicBezTo>
                  <a:cubicBezTo>
                    <a:pt x="69" y="47"/>
                    <a:pt x="70" y="41"/>
                    <a:pt x="70" y="35"/>
                  </a:cubicBezTo>
                  <a:cubicBezTo>
                    <a:pt x="70" y="29"/>
                    <a:pt x="69" y="22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2" y="11"/>
                    <a:pt x="57" y="7"/>
                    <a:pt x="52" y="4"/>
                  </a:cubicBezTo>
                  <a:cubicBezTo>
                    <a:pt x="47" y="1"/>
                    <a:pt x="41" y="0"/>
                    <a:pt x="35" y="0"/>
                  </a:cubicBezTo>
                  <a:cubicBezTo>
                    <a:pt x="29" y="0"/>
                    <a:pt x="22" y="2"/>
                    <a:pt x="17" y="5"/>
                  </a:cubicBezTo>
                  <a:cubicBezTo>
                    <a:pt x="11" y="9"/>
                    <a:pt x="7" y="13"/>
                    <a:pt x="4" y="18"/>
                  </a:cubicBezTo>
                  <a:cubicBezTo>
                    <a:pt x="2" y="23"/>
                    <a:pt x="0" y="29"/>
                    <a:pt x="0" y="35"/>
                  </a:cubicBezTo>
                  <a:cubicBezTo>
                    <a:pt x="0" y="41"/>
                    <a:pt x="2" y="48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59"/>
                    <a:pt x="13" y="63"/>
                    <a:pt x="19" y="66"/>
                  </a:cubicBezTo>
                  <a:cubicBezTo>
                    <a:pt x="24" y="69"/>
                    <a:pt x="29" y="70"/>
                    <a:pt x="35" y="70"/>
                  </a:cubicBezTo>
                  <a:cubicBezTo>
                    <a:pt x="42" y="70"/>
                    <a:pt x="48" y="68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931863" y="1914526"/>
              <a:ext cx="65088" cy="65088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8 h 70"/>
                <a:gd name="T4" fmla="*/ 35 w 70"/>
                <a:gd name="T5" fmla="*/ 50 h 70"/>
                <a:gd name="T6" fmla="*/ 27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1 w 70"/>
                <a:gd name="T15" fmla="*/ 28 h 70"/>
                <a:gd name="T16" fmla="*/ 27 w 70"/>
                <a:gd name="T17" fmla="*/ 22 h 70"/>
                <a:gd name="T18" fmla="*/ 27 w 70"/>
                <a:gd name="T19" fmla="*/ 22 h 70"/>
                <a:gd name="T20" fmla="*/ 35 w 70"/>
                <a:gd name="T21" fmla="*/ 20 h 70"/>
                <a:gd name="T22" fmla="*/ 42 w 70"/>
                <a:gd name="T23" fmla="*/ 22 h 70"/>
                <a:gd name="T24" fmla="*/ 47 w 70"/>
                <a:gd name="T25" fmla="*/ 27 h 70"/>
                <a:gd name="T26" fmla="*/ 47 w 70"/>
                <a:gd name="T27" fmla="*/ 27 h 70"/>
                <a:gd name="T28" fmla="*/ 50 w 70"/>
                <a:gd name="T29" fmla="*/ 35 h 70"/>
                <a:gd name="T30" fmla="*/ 48 w 70"/>
                <a:gd name="T31" fmla="*/ 42 h 70"/>
                <a:gd name="T32" fmla="*/ 43 w 70"/>
                <a:gd name="T33" fmla="*/ 48 h 70"/>
                <a:gd name="T34" fmla="*/ 43 w 70"/>
                <a:gd name="T35" fmla="*/ 48 h 70"/>
                <a:gd name="T36" fmla="*/ 48 w 70"/>
                <a:gd name="T37" fmla="*/ 56 h 70"/>
                <a:gd name="T38" fmla="*/ 53 w 70"/>
                <a:gd name="T39" fmla="*/ 65 h 70"/>
                <a:gd name="T40" fmla="*/ 65 w 70"/>
                <a:gd name="T41" fmla="*/ 52 h 70"/>
                <a:gd name="T42" fmla="*/ 70 w 70"/>
                <a:gd name="T43" fmla="*/ 35 h 70"/>
                <a:gd name="T44" fmla="*/ 64 w 70"/>
                <a:gd name="T45" fmla="*/ 16 h 70"/>
                <a:gd name="T46" fmla="*/ 64 w 70"/>
                <a:gd name="T47" fmla="*/ 16 h 70"/>
                <a:gd name="T48" fmla="*/ 51 w 70"/>
                <a:gd name="T49" fmla="*/ 4 h 70"/>
                <a:gd name="T50" fmla="*/ 35 w 70"/>
                <a:gd name="T51" fmla="*/ 0 h 70"/>
                <a:gd name="T52" fmla="*/ 16 w 70"/>
                <a:gd name="T53" fmla="*/ 5 h 70"/>
                <a:gd name="T54" fmla="*/ 16 w 70"/>
                <a:gd name="T55" fmla="*/ 5 h 70"/>
                <a:gd name="T56" fmla="*/ 4 w 70"/>
                <a:gd name="T57" fmla="*/ 18 h 70"/>
                <a:gd name="T58" fmla="*/ 0 w 70"/>
                <a:gd name="T59" fmla="*/ 35 h 70"/>
                <a:gd name="T60" fmla="*/ 5 w 70"/>
                <a:gd name="T61" fmla="*/ 54 h 70"/>
                <a:gd name="T62" fmla="*/ 5 w 70"/>
                <a:gd name="T63" fmla="*/ 54 h 70"/>
                <a:gd name="T64" fmla="*/ 18 w 70"/>
                <a:gd name="T65" fmla="*/ 66 h 70"/>
                <a:gd name="T66" fmla="*/ 35 w 70"/>
                <a:gd name="T67" fmla="*/ 70 h 70"/>
                <a:gd name="T68" fmla="*/ 53 w 70"/>
                <a:gd name="T69" fmla="*/ 65 h 70"/>
                <a:gd name="T70" fmla="*/ 53 w 70"/>
                <a:gd name="T71" fmla="*/ 65 h 70"/>
                <a:gd name="T72" fmla="*/ 48 w 70"/>
                <a:gd name="T7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0" y="49"/>
                    <a:pt x="37" y="50"/>
                    <a:pt x="35" y="50"/>
                  </a:cubicBezTo>
                  <a:cubicBezTo>
                    <a:pt x="32" y="50"/>
                    <a:pt x="30" y="50"/>
                    <a:pt x="27" y="48"/>
                  </a:cubicBezTo>
                  <a:cubicBezTo>
                    <a:pt x="25" y="47"/>
                    <a:pt x="23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1"/>
                    <a:pt x="20" y="38"/>
                    <a:pt x="20" y="35"/>
                  </a:cubicBezTo>
                  <a:cubicBezTo>
                    <a:pt x="20" y="33"/>
                    <a:pt x="20" y="30"/>
                    <a:pt x="21" y="28"/>
                  </a:cubicBezTo>
                  <a:cubicBezTo>
                    <a:pt x="23" y="26"/>
                    <a:pt x="24" y="24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1"/>
                    <a:pt x="32" y="20"/>
                    <a:pt x="35" y="20"/>
                  </a:cubicBezTo>
                  <a:cubicBezTo>
                    <a:pt x="37" y="20"/>
                    <a:pt x="40" y="21"/>
                    <a:pt x="42" y="22"/>
                  </a:cubicBezTo>
                  <a:cubicBezTo>
                    <a:pt x="44" y="23"/>
                    <a:pt x="46" y="25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9" y="30"/>
                    <a:pt x="50" y="32"/>
                    <a:pt x="50" y="35"/>
                  </a:cubicBezTo>
                  <a:cubicBezTo>
                    <a:pt x="50" y="38"/>
                    <a:pt x="49" y="40"/>
                    <a:pt x="48" y="42"/>
                  </a:cubicBezTo>
                  <a:cubicBezTo>
                    <a:pt x="47" y="44"/>
                    <a:pt x="45" y="46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1"/>
                    <a:pt x="63" y="57"/>
                    <a:pt x="65" y="52"/>
                  </a:cubicBezTo>
                  <a:cubicBezTo>
                    <a:pt x="68" y="47"/>
                    <a:pt x="70" y="41"/>
                    <a:pt x="70" y="35"/>
                  </a:cubicBezTo>
                  <a:cubicBezTo>
                    <a:pt x="70" y="29"/>
                    <a:pt x="68" y="22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1" y="11"/>
                    <a:pt x="56" y="7"/>
                    <a:pt x="51" y="4"/>
                  </a:cubicBezTo>
                  <a:cubicBezTo>
                    <a:pt x="46" y="1"/>
                    <a:pt x="40" y="0"/>
                    <a:pt x="35" y="0"/>
                  </a:cubicBezTo>
                  <a:cubicBezTo>
                    <a:pt x="28" y="0"/>
                    <a:pt x="22" y="2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1" y="9"/>
                    <a:pt x="7" y="13"/>
                    <a:pt x="4" y="18"/>
                  </a:cubicBezTo>
                  <a:cubicBezTo>
                    <a:pt x="1" y="24"/>
                    <a:pt x="0" y="29"/>
                    <a:pt x="0" y="35"/>
                  </a:cubicBezTo>
                  <a:cubicBezTo>
                    <a:pt x="0" y="41"/>
                    <a:pt x="1" y="48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59"/>
                    <a:pt x="13" y="63"/>
                    <a:pt x="18" y="66"/>
                  </a:cubicBezTo>
                  <a:cubicBezTo>
                    <a:pt x="23" y="69"/>
                    <a:pt x="29" y="70"/>
                    <a:pt x="35" y="70"/>
                  </a:cubicBezTo>
                  <a:cubicBezTo>
                    <a:pt x="41" y="70"/>
                    <a:pt x="48" y="68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1171576" y="1176339"/>
              <a:ext cx="66675" cy="66675"/>
            </a:xfrm>
            <a:custGeom>
              <a:avLst/>
              <a:gdLst>
                <a:gd name="T0" fmla="*/ 49 w 71"/>
                <a:gd name="T1" fmla="*/ 56 h 70"/>
                <a:gd name="T2" fmla="*/ 44 w 71"/>
                <a:gd name="T3" fmla="*/ 48 h 70"/>
                <a:gd name="T4" fmla="*/ 36 w 71"/>
                <a:gd name="T5" fmla="*/ 50 h 70"/>
                <a:gd name="T6" fmla="*/ 28 w 71"/>
                <a:gd name="T7" fmla="*/ 48 h 70"/>
                <a:gd name="T8" fmla="*/ 23 w 71"/>
                <a:gd name="T9" fmla="*/ 43 h 70"/>
                <a:gd name="T10" fmla="*/ 23 w 71"/>
                <a:gd name="T11" fmla="*/ 43 h 70"/>
                <a:gd name="T12" fmla="*/ 20 w 71"/>
                <a:gd name="T13" fmla="*/ 35 h 70"/>
                <a:gd name="T14" fmla="*/ 22 w 71"/>
                <a:gd name="T15" fmla="*/ 28 h 70"/>
                <a:gd name="T16" fmla="*/ 28 w 71"/>
                <a:gd name="T17" fmla="*/ 22 h 70"/>
                <a:gd name="T18" fmla="*/ 36 w 71"/>
                <a:gd name="T19" fmla="*/ 20 h 70"/>
                <a:gd name="T20" fmla="*/ 43 w 71"/>
                <a:gd name="T21" fmla="*/ 22 h 70"/>
                <a:gd name="T22" fmla="*/ 48 w 71"/>
                <a:gd name="T23" fmla="*/ 27 h 70"/>
                <a:gd name="T24" fmla="*/ 48 w 71"/>
                <a:gd name="T25" fmla="*/ 27 h 70"/>
                <a:gd name="T26" fmla="*/ 51 w 71"/>
                <a:gd name="T27" fmla="*/ 35 h 70"/>
                <a:gd name="T28" fmla="*/ 49 w 71"/>
                <a:gd name="T29" fmla="*/ 42 h 70"/>
                <a:gd name="T30" fmla="*/ 44 w 71"/>
                <a:gd name="T31" fmla="*/ 48 h 70"/>
                <a:gd name="T32" fmla="*/ 44 w 71"/>
                <a:gd name="T33" fmla="*/ 48 h 70"/>
                <a:gd name="T34" fmla="*/ 49 w 71"/>
                <a:gd name="T35" fmla="*/ 56 h 70"/>
                <a:gd name="T36" fmla="*/ 54 w 71"/>
                <a:gd name="T37" fmla="*/ 65 h 70"/>
                <a:gd name="T38" fmla="*/ 66 w 71"/>
                <a:gd name="T39" fmla="*/ 52 h 70"/>
                <a:gd name="T40" fmla="*/ 71 w 71"/>
                <a:gd name="T41" fmla="*/ 35 h 70"/>
                <a:gd name="T42" fmla="*/ 65 w 71"/>
                <a:gd name="T43" fmla="*/ 16 h 70"/>
                <a:gd name="T44" fmla="*/ 65 w 71"/>
                <a:gd name="T45" fmla="*/ 16 h 70"/>
                <a:gd name="T46" fmla="*/ 52 w 71"/>
                <a:gd name="T47" fmla="*/ 4 h 70"/>
                <a:gd name="T48" fmla="*/ 36 w 71"/>
                <a:gd name="T49" fmla="*/ 0 h 70"/>
                <a:gd name="T50" fmla="*/ 17 w 71"/>
                <a:gd name="T51" fmla="*/ 5 h 70"/>
                <a:gd name="T52" fmla="*/ 5 w 71"/>
                <a:gd name="T53" fmla="*/ 18 h 70"/>
                <a:gd name="T54" fmla="*/ 0 w 71"/>
                <a:gd name="T55" fmla="*/ 35 h 70"/>
                <a:gd name="T56" fmla="*/ 6 w 71"/>
                <a:gd name="T57" fmla="*/ 54 h 70"/>
                <a:gd name="T58" fmla="*/ 6 w 71"/>
                <a:gd name="T59" fmla="*/ 54 h 70"/>
                <a:gd name="T60" fmla="*/ 19 w 71"/>
                <a:gd name="T61" fmla="*/ 66 h 70"/>
                <a:gd name="T62" fmla="*/ 36 w 71"/>
                <a:gd name="T63" fmla="*/ 70 h 70"/>
                <a:gd name="T64" fmla="*/ 54 w 71"/>
                <a:gd name="T65" fmla="*/ 65 h 70"/>
                <a:gd name="T66" fmla="*/ 54 w 71"/>
                <a:gd name="T67" fmla="*/ 65 h 70"/>
                <a:gd name="T68" fmla="*/ 49 w 71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" h="70">
                  <a:moveTo>
                    <a:pt x="49" y="56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1" y="49"/>
                    <a:pt x="38" y="50"/>
                    <a:pt x="36" y="50"/>
                  </a:cubicBezTo>
                  <a:cubicBezTo>
                    <a:pt x="33" y="50"/>
                    <a:pt x="31" y="49"/>
                    <a:pt x="28" y="48"/>
                  </a:cubicBezTo>
                  <a:cubicBezTo>
                    <a:pt x="26" y="47"/>
                    <a:pt x="24" y="45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0"/>
                    <a:pt x="20" y="38"/>
                    <a:pt x="20" y="35"/>
                  </a:cubicBezTo>
                  <a:cubicBezTo>
                    <a:pt x="20" y="32"/>
                    <a:pt x="21" y="30"/>
                    <a:pt x="22" y="28"/>
                  </a:cubicBezTo>
                  <a:cubicBezTo>
                    <a:pt x="23" y="26"/>
                    <a:pt x="25" y="24"/>
                    <a:pt x="28" y="22"/>
                  </a:cubicBezTo>
                  <a:cubicBezTo>
                    <a:pt x="30" y="21"/>
                    <a:pt x="33" y="20"/>
                    <a:pt x="36" y="20"/>
                  </a:cubicBezTo>
                  <a:cubicBezTo>
                    <a:pt x="38" y="20"/>
                    <a:pt x="41" y="21"/>
                    <a:pt x="43" y="22"/>
                  </a:cubicBezTo>
                  <a:cubicBezTo>
                    <a:pt x="45" y="23"/>
                    <a:pt x="47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9"/>
                    <a:pt x="51" y="32"/>
                    <a:pt x="51" y="35"/>
                  </a:cubicBezTo>
                  <a:cubicBezTo>
                    <a:pt x="51" y="37"/>
                    <a:pt x="50" y="40"/>
                    <a:pt x="49" y="42"/>
                  </a:cubicBezTo>
                  <a:cubicBezTo>
                    <a:pt x="48" y="44"/>
                    <a:pt x="46" y="46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9" y="61"/>
                    <a:pt x="64" y="57"/>
                    <a:pt x="66" y="52"/>
                  </a:cubicBezTo>
                  <a:cubicBezTo>
                    <a:pt x="69" y="46"/>
                    <a:pt x="71" y="41"/>
                    <a:pt x="71" y="35"/>
                  </a:cubicBezTo>
                  <a:cubicBezTo>
                    <a:pt x="71" y="29"/>
                    <a:pt x="69" y="22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2" y="11"/>
                    <a:pt x="57" y="7"/>
                    <a:pt x="52" y="4"/>
                  </a:cubicBezTo>
                  <a:cubicBezTo>
                    <a:pt x="47" y="1"/>
                    <a:pt x="41" y="0"/>
                    <a:pt x="36" y="0"/>
                  </a:cubicBezTo>
                  <a:cubicBezTo>
                    <a:pt x="29" y="0"/>
                    <a:pt x="23" y="2"/>
                    <a:pt x="17" y="5"/>
                  </a:cubicBezTo>
                  <a:cubicBezTo>
                    <a:pt x="12" y="9"/>
                    <a:pt x="7" y="13"/>
                    <a:pt x="5" y="18"/>
                  </a:cubicBezTo>
                  <a:cubicBezTo>
                    <a:pt x="2" y="23"/>
                    <a:pt x="0" y="29"/>
                    <a:pt x="0" y="35"/>
                  </a:cubicBezTo>
                  <a:cubicBezTo>
                    <a:pt x="0" y="41"/>
                    <a:pt x="2" y="48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59"/>
                    <a:pt x="14" y="63"/>
                    <a:pt x="19" y="66"/>
                  </a:cubicBezTo>
                  <a:cubicBezTo>
                    <a:pt x="24" y="69"/>
                    <a:pt x="30" y="70"/>
                    <a:pt x="36" y="70"/>
                  </a:cubicBezTo>
                  <a:cubicBezTo>
                    <a:pt x="42" y="70"/>
                    <a:pt x="48" y="68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406"/>
            <p:cNvSpPr>
              <a:spLocks/>
            </p:cNvSpPr>
            <p:nvPr/>
          </p:nvSpPr>
          <p:spPr bwMode="auto">
            <a:xfrm>
              <a:off x="2462213" y="1165226"/>
              <a:ext cx="65088" cy="66675"/>
            </a:xfrm>
            <a:custGeom>
              <a:avLst/>
              <a:gdLst>
                <a:gd name="T0" fmla="*/ 48 w 70"/>
                <a:gd name="T1" fmla="*/ 57 h 71"/>
                <a:gd name="T2" fmla="*/ 43 w 70"/>
                <a:gd name="T3" fmla="*/ 48 h 71"/>
                <a:gd name="T4" fmla="*/ 35 w 70"/>
                <a:gd name="T5" fmla="*/ 51 h 71"/>
                <a:gd name="T6" fmla="*/ 27 w 70"/>
                <a:gd name="T7" fmla="*/ 49 h 71"/>
                <a:gd name="T8" fmla="*/ 22 w 70"/>
                <a:gd name="T9" fmla="*/ 44 h 71"/>
                <a:gd name="T10" fmla="*/ 22 w 70"/>
                <a:gd name="T11" fmla="*/ 43 h 71"/>
                <a:gd name="T12" fmla="*/ 20 w 70"/>
                <a:gd name="T13" fmla="*/ 35 h 71"/>
                <a:gd name="T14" fmla="*/ 21 w 70"/>
                <a:gd name="T15" fmla="*/ 28 h 71"/>
                <a:gd name="T16" fmla="*/ 27 w 70"/>
                <a:gd name="T17" fmla="*/ 23 h 71"/>
                <a:gd name="T18" fmla="*/ 35 w 70"/>
                <a:gd name="T19" fmla="*/ 20 h 71"/>
                <a:gd name="T20" fmla="*/ 42 w 70"/>
                <a:gd name="T21" fmla="*/ 22 h 71"/>
                <a:gd name="T22" fmla="*/ 47 w 70"/>
                <a:gd name="T23" fmla="*/ 27 h 71"/>
                <a:gd name="T24" fmla="*/ 47 w 70"/>
                <a:gd name="T25" fmla="*/ 27 h 71"/>
                <a:gd name="T26" fmla="*/ 50 w 70"/>
                <a:gd name="T27" fmla="*/ 35 h 71"/>
                <a:gd name="T28" fmla="*/ 48 w 70"/>
                <a:gd name="T29" fmla="*/ 43 h 71"/>
                <a:gd name="T30" fmla="*/ 43 w 70"/>
                <a:gd name="T31" fmla="*/ 48 h 71"/>
                <a:gd name="T32" fmla="*/ 43 w 70"/>
                <a:gd name="T33" fmla="*/ 48 h 71"/>
                <a:gd name="T34" fmla="*/ 48 w 70"/>
                <a:gd name="T35" fmla="*/ 57 h 71"/>
                <a:gd name="T36" fmla="*/ 53 w 70"/>
                <a:gd name="T37" fmla="*/ 65 h 71"/>
                <a:gd name="T38" fmla="*/ 65 w 70"/>
                <a:gd name="T39" fmla="*/ 52 h 71"/>
                <a:gd name="T40" fmla="*/ 70 w 70"/>
                <a:gd name="T41" fmla="*/ 35 h 71"/>
                <a:gd name="T42" fmla="*/ 64 w 70"/>
                <a:gd name="T43" fmla="*/ 17 h 71"/>
                <a:gd name="T44" fmla="*/ 64 w 70"/>
                <a:gd name="T45" fmla="*/ 17 h 71"/>
                <a:gd name="T46" fmla="*/ 51 w 70"/>
                <a:gd name="T47" fmla="*/ 5 h 71"/>
                <a:gd name="T48" fmla="*/ 35 w 70"/>
                <a:gd name="T49" fmla="*/ 0 h 71"/>
                <a:gd name="T50" fmla="*/ 16 w 70"/>
                <a:gd name="T51" fmla="*/ 6 h 71"/>
                <a:gd name="T52" fmla="*/ 4 w 70"/>
                <a:gd name="T53" fmla="*/ 19 h 71"/>
                <a:gd name="T54" fmla="*/ 0 w 70"/>
                <a:gd name="T55" fmla="*/ 35 h 71"/>
                <a:gd name="T56" fmla="*/ 5 w 70"/>
                <a:gd name="T57" fmla="*/ 54 h 71"/>
                <a:gd name="T58" fmla="*/ 5 w 70"/>
                <a:gd name="T59" fmla="*/ 54 h 71"/>
                <a:gd name="T60" fmla="*/ 18 w 70"/>
                <a:gd name="T61" fmla="*/ 66 h 71"/>
                <a:gd name="T62" fmla="*/ 35 w 70"/>
                <a:gd name="T63" fmla="*/ 71 h 71"/>
                <a:gd name="T64" fmla="*/ 53 w 70"/>
                <a:gd name="T65" fmla="*/ 65 h 71"/>
                <a:gd name="T66" fmla="*/ 53 w 70"/>
                <a:gd name="T67" fmla="*/ 65 h 71"/>
                <a:gd name="T68" fmla="*/ 48 w 70"/>
                <a:gd name="T69" fmla="*/ 5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1">
                  <a:moveTo>
                    <a:pt x="48" y="57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0" y="50"/>
                    <a:pt x="37" y="51"/>
                    <a:pt x="35" y="51"/>
                  </a:cubicBezTo>
                  <a:cubicBezTo>
                    <a:pt x="32" y="51"/>
                    <a:pt x="30" y="50"/>
                    <a:pt x="27" y="49"/>
                  </a:cubicBezTo>
                  <a:cubicBezTo>
                    <a:pt x="25" y="48"/>
                    <a:pt x="23" y="46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1"/>
                    <a:pt x="20" y="38"/>
                    <a:pt x="20" y="35"/>
                  </a:cubicBezTo>
                  <a:cubicBezTo>
                    <a:pt x="20" y="33"/>
                    <a:pt x="20" y="30"/>
                    <a:pt x="21" y="28"/>
                  </a:cubicBezTo>
                  <a:cubicBezTo>
                    <a:pt x="23" y="26"/>
                    <a:pt x="24" y="24"/>
                    <a:pt x="27" y="23"/>
                  </a:cubicBezTo>
                  <a:cubicBezTo>
                    <a:pt x="29" y="21"/>
                    <a:pt x="32" y="20"/>
                    <a:pt x="35" y="20"/>
                  </a:cubicBezTo>
                  <a:cubicBezTo>
                    <a:pt x="37" y="20"/>
                    <a:pt x="40" y="21"/>
                    <a:pt x="42" y="22"/>
                  </a:cubicBezTo>
                  <a:cubicBezTo>
                    <a:pt x="44" y="23"/>
                    <a:pt x="46" y="25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9" y="30"/>
                    <a:pt x="50" y="33"/>
                    <a:pt x="50" y="35"/>
                  </a:cubicBezTo>
                  <a:cubicBezTo>
                    <a:pt x="50" y="38"/>
                    <a:pt x="49" y="40"/>
                    <a:pt x="48" y="43"/>
                  </a:cubicBezTo>
                  <a:cubicBezTo>
                    <a:pt x="47" y="45"/>
                    <a:pt x="45" y="47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2"/>
                    <a:pt x="63" y="57"/>
                    <a:pt x="65" y="52"/>
                  </a:cubicBezTo>
                  <a:cubicBezTo>
                    <a:pt x="68" y="47"/>
                    <a:pt x="70" y="41"/>
                    <a:pt x="70" y="35"/>
                  </a:cubicBezTo>
                  <a:cubicBezTo>
                    <a:pt x="70" y="29"/>
                    <a:pt x="68" y="23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2"/>
                    <a:pt x="56" y="7"/>
                    <a:pt x="51" y="5"/>
                  </a:cubicBezTo>
                  <a:cubicBezTo>
                    <a:pt x="46" y="2"/>
                    <a:pt x="40" y="0"/>
                    <a:pt x="35" y="0"/>
                  </a:cubicBezTo>
                  <a:cubicBezTo>
                    <a:pt x="28" y="0"/>
                    <a:pt x="22" y="2"/>
                    <a:pt x="16" y="6"/>
                  </a:cubicBezTo>
                  <a:cubicBezTo>
                    <a:pt x="11" y="9"/>
                    <a:pt x="7" y="14"/>
                    <a:pt x="4" y="19"/>
                  </a:cubicBezTo>
                  <a:cubicBezTo>
                    <a:pt x="1" y="24"/>
                    <a:pt x="0" y="30"/>
                    <a:pt x="0" y="35"/>
                  </a:cubicBezTo>
                  <a:cubicBezTo>
                    <a:pt x="0" y="42"/>
                    <a:pt x="1" y="48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59"/>
                    <a:pt x="13" y="64"/>
                    <a:pt x="18" y="66"/>
                  </a:cubicBezTo>
                  <a:cubicBezTo>
                    <a:pt x="23" y="69"/>
                    <a:pt x="29" y="71"/>
                    <a:pt x="35" y="71"/>
                  </a:cubicBezTo>
                  <a:cubicBezTo>
                    <a:pt x="41" y="71"/>
                    <a:pt x="48" y="69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4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06"/>
            <p:cNvSpPr>
              <a:spLocks/>
            </p:cNvSpPr>
            <p:nvPr/>
          </p:nvSpPr>
          <p:spPr bwMode="auto">
            <a:xfrm>
              <a:off x="2794000" y="2000251"/>
              <a:ext cx="65088" cy="65088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7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8 h 70"/>
                <a:gd name="T16" fmla="*/ 27 w 70"/>
                <a:gd name="T17" fmla="*/ 22 h 70"/>
                <a:gd name="T18" fmla="*/ 27 w 70"/>
                <a:gd name="T19" fmla="*/ 22 h 70"/>
                <a:gd name="T20" fmla="*/ 35 w 70"/>
                <a:gd name="T21" fmla="*/ 20 h 70"/>
                <a:gd name="T22" fmla="*/ 42 w 70"/>
                <a:gd name="T23" fmla="*/ 21 h 70"/>
                <a:gd name="T24" fmla="*/ 48 w 70"/>
                <a:gd name="T25" fmla="*/ 27 h 70"/>
                <a:gd name="T26" fmla="*/ 48 w 70"/>
                <a:gd name="T27" fmla="*/ 27 h 70"/>
                <a:gd name="T28" fmla="*/ 50 w 70"/>
                <a:gd name="T29" fmla="*/ 35 h 70"/>
                <a:gd name="T30" fmla="*/ 48 w 70"/>
                <a:gd name="T31" fmla="*/ 42 h 70"/>
                <a:gd name="T32" fmla="*/ 43 w 70"/>
                <a:gd name="T33" fmla="*/ 47 h 70"/>
                <a:gd name="T34" fmla="*/ 43 w 70"/>
                <a:gd name="T35" fmla="*/ 47 h 70"/>
                <a:gd name="T36" fmla="*/ 48 w 70"/>
                <a:gd name="T37" fmla="*/ 56 h 70"/>
                <a:gd name="T38" fmla="*/ 54 w 70"/>
                <a:gd name="T39" fmla="*/ 64 h 70"/>
                <a:gd name="T40" fmla="*/ 66 w 70"/>
                <a:gd name="T41" fmla="*/ 51 h 70"/>
                <a:gd name="T42" fmla="*/ 70 w 70"/>
                <a:gd name="T43" fmla="*/ 35 h 70"/>
                <a:gd name="T44" fmla="*/ 64 w 70"/>
                <a:gd name="T45" fmla="*/ 16 h 70"/>
                <a:gd name="T46" fmla="*/ 65 w 70"/>
                <a:gd name="T47" fmla="*/ 16 h 70"/>
                <a:gd name="T48" fmla="*/ 52 w 70"/>
                <a:gd name="T49" fmla="*/ 4 h 70"/>
                <a:gd name="T50" fmla="*/ 35 w 70"/>
                <a:gd name="T51" fmla="*/ 0 h 70"/>
                <a:gd name="T52" fmla="*/ 16 w 70"/>
                <a:gd name="T53" fmla="*/ 5 h 70"/>
                <a:gd name="T54" fmla="*/ 16 w 70"/>
                <a:gd name="T55" fmla="*/ 5 h 70"/>
                <a:gd name="T56" fmla="*/ 4 w 70"/>
                <a:gd name="T57" fmla="*/ 18 h 70"/>
                <a:gd name="T58" fmla="*/ 0 w 70"/>
                <a:gd name="T59" fmla="*/ 35 h 70"/>
                <a:gd name="T60" fmla="*/ 5 w 70"/>
                <a:gd name="T61" fmla="*/ 53 h 70"/>
                <a:gd name="T62" fmla="*/ 5 w 70"/>
                <a:gd name="T63" fmla="*/ 53 h 70"/>
                <a:gd name="T64" fmla="*/ 18 w 70"/>
                <a:gd name="T65" fmla="*/ 66 h 70"/>
                <a:gd name="T66" fmla="*/ 35 w 70"/>
                <a:gd name="T67" fmla="*/ 70 h 70"/>
                <a:gd name="T68" fmla="*/ 53 w 70"/>
                <a:gd name="T69" fmla="*/ 64 h 70"/>
                <a:gd name="T70" fmla="*/ 54 w 70"/>
                <a:gd name="T71" fmla="*/ 64 h 70"/>
                <a:gd name="T72" fmla="*/ 48 w 70"/>
                <a:gd name="T7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40" y="49"/>
                    <a:pt x="38" y="50"/>
                    <a:pt x="35" y="50"/>
                  </a:cubicBezTo>
                  <a:cubicBezTo>
                    <a:pt x="32" y="50"/>
                    <a:pt x="30" y="49"/>
                    <a:pt x="28" y="48"/>
                  </a:cubicBezTo>
                  <a:cubicBezTo>
                    <a:pt x="25" y="47"/>
                    <a:pt x="24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0"/>
                    <a:pt x="20" y="37"/>
                    <a:pt x="20" y="35"/>
                  </a:cubicBezTo>
                  <a:cubicBezTo>
                    <a:pt x="20" y="32"/>
                    <a:pt x="20" y="30"/>
                    <a:pt x="22" y="28"/>
                  </a:cubicBezTo>
                  <a:cubicBezTo>
                    <a:pt x="23" y="25"/>
                    <a:pt x="24" y="23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0"/>
                    <a:pt x="32" y="20"/>
                    <a:pt x="35" y="20"/>
                  </a:cubicBezTo>
                  <a:cubicBezTo>
                    <a:pt x="37" y="20"/>
                    <a:pt x="40" y="20"/>
                    <a:pt x="42" y="21"/>
                  </a:cubicBezTo>
                  <a:cubicBezTo>
                    <a:pt x="44" y="23"/>
                    <a:pt x="46" y="24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9"/>
                    <a:pt x="50" y="32"/>
                    <a:pt x="50" y="35"/>
                  </a:cubicBezTo>
                  <a:cubicBezTo>
                    <a:pt x="50" y="37"/>
                    <a:pt x="49" y="40"/>
                    <a:pt x="48" y="42"/>
                  </a:cubicBezTo>
                  <a:cubicBezTo>
                    <a:pt x="47" y="44"/>
                    <a:pt x="45" y="46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9" y="61"/>
                    <a:pt x="63" y="57"/>
                    <a:pt x="66" y="51"/>
                  </a:cubicBezTo>
                  <a:cubicBezTo>
                    <a:pt x="68" y="46"/>
                    <a:pt x="70" y="41"/>
                    <a:pt x="70" y="35"/>
                  </a:cubicBezTo>
                  <a:cubicBezTo>
                    <a:pt x="70" y="28"/>
                    <a:pt x="68" y="22"/>
                    <a:pt x="64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1" y="11"/>
                    <a:pt x="57" y="7"/>
                    <a:pt x="52" y="4"/>
                  </a:cubicBezTo>
                  <a:cubicBezTo>
                    <a:pt x="46" y="1"/>
                    <a:pt x="41" y="0"/>
                    <a:pt x="35" y="0"/>
                  </a:cubicBezTo>
                  <a:cubicBezTo>
                    <a:pt x="28" y="0"/>
                    <a:pt x="22" y="1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1" y="8"/>
                    <a:pt x="7" y="13"/>
                    <a:pt x="4" y="18"/>
                  </a:cubicBezTo>
                  <a:cubicBezTo>
                    <a:pt x="1" y="23"/>
                    <a:pt x="0" y="29"/>
                    <a:pt x="0" y="35"/>
                  </a:cubicBezTo>
                  <a:cubicBezTo>
                    <a:pt x="0" y="41"/>
                    <a:pt x="2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9"/>
                    <a:pt x="13" y="63"/>
                    <a:pt x="18" y="66"/>
                  </a:cubicBezTo>
                  <a:cubicBezTo>
                    <a:pt x="23" y="68"/>
                    <a:pt x="29" y="70"/>
                    <a:pt x="35" y="70"/>
                  </a:cubicBezTo>
                  <a:cubicBezTo>
                    <a:pt x="41" y="70"/>
                    <a:pt x="48" y="68"/>
                    <a:pt x="53" y="64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41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0135" y="1315686"/>
            <a:ext cx="3989645" cy="39896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sp>
        <p:nvSpPr>
          <p:cNvPr id="6" name="Rectangle 5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054353"/>
            <a:ext cx="2314575" cy="2312988"/>
          </a:xfrm>
          <a:prstGeom prst="round2Diag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054353"/>
            <a:ext cx="2314575" cy="2312988"/>
          </a:xfrm>
          <a:prstGeom prst="round2Diag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054353"/>
            <a:ext cx="2314575" cy="2312988"/>
          </a:xfrm>
          <a:prstGeom prst="round2Diag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1" r:id="rId2"/>
    <p:sldLayoutId id="2147483664" r:id="rId3"/>
    <p:sldLayoutId id="2147483652" r:id="rId4"/>
    <p:sldLayoutId id="2147483650" r:id="rId5"/>
    <p:sldLayoutId id="2147483653" r:id="rId6"/>
    <p:sldLayoutId id="2147483654" r:id="rId7"/>
    <p:sldLayoutId id="2147483659" r:id="rId8"/>
    <p:sldLayoutId id="2147483655" r:id="rId9"/>
    <p:sldLayoutId id="214748365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711351" y="2481823"/>
            <a:ext cx="3517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서울시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스마트범죄예방도시로</a:t>
            </a:r>
            <a:endParaRPr 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30156" y="5062545"/>
            <a:ext cx="228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120148" y="1344595"/>
            <a:ext cx="1109054" cy="1001029"/>
            <a:chOff x="3355975" y="954088"/>
            <a:chExt cx="733426" cy="661987"/>
          </a:xfrm>
          <a:solidFill>
            <a:schemeClr val="tx1"/>
          </a:solidFill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/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0" y="1"/>
            <a:ext cx="2777576" cy="811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9735050" y="4416378"/>
            <a:ext cx="4102627" cy="811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26694" y="966622"/>
            <a:ext cx="184518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981B4-65F2-033A-740F-AB31814363F2}"/>
              </a:ext>
            </a:extLst>
          </p:cNvPr>
          <p:cNvSpPr txBox="1"/>
          <p:nvPr/>
        </p:nvSpPr>
        <p:spPr>
          <a:xfrm>
            <a:off x="1026694" y="531289"/>
            <a:ext cx="195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주제 선정 배경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B038CD-1FF8-9005-AEFA-AF60387D8AC6}"/>
              </a:ext>
            </a:extLst>
          </p:cNvPr>
          <p:cNvSpPr/>
          <p:nvPr/>
        </p:nvSpPr>
        <p:spPr>
          <a:xfrm rot="5400000">
            <a:off x="3352950" y="3025465"/>
            <a:ext cx="184518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2864321-F175-4721-E75B-22EBA97835F2}"/>
              </a:ext>
            </a:extLst>
          </p:cNvPr>
          <p:cNvSpPr/>
          <p:nvPr/>
        </p:nvSpPr>
        <p:spPr>
          <a:xfrm rot="5400000" flipV="1">
            <a:off x="7193182" y="3025463"/>
            <a:ext cx="1845186" cy="45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11" name="그림 10" descr="텍스트이(가) 표시된 사진">
            <a:extLst>
              <a:ext uri="{FF2B5EF4-FFF2-40B4-BE49-F238E27FC236}">
                <a16:creationId xmlns:a16="http://schemas.microsoft.com/office/drawing/2014/main" id="{68691812-6A4F-FD6F-AD70-28F00E79C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66" y="1804350"/>
            <a:ext cx="3201014" cy="2355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6DD42-C692-C5A8-61D5-0BA082307242}"/>
              </a:ext>
            </a:extLst>
          </p:cNvPr>
          <p:cNvSpPr txBox="1"/>
          <p:nvPr/>
        </p:nvSpPr>
        <p:spPr>
          <a:xfrm>
            <a:off x="4465117" y="1260846"/>
            <a:ext cx="33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코로나 이후 증가하는 </a:t>
            </a:r>
            <a:r>
              <a:rPr lang="ko-KR" altLang="en-US" b="1" dirty="0" err="1"/>
              <a:t>범죄율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6182EF-38E3-890A-3C30-D0F9FF3A6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26" y="1804350"/>
            <a:ext cx="3022484" cy="2355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2DF883-5D16-1079-F83F-5FD492477559}"/>
              </a:ext>
            </a:extLst>
          </p:cNvPr>
          <p:cNvSpPr txBox="1"/>
          <p:nvPr/>
        </p:nvSpPr>
        <p:spPr>
          <a:xfrm>
            <a:off x="1026694" y="1260846"/>
            <a:ext cx="316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코로나 전 감소하는 </a:t>
            </a:r>
            <a:r>
              <a:rPr lang="ko-KR" altLang="en-US" b="1" dirty="0" err="1"/>
              <a:t>범죄율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3273DCED-9A60-1A37-429A-B2EA9C20A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77" y="1804350"/>
            <a:ext cx="3418844" cy="23553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C7ADAD-00FA-D40E-EBD8-CEB72A8E14C1}"/>
              </a:ext>
            </a:extLst>
          </p:cNvPr>
          <p:cNvSpPr txBox="1"/>
          <p:nvPr/>
        </p:nvSpPr>
        <p:spPr>
          <a:xfrm>
            <a:off x="8227484" y="1260846"/>
            <a:ext cx="384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범죄 예방정책에 대한 낮은 만족도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55E3F6-02CA-0B4D-7E8A-A8C319633340}"/>
              </a:ext>
            </a:extLst>
          </p:cNvPr>
          <p:cNvSpPr/>
          <p:nvPr/>
        </p:nvSpPr>
        <p:spPr>
          <a:xfrm>
            <a:off x="1026694" y="4425358"/>
            <a:ext cx="10788903" cy="1768407"/>
          </a:xfrm>
          <a:prstGeom prst="roundRect">
            <a:avLst/>
          </a:prstGeom>
          <a:noFill/>
          <a:ln w="44450">
            <a:solidFill>
              <a:srgbClr val="0070C0"/>
            </a:solidFill>
          </a:ln>
          <a:effectLst>
            <a:outerShdw blurRad="50800" dist="38100" algn="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코로나 </a:t>
            </a:r>
            <a:r>
              <a:rPr lang="ko-KR" altLang="en-US" dirty="0" err="1">
                <a:solidFill>
                  <a:schemeClr val="tx1"/>
                </a:solidFill>
              </a:rPr>
              <a:t>펜데믹</a:t>
            </a:r>
            <a:r>
              <a:rPr lang="ko-KR" altLang="en-US" dirty="0">
                <a:solidFill>
                  <a:schemeClr val="tx1"/>
                </a:solidFill>
              </a:rPr>
              <a:t> 이후 유동인구의 감소와 외국인 관광객들의 유입이 줄어들고 유흥업소들이 빠르게 문을 닫는 등의 요인으로 점차 범죄가 감소했다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하지만 최근 </a:t>
            </a:r>
            <a:r>
              <a:rPr lang="ko-KR" altLang="en-US" dirty="0" err="1">
                <a:solidFill>
                  <a:schemeClr val="tx1"/>
                </a:solidFill>
              </a:rPr>
              <a:t>위드</a:t>
            </a:r>
            <a:r>
              <a:rPr lang="ko-KR" altLang="en-US" dirty="0">
                <a:solidFill>
                  <a:schemeClr val="tx1"/>
                </a:solidFill>
              </a:rPr>
              <a:t> 코로나 </a:t>
            </a:r>
            <a:r>
              <a:rPr lang="ko-KR" altLang="en-US">
                <a:solidFill>
                  <a:schemeClr val="tx1"/>
                </a:solidFill>
              </a:rPr>
              <a:t>정책을 시행하면서 </a:t>
            </a:r>
            <a:r>
              <a:rPr lang="ko-KR" altLang="en-US" dirty="0">
                <a:solidFill>
                  <a:schemeClr val="tx1"/>
                </a:solidFill>
              </a:rPr>
              <a:t>빠르게 범죄가 증가하고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따라서 우리는 현재의 치안인력으로 제대로 범죄를 막을 수 있는지 알아보기 위해  범죄에 영향을 미치는 요인들은 분석하고 범죄 위험예측모형을 만들었다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26693" y="966622"/>
            <a:ext cx="213057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981B4-65F2-033A-740F-AB31814363F2}"/>
              </a:ext>
            </a:extLst>
          </p:cNvPr>
          <p:cNvSpPr txBox="1"/>
          <p:nvPr/>
        </p:nvSpPr>
        <p:spPr>
          <a:xfrm>
            <a:off x="1026694" y="531291"/>
            <a:ext cx="411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분석 데이터 선정</a:t>
            </a:r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989BFA-8BC0-F1AA-5C2E-35173760C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07779"/>
              </p:ext>
            </p:extLst>
          </p:nvPr>
        </p:nvGraphicFramePr>
        <p:xfrm>
          <a:off x="838198" y="1177622"/>
          <a:ext cx="10515604" cy="495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  <a:reflection blurRad="88900" stA="4500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3543026487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4012525052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3886048820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60334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대 범죄 발생현황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 – 2019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범죄율</a:t>
                      </a:r>
                      <a:r>
                        <a:rPr lang="ko-KR" altLang="en-US" dirty="0"/>
                        <a:t> 데이터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 </a:t>
                      </a:r>
                      <a:r>
                        <a:rPr lang="ko-KR" altLang="en-US" dirty="0" err="1"/>
                        <a:t>열린데이터</a:t>
                      </a:r>
                      <a:r>
                        <a:rPr lang="ko-KR" altLang="en-US" dirty="0"/>
                        <a:t> 광장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용도지역 현황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범죄율</a:t>
                      </a:r>
                      <a:r>
                        <a:rPr lang="ko-KR" altLang="en-US" dirty="0"/>
                        <a:t> 데이터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 </a:t>
                      </a:r>
                      <a:r>
                        <a:rPr lang="ko-KR" altLang="en-US" dirty="0" err="1"/>
                        <a:t>열린데이터</a:t>
                      </a:r>
                      <a:r>
                        <a:rPr lang="ko-KR" altLang="en-US" dirty="0"/>
                        <a:t> 광장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식품위생업 현황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동별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 – 2019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유흥업소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 </a:t>
                      </a:r>
                      <a:r>
                        <a:rPr lang="ko-KR" altLang="en-US" dirty="0" err="1"/>
                        <a:t>열린데이터</a:t>
                      </a:r>
                      <a:r>
                        <a:rPr lang="ko-KR" altLang="en-US" dirty="0"/>
                        <a:t> 광장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7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숙박업 현황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구별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 – 2019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유흥업소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 </a:t>
                      </a:r>
                      <a:r>
                        <a:rPr lang="ko-KR" altLang="en-US" dirty="0" err="1"/>
                        <a:t>열린데이터</a:t>
                      </a:r>
                      <a:r>
                        <a:rPr lang="ko-KR" altLang="en-US" dirty="0"/>
                        <a:t> 광장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2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주민등록인구 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인구 데이터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 </a:t>
                      </a:r>
                      <a:r>
                        <a:rPr lang="ko-KR" altLang="en-US" dirty="0" err="1"/>
                        <a:t>열린데이터</a:t>
                      </a:r>
                      <a:r>
                        <a:rPr lang="ko-KR" altLang="en-US" dirty="0"/>
                        <a:t> 광장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0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개발제한구역 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 – 2019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도시 환경 데이터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서울 </a:t>
                      </a:r>
                      <a:r>
                        <a:rPr lang="ko-KR" altLang="en-US" dirty="0" err="1"/>
                        <a:t>열린데이터</a:t>
                      </a:r>
                      <a:r>
                        <a:rPr lang="ko-KR" altLang="en-US" dirty="0"/>
                        <a:t> 광장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1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자치구 </a:t>
                      </a:r>
                      <a:r>
                        <a:rPr lang="ko-KR" altLang="en-US" dirty="0" err="1"/>
                        <a:t>년도별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cctv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설치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2012 – 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도시 환경 데이터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서울 </a:t>
                      </a:r>
                      <a:r>
                        <a:rPr lang="ko-KR" altLang="en-US" dirty="0" err="1"/>
                        <a:t>열린데이터</a:t>
                      </a:r>
                      <a:r>
                        <a:rPr lang="ko-KR" altLang="en-US" dirty="0"/>
                        <a:t> 광장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4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인구밀도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구별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2007 - 2021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인구 데이터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서울 </a:t>
                      </a:r>
                      <a:r>
                        <a:rPr lang="ko-KR" altLang="en-US" dirty="0" err="1"/>
                        <a:t>열린데이터</a:t>
                      </a:r>
                      <a:r>
                        <a:rPr lang="ko-KR" altLang="en-US" dirty="0"/>
                        <a:t> 광장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58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981B4-65F2-033A-740F-AB31814363F2}"/>
              </a:ext>
            </a:extLst>
          </p:cNvPr>
          <p:cNvSpPr txBox="1"/>
          <p:nvPr/>
        </p:nvSpPr>
        <p:spPr>
          <a:xfrm>
            <a:off x="1026694" y="531290"/>
            <a:ext cx="368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분석 대상변수 선정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693" y="966622"/>
            <a:ext cx="190628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A95E66-A9C0-0CCE-3A15-51B132DBAF71}"/>
              </a:ext>
            </a:extLst>
          </p:cNvPr>
          <p:cNvSpPr/>
          <p:nvPr/>
        </p:nvSpPr>
        <p:spPr>
          <a:xfrm>
            <a:off x="213505" y="1983409"/>
            <a:ext cx="5638800" cy="4213908"/>
          </a:xfrm>
          <a:prstGeom prst="roundRect">
            <a:avLst/>
          </a:prstGeom>
          <a:noFill/>
          <a:ln w="44450">
            <a:solidFill>
              <a:srgbClr val="0070C0"/>
            </a:solidFill>
          </a:ln>
          <a:effectLst>
            <a:outerShdw blurRad="50800" dist="38100" algn="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05F4BB-E0D3-A032-2B47-C810D5D1FABE}"/>
              </a:ext>
            </a:extLst>
          </p:cNvPr>
          <p:cNvSpPr/>
          <p:nvPr/>
        </p:nvSpPr>
        <p:spPr>
          <a:xfrm>
            <a:off x="6233305" y="1983409"/>
            <a:ext cx="5638800" cy="4213908"/>
          </a:xfrm>
          <a:prstGeom prst="roundRect">
            <a:avLst/>
          </a:prstGeom>
          <a:noFill/>
          <a:ln w="44450">
            <a:solidFill>
              <a:srgbClr val="0070C0"/>
            </a:solidFill>
          </a:ln>
          <a:effectLst>
            <a:outerShdw blurRad="50800" dist="38100" algn="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B3C1869-DD60-9D4B-6975-734314CE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3988368"/>
            <a:ext cx="2368786" cy="20112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7AD6687-4806-99D2-445B-485DF8B29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97" y="2220179"/>
            <a:ext cx="2221825" cy="17681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4796178-0A04-D001-BF70-FC37BAC62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2179046"/>
            <a:ext cx="2314587" cy="181467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1433E35-2302-D9BE-8914-B6678F2E3A5E}"/>
              </a:ext>
            </a:extLst>
          </p:cNvPr>
          <p:cNvSpPr/>
          <p:nvPr/>
        </p:nvSpPr>
        <p:spPr>
          <a:xfrm>
            <a:off x="3186089" y="2238242"/>
            <a:ext cx="2490094" cy="3588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34F72F-EC15-B095-62B1-304BF7AF1E55}"/>
              </a:ext>
            </a:extLst>
          </p:cNvPr>
          <p:cNvSpPr txBox="1"/>
          <p:nvPr/>
        </p:nvSpPr>
        <p:spPr>
          <a:xfrm>
            <a:off x="667270" y="1199072"/>
            <a:ext cx="1098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2015-2019</a:t>
            </a:r>
            <a:r>
              <a:rPr lang="ko-KR" altLang="en-US" dirty="0"/>
              <a:t>년 기준 </a:t>
            </a:r>
            <a:r>
              <a:rPr lang="en-US" altLang="ko-KR" dirty="0"/>
              <a:t>1</a:t>
            </a:r>
            <a:r>
              <a:rPr lang="ko-KR" altLang="en-US" dirty="0"/>
              <a:t>인당 범죄율이 가장 낮은 </a:t>
            </a:r>
            <a:r>
              <a:rPr lang="en-US" altLang="ko-KR" dirty="0"/>
              <a:t>5</a:t>
            </a:r>
            <a:r>
              <a:rPr lang="ko-KR" altLang="en-US" dirty="0"/>
              <a:t>개구를 </a:t>
            </a:r>
            <a:r>
              <a:rPr lang="en-US" altLang="ko-KR" dirty="0"/>
              <a:t>low </a:t>
            </a:r>
            <a:r>
              <a:rPr lang="ko-KR" altLang="en-US" dirty="0"/>
              <a:t>그룹</a:t>
            </a:r>
            <a:r>
              <a:rPr lang="en-US" altLang="ko-KR" dirty="0"/>
              <a:t>, </a:t>
            </a:r>
            <a:r>
              <a:rPr lang="ko-KR" altLang="en-US" dirty="0"/>
              <a:t>가장 높은 </a:t>
            </a:r>
            <a:r>
              <a:rPr lang="en-US" altLang="ko-KR" dirty="0"/>
              <a:t>5</a:t>
            </a:r>
            <a:r>
              <a:rPr lang="ko-KR" altLang="en-US" dirty="0"/>
              <a:t>개구를 </a:t>
            </a:r>
            <a:r>
              <a:rPr lang="en-US" altLang="ko-KR" dirty="0"/>
              <a:t>High </a:t>
            </a:r>
            <a:r>
              <a:rPr lang="ko-KR" altLang="en-US" dirty="0"/>
              <a:t>그룹으로 두고</a:t>
            </a:r>
            <a:r>
              <a:rPr lang="en-US" altLang="ko-KR" dirty="0"/>
              <a:t>, </a:t>
            </a:r>
            <a:r>
              <a:rPr lang="ko-KR" altLang="en-US" dirty="0"/>
              <a:t>나머지 자치구를 </a:t>
            </a:r>
            <a:r>
              <a:rPr lang="en-US" altLang="ko-KR" dirty="0"/>
              <a:t>Mid </a:t>
            </a:r>
            <a:r>
              <a:rPr lang="ko-KR" altLang="en-US" dirty="0"/>
              <a:t>그룹에 배정한 뒤</a:t>
            </a:r>
            <a:r>
              <a:rPr lang="en-US" altLang="ko-KR" dirty="0"/>
              <a:t>, </a:t>
            </a:r>
            <a:r>
              <a:rPr lang="ko-KR" altLang="en-US" dirty="0"/>
              <a:t>각 그룹에 대하여 변수들의 분포를 관찰하였다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89C06B2-C4C1-29FD-A1D0-EA78AD6897F8}"/>
              </a:ext>
            </a:extLst>
          </p:cNvPr>
          <p:cNvSpPr/>
          <p:nvPr/>
        </p:nvSpPr>
        <p:spPr>
          <a:xfrm>
            <a:off x="667270" y="1199072"/>
            <a:ext cx="10745477" cy="6463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26B530-854A-B65C-D366-DA601E8AD21B}"/>
              </a:ext>
            </a:extLst>
          </p:cNvPr>
          <p:cNvSpPr txBox="1"/>
          <p:nvPr/>
        </p:nvSpPr>
        <p:spPr>
          <a:xfrm>
            <a:off x="3295291" y="2475781"/>
            <a:ext cx="2216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인구밀도의 경우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만명 당 범죄 수가 많은 지역에서 더 낮게 나타났다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제한구역면적 비율의 경우</a:t>
            </a:r>
            <a:r>
              <a:rPr lang="en-US" altLang="ko-KR" dirty="0"/>
              <a:t>, 1</a:t>
            </a:r>
            <a:r>
              <a:rPr lang="ko-KR" altLang="en-US" dirty="0"/>
              <a:t>만명 당 범죄수가 높을 수록 더 적은 것으로 나타났다</a:t>
            </a:r>
            <a:r>
              <a:rPr lang="en-US" altLang="ko-KR" dirty="0"/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D58CF4-C92B-B709-9554-FB86B6A59F69}"/>
              </a:ext>
            </a:extLst>
          </p:cNvPr>
          <p:cNvSpPr/>
          <p:nvPr/>
        </p:nvSpPr>
        <p:spPr>
          <a:xfrm>
            <a:off x="9086557" y="2238242"/>
            <a:ext cx="2490094" cy="3588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148394-282C-556A-1D89-80ED38766471}"/>
              </a:ext>
            </a:extLst>
          </p:cNvPr>
          <p:cNvSpPr txBox="1"/>
          <p:nvPr/>
        </p:nvSpPr>
        <p:spPr>
          <a:xfrm>
            <a:off x="9195759" y="2475781"/>
            <a:ext cx="2216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유흥업소 밀도의 경우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만명 당 범죄 수가 많을 수록 높게 나타났다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도로율의 경우</a:t>
            </a:r>
            <a:r>
              <a:rPr lang="en-US" altLang="ko-KR" dirty="0"/>
              <a:t>, 1</a:t>
            </a:r>
            <a:r>
              <a:rPr lang="ko-KR" altLang="en-US" dirty="0"/>
              <a:t>만명당 범죄수가 높을 수록 더 높은 것으로 나타났다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9BC027B-B360-4B6A-D903-4F23DD1BF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423520"/>
              </p:ext>
            </p:extLst>
          </p:nvPr>
        </p:nvGraphicFramePr>
        <p:xfrm>
          <a:off x="6617196" y="4058641"/>
          <a:ext cx="2345593" cy="1768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971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26693" y="966622"/>
            <a:ext cx="138007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981B4-65F2-033A-740F-AB31814363F2}"/>
              </a:ext>
            </a:extLst>
          </p:cNvPr>
          <p:cNvSpPr txBox="1"/>
          <p:nvPr/>
        </p:nvSpPr>
        <p:spPr>
          <a:xfrm>
            <a:off x="1026694" y="531290"/>
            <a:ext cx="368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모델 선정</a:t>
            </a:r>
          </a:p>
        </p:txBody>
      </p:sp>
      <p:graphicFrame>
        <p:nvGraphicFramePr>
          <p:cNvPr id="3" name="표 27">
            <a:extLst>
              <a:ext uri="{FF2B5EF4-FFF2-40B4-BE49-F238E27FC236}">
                <a16:creationId xmlns:a16="http://schemas.microsoft.com/office/drawing/2014/main" id="{3304AA77-BBDF-E427-27F2-0666FA03B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47502"/>
              </p:ext>
            </p:extLst>
          </p:nvPr>
        </p:nvGraphicFramePr>
        <p:xfrm>
          <a:off x="8093644" y="1156334"/>
          <a:ext cx="3936364" cy="4107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182">
                  <a:extLst>
                    <a:ext uri="{9D8B030D-6E8A-4147-A177-3AD203B41FA5}">
                      <a16:colId xmlns:a16="http://schemas.microsoft.com/office/drawing/2014/main" val="424591287"/>
                    </a:ext>
                  </a:extLst>
                </a:gridCol>
                <a:gridCol w="1968182">
                  <a:extLst>
                    <a:ext uri="{9D8B030D-6E8A-4147-A177-3AD203B41FA5}">
                      <a16:colId xmlns:a16="http://schemas.microsoft.com/office/drawing/2014/main" val="2177672195"/>
                    </a:ext>
                  </a:extLst>
                </a:gridCol>
              </a:tblGrid>
              <a:tr h="2682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모형 타당성 검증</a:t>
                      </a:r>
                    </a:p>
                  </a:txBody>
                  <a:tcPr marL="69846" marR="69846" marT="34923" marB="3492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69846" marR="69846" marT="34923" marB="34923"/>
                </a:tc>
                <a:extLst>
                  <a:ext uri="{0D108BD9-81ED-4DB2-BD59-A6C34878D82A}">
                    <a16:rowId xmlns:a16="http://schemas.microsoft.com/office/drawing/2014/main" val="1267232258"/>
                  </a:ext>
                </a:extLst>
              </a:tr>
              <a:tr h="2260834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69846" marR="69846" marT="34923" marB="349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69846" marR="69846" marT="34923" marB="34923"/>
                </a:tc>
                <a:extLst>
                  <a:ext uri="{0D108BD9-81ED-4DB2-BD59-A6C34878D82A}">
                    <a16:rowId xmlns:a16="http://schemas.microsoft.com/office/drawing/2014/main" val="1045385499"/>
                  </a:ext>
                </a:extLst>
              </a:tr>
              <a:tr h="107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QQ-PLOT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을 참고하면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주어진 데이터는 정규성을 만족한다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846" marR="69846" marT="34923" marB="349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R-student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잔차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플롯을 보면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Outlier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을 제외하고 특별한 패턴이 보이지 않으므로 오차의 등분산성 가정을 만족한다고 본다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846" marR="69846" marT="34923" marB="34923"/>
                </a:tc>
                <a:extLst>
                  <a:ext uri="{0D108BD9-81ED-4DB2-BD59-A6C34878D82A}">
                    <a16:rowId xmlns:a16="http://schemas.microsoft.com/office/drawing/2014/main" val="2842731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13">
                <a:extLst>
                  <a:ext uri="{FF2B5EF4-FFF2-40B4-BE49-F238E27FC236}">
                    <a16:creationId xmlns:a16="http://schemas.microsoft.com/office/drawing/2014/main" id="{FF5E9CC8-AC01-2CE1-14CA-F2DCC6C64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195536"/>
                  </p:ext>
                </p:extLst>
              </p:nvPr>
            </p:nvGraphicFramePr>
            <p:xfrm>
              <a:off x="164059" y="1156334"/>
              <a:ext cx="7642848" cy="24688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2182391">
                      <a:extLst>
                        <a:ext uri="{9D8B030D-6E8A-4147-A177-3AD203B41FA5}">
                          <a16:colId xmlns:a16="http://schemas.microsoft.com/office/drawing/2014/main" val="3441978609"/>
                        </a:ext>
                      </a:extLst>
                    </a:gridCol>
                    <a:gridCol w="1209122">
                      <a:extLst>
                        <a:ext uri="{9D8B030D-6E8A-4147-A177-3AD203B41FA5}">
                          <a16:colId xmlns:a16="http://schemas.microsoft.com/office/drawing/2014/main" val="2454492615"/>
                        </a:ext>
                      </a:extLst>
                    </a:gridCol>
                    <a:gridCol w="1194195">
                      <a:extLst>
                        <a:ext uri="{9D8B030D-6E8A-4147-A177-3AD203B41FA5}">
                          <a16:colId xmlns:a16="http://schemas.microsoft.com/office/drawing/2014/main" val="1123897347"/>
                        </a:ext>
                      </a:extLst>
                    </a:gridCol>
                    <a:gridCol w="1528570">
                      <a:extLst>
                        <a:ext uri="{9D8B030D-6E8A-4147-A177-3AD203B41FA5}">
                          <a16:colId xmlns:a16="http://schemas.microsoft.com/office/drawing/2014/main" val="2947065807"/>
                        </a:ext>
                      </a:extLst>
                    </a:gridCol>
                    <a:gridCol w="1528570">
                      <a:extLst>
                        <a:ext uri="{9D8B030D-6E8A-4147-A177-3AD203B41FA5}">
                          <a16:colId xmlns:a16="http://schemas.microsoft.com/office/drawing/2014/main" val="3787387649"/>
                        </a:ext>
                      </a:extLst>
                    </a:gridCol>
                  </a:tblGrid>
                  <a:tr h="21969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Estimate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/>
                            <a:t>Std.Error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T-value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/>
                            <a:t>Pr</a:t>
                          </a:r>
                          <a:r>
                            <a:rPr lang="en-US" altLang="ko-KR" dirty="0"/>
                            <a:t>( &gt;|t|)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490011"/>
                      </a:ext>
                    </a:extLst>
                  </a:tr>
                  <a:tr h="2196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(Intercept)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137.6217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20.90212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6.58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&lt;.0001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13385"/>
                      </a:ext>
                    </a:extLst>
                  </a:tr>
                  <a:tr h="2196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유흥업소</a:t>
                          </a:r>
                          <a:r>
                            <a:rPr lang="en-US" altLang="ko-KR" dirty="0"/>
                            <a:t>(1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km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3.45898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0.20039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17.26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&lt;.0001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045832"/>
                      </a:ext>
                    </a:extLst>
                  </a:tr>
                  <a:tr h="2196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제한구역면적비율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-62.2365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13.57809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-4.58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&lt;.0001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5218827"/>
                      </a:ext>
                    </a:extLst>
                  </a:tr>
                  <a:tr h="3844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인구밀도</a:t>
                          </a:r>
                          <a:r>
                            <a:rPr lang="en-US" altLang="ko-KR" dirty="0"/>
                            <a:t>(1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km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-0.00515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0.00050831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-10.13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&lt;.0001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586310"/>
                      </a:ext>
                    </a:extLst>
                  </a:tr>
                  <a:tr h="2196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도로율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1.5814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0.68895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0.0234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654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13">
                <a:extLst>
                  <a:ext uri="{FF2B5EF4-FFF2-40B4-BE49-F238E27FC236}">
                    <a16:creationId xmlns:a16="http://schemas.microsoft.com/office/drawing/2014/main" id="{FF5E9CC8-AC01-2CE1-14CA-F2DCC6C64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195536"/>
                  </p:ext>
                </p:extLst>
              </p:nvPr>
            </p:nvGraphicFramePr>
            <p:xfrm>
              <a:off x="164059" y="1156334"/>
              <a:ext cx="7642848" cy="24688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2182391">
                      <a:extLst>
                        <a:ext uri="{9D8B030D-6E8A-4147-A177-3AD203B41FA5}">
                          <a16:colId xmlns:a16="http://schemas.microsoft.com/office/drawing/2014/main" val="3441978609"/>
                        </a:ext>
                      </a:extLst>
                    </a:gridCol>
                    <a:gridCol w="1209122">
                      <a:extLst>
                        <a:ext uri="{9D8B030D-6E8A-4147-A177-3AD203B41FA5}">
                          <a16:colId xmlns:a16="http://schemas.microsoft.com/office/drawing/2014/main" val="2454492615"/>
                        </a:ext>
                      </a:extLst>
                    </a:gridCol>
                    <a:gridCol w="1194195">
                      <a:extLst>
                        <a:ext uri="{9D8B030D-6E8A-4147-A177-3AD203B41FA5}">
                          <a16:colId xmlns:a16="http://schemas.microsoft.com/office/drawing/2014/main" val="1123897347"/>
                        </a:ext>
                      </a:extLst>
                    </a:gridCol>
                    <a:gridCol w="1528570">
                      <a:extLst>
                        <a:ext uri="{9D8B030D-6E8A-4147-A177-3AD203B41FA5}">
                          <a16:colId xmlns:a16="http://schemas.microsoft.com/office/drawing/2014/main" val="2947065807"/>
                        </a:ext>
                      </a:extLst>
                    </a:gridCol>
                    <a:gridCol w="1528570">
                      <a:extLst>
                        <a:ext uri="{9D8B030D-6E8A-4147-A177-3AD203B41FA5}">
                          <a16:colId xmlns:a16="http://schemas.microsoft.com/office/drawing/2014/main" val="378738764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Estimate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/>
                            <a:t>Std.Error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T-value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/>
                            <a:t>Pr</a:t>
                          </a:r>
                          <a:r>
                            <a:rPr lang="en-US" altLang="ko-KR" dirty="0"/>
                            <a:t>( &gt;|t|)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490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(Intercept)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137.6217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20.90212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6.58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&lt;.0001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133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9" t="-208333" r="-251397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3.45898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0.20039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17.26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&lt;.0001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0458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제한구역면적비율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-62.2365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13.57809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-4.58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&lt;.0001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52188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9" t="-234286" r="-251397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-0.00515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0.00050831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-10.13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&lt;.0001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5863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도로율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1.5814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0.68895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0.0234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65411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5E884CF-A2E8-1837-5264-AEA07584E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82" y="1514514"/>
            <a:ext cx="1554125" cy="2026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879721-6FCB-711D-9BEE-40233FBE4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4175" y="1514513"/>
            <a:ext cx="1725126" cy="20268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8DED69-694C-4A39-64D3-67B02E2D7590}"/>
                  </a:ext>
                </a:extLst>
              </p:cNvPr>
              <p:cNvSpPr txBox="1"/>
              <p:nvPr/>
            </p:nvSpPr>
            <p:spPr>
              <a:xfrm>
                <a:off x="135631" y="3899534"/>
                <a:ext cx="90773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Stepwise </a:t>
                </a:r>
                <a:r>
                  <a:rPr lang="ko-KR" altLang="en-US" dirty="0"/>
                  <a:t>변수 선택법으로 변수들을 선정하였다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모델 전체의 </a:t>
                </a:r>
                <a:r>
                  <a:rPr lang="en-US" altLang="ko-KR" dirty="0"/>
                  <a:t>p value &lt; 0.0001.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즉 구해진 모델은 유의하다고 볼 수 있다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모델 </a:t>
                </a:r>
                <a:r>
                  <a:rPr lang="en-US" altLang="ko-KR" dirty="0"/>
                  <a:t>R – square : 0.8451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Adj R-Sq : 0.8399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다중공선성은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VIF</a:t>
                </a:r>
                <a:r>
                  <a:rPr lang="ko-KR" altLang="en-US" dirty="0"/>
                  <a:t>를 통해 체크하였다</a:t>
                </a:r>
                <a:r>
                  <a:rPr lang="en-US" altLang="ko-K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VIF </a:t>
                </a:r>
                <a:r>
                  <a:rPr lang="ko-KR" altLang="en-US" dirty="0"/>
                  <a:t>값들은 모두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보다 작은 값을 가지므로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다중공선성은</a:t>
                </a:r>
                <a:r>
                  <a:rPr lang="ko-KR" altLang="en-US" dirty="0"/>
                  <a:t> 약하다고 판단하였다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거주인구 </a:t>
                </a:r>
                <a:r>
                  <a:rPr lang="en-US" altLang="ko-KR" b="1" dirty="0"/>
                  <a:t>1</a:t>
                </a:r>
                <a:r>
                  <a:rPr lang="ko-KR" altLang="en-US" b="1" dirty="0"/>
                  <a:t>만명당 </a:t>
                </a:r>
                <a:r>
                  <a:rPr lang="ko-KR" altLang="en-US" dirty="0"/>
                  <a:t>범죄 수 </a:t>
                </a:r>
                <a:r>
                  <a:rPr lang="en-US" altLang="ko-KR" dirty="0"/>
                  <a:t> = 137.62 + 3.45*</a:t>
                </a:r>
                <a:r>
                  <a:rPr lang="ko-KR" altLang="en-US" dirty="0"/>
                  <a:t>유흥업소</a:t>
                </a:r>
                <a:r>
                  <a:rPr lang="en-US" altLang="ko-KR" dirty="0"/>
                  <a:t>(1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km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-62.24*</a:t>
                </a:r>
                <a:r>
                  <a:rPr lang="ko-KR" altLang="en-US" dirty="0"/>
                  <a:t>제한구역비율 </a:t>
                </a:r>
                <a:r>
                  <a:rPr lang="en-US" altLang="ko-KR" dirty="0"/>
                  <a:t>-0.00515*</a:t>
                </a:r>
                <a:r>
                  <a:rPr lang="ko-KR" altLang="en-US" dirty="0"/>
                  <a:t>인구밀도 </a:t>
                </a:r>
                <a:r>
                  <a:rPr lang="en-US" altLang="ko-KR" dirty="0"/>
                  <a:t>+1.58*</a:t>
                </a:r>
                <a:r>
                  <a:rPr lang="ko-KR" altLang="en-US" dirty="0"/>
                  <a:t>도로율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8DED69-694C-4A39-64D3-67B02E2D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1" y="3899534"/>
                <a:ext cx="9077380" cy="2585323"/>
              </a:xfrm>
              <a:prstGeom prst="rect">
                <a:avLst/>
              </a:prstGeom>
              <a:blipFill>
                <a:blip r:embed="rId5"/>
                <a:stretch>
                  <a:fillRect l="-537" t="-1415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57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26693" y="966622"/>
            <a:ext cx="150084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981B4-65F2-033A-740F-AB31814363F2}"/>
              </a:ext>
            </a:extLst>
          </p:cNvPr>
          <p:cNvSpPr txBox="1"/>
          <p:nvPr/>
        </p:nvSpPr>
        <p:spPr>
          <a:xfrm>
            <a:off x="1026693" y="531291"/>
            <a:ext cx="289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분석 결과</a:t>
            </a:r>
          </a:p>
          <a:p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10742B-CAAB-BED3-EF0F-F1DA3E543F68}"/>
              </a:ext>
            </a:extLst>
          </p:cNvPr>
          <p:cNvSpPr/>
          <p:nvPr/>
        </p:nvSpPr>
        <p:spPr>
          <a:xfrm>
            <a:off x="1026693" y="1614501"/>
            <a:ext cx="4044100" cy="211047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44450">
            <a:solidFill>
              <a:srgbClr val="0070C0"/>
            </a:solidFill>
          </a:ln>
          <a:effectLst>
            <a:outerShdw blurRad="50800" dist="38100" algn="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4EECDE5-D8F5-3B8C-5345-C6DBF7E650CC}"/>
              </a:ext>
            </a:extLst>
          </p:cNvPr>
          <p:cNvSpPr/>
          <p:nvPr/>
        </p:nvSpPr>
        <p:spPr>
          <a:xfrm>
            <a:off x="1026693" y="4257882"/>
            <a:ext cx="4044100" cy="211047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44450">
            <a:solidFill>
              <a:srgbClr val="0070C0"/>
            </a:solidFill>
          </a:ln>
          <a:effectLst>
            <a:outerShdw blurRad="50800" dist="38100" algn="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4B5A17-D34B-CE88-6BD7-2630A10405C1}"/>
              </a:ext>
            </a:extLst>
          </p:cNvPr>
          <p:cNvSpPr/>
          <p:nvPr/>
        </p:nvSpPr>
        <p:spPr>
          <a:xfrm>
            <a:off x="6072048" y="1181144"/>
            <a:ext cx="5638800" cy="5187216"/>
          </a:xfrm>
          <a:prstGeom prst="roundRect">
            <a:avLst/>
          </a:prstGeom>
          <a:noFill/>
          <a:ln w="44450">
            <a:solidFill>
              <a:srgbClr val="0070C0"/>
            </a:solidFill>
          </a:ln>
          <a:effectLst>
            <a:outerShdw blurRad="50800" dist="38100" algn="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</a:pPr>
            <a:endParaRPr lang="en-US" altLang="ko-KR" sz="1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chemeClr val="tx1"/>
                </a:solidFill>
              </a:rPr>
              <a:t>분석 결과 관악구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강남구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용산구가 예측된 위험도에 비해서 치안기관수가 부족한 것으로 나타났다</a:t>
            </a:r>
            <a:r>
              <a:rPr lang="en-US" altLang="ko-KR" sz="1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altLang="ko-KR" sz="19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chemeClr val="tx1"/>
                </a:solidFill>
              </a:rPr>
              <a:t>또한 동작구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양천구는 예측 위험도 보다 많은 치안기관수가 관측되었다</a:t>
            </a:r>
            <a:r>
              <a:rPr lang="en-US" altLang="ko-KR" sz="1900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altLang="ko-KR" sz="1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chemeClr val="tx1"/>
                </a:solidFill>
              </a:rPr>
              <a:t>따라서 지구대 파출소등 추가적인 경찰자원을 투입할 때에는 관악구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강남구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용산구를 우선하여 이러한 구들의 치안기관의 수를 증가 시켜야 한다</a:t>
            </a:r>
            <a:r>
              <a:rPr lang="en-US" altLang="ko-KR" sz="1900" dirty="0">
                <a:solidFill>
                  <a:schemeClr val="tx1"/>
                </a:solidFill>
              </a:rPr>
              <a:t>.  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altLang="ko-KR" sz="1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chemeClr val="tx1"/>
                </a:solidFill>
              </a:rPr>
              <a:t>또한 도시개발 측면에서 봤을 때 개발제한구역을 개발하게 된다면 범죄율과 양의 상관관계를 가지는 유흥시설 등을 많은 상업지역지구로 바꾸기보다는 음의 상관관계를 갖고 있는 주거지역을 증가시켜야 서울시의 범죄를 줄일 수 있을 것이다</a:t>
            </a:r>
            <a:r>
              <a:rPr lang="en-US" altLang="ko-KR" sz="19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B41867-5C7F-4870-68D1-A38793921289}"/>
              </a:ext>
            </a:extLst>
          </p:cNvPr>
          <p:cNvSpPr txBox="1"/>
          <p:nvPr/>
        </p:nvSpPr>
        <p:spPr>
          <a:xfrm>
            <a:off x="1676400" y="116840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구별 </a:t>
            </a:r>
            <a:r>
              <a:rPr lang="ko-KR" altLang="en-US" dirty="0" err="1"/>
              <a:t>치안기관수</a:t>
            </a:r>
            <a:r>
              <a:rPr lang="ko-KR" alt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2877C-9513-D510-479C-2917FABBDE4A}"/>
              </a:ext>
            </a:extLst>
          </p:cNvPr>
          <p:cNvSpPr txBox="1"/>
          <p:nvPr/>
        </p:nvSpPr>
        <p:spPr>
          <a:xfrm>
            <a:off x="1676400" y="3792526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</a:t>
            </a:r>
            <a:r>
              <a:rPr lang="ko-KR" altLang="en-US"/>
              <a:t>구별 범죄예상지수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8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550</Words>
  <Application>Microsoft Office PowerPoint</Application>
  <PresentationFormat>와이드스크린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Montserrat Semi Bold</vt:lpstr>
      <vt:lpstr>Arial</vt:lpstr>
      <vt:lpstr>Calibri</vt:lpstr>
      <vt:lpstr>Cambria Math</vt:lpstr>
      <vt:lpstr>Lato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최민석</cp:lastModifiedBy>
  <cp:revision>92</cp:revision>
  <dcterms:created xsi:type="dcterms:W3CDTF">2018-05-05T03:43:01Z</dcterms:created>
  <dcterms:modified xsi:type="dcterms:W3CDTF">2022-11-17T09:51:22Z</dcterms:modified>
</cp:coreProperties>
</file>