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62802" autoAdjust="0"/>
  </p:normalViewPr>
  <p:slideViewPr>
    <p:cSldViewPr snapToGrid="0">
      <p:cViewPr varScale="1">
        <p:scale>
          <a:sx n="44" d="100"/>
          <a:sy n="44" d="100"/>
        </p:scale>
        <p:origin x="48" y="115"/>
      </p:cViewPr>
      <p:guideLst/>
    </p:cSldViewPr>
  </p:slideViewPr>
  <p:notesTextViewPr>
    <p:cViewPr>
      <p:scale>
        <a:sx n="1" d="1"/>
        <a:sy n="1" d="1"/>
      </p:scale>
      <p:origin x="0" y="-41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ystal Gosden" userId="32658479f3a8e398" providerId="LiveId" clId="{1CE80A2C-CA2B-459C-A916-FDFFA606AA5C}"/>
    <pc:docChg chg="undo redo custSel addSld modSld">
      <pc:chgData name="Chrystal Gosden" userId="32658479f3a8e398" providerId="LiveId" clId="{1CE80A2C-CA2B-459C-A916-FDFFA606AA5C}" dt="2018-03-12T13:07:47.270" v="3113" actId="313"/>
      <pc:docMkLst>
        <pc:docMk/>
      </pc:docMkLst>
      <pc:sldChg chg="modNotesTx">
        <pc:chgData name="Chrystal Gosden" userId="32658479f3a8e398" providerId="LiveId" clId="{1CE80A2C-CA2B-459C-A916-FDFFA606AA5C}" dt="2018-03-12T13:00:31.304" v="2929" actId="20577"/>
        <pc:sldMkLst>
          <pc:docMk/>
          <pc:sldMk cId="3670221755" sldId="258"/>
        </pc:sldMkLst>
      </pc:sldChg>
      <pc:sldChg chg="modNotesTx">
        <pc:chgData name="Chrystal Gosden" userId="32658479f3a8e398" providerId="LiveId" clId="{1CE80A2C-CA2B-459C-A916-FDFFA606AA5C}" dt="2018-03-12T12:34:39.998" v="2920" actId="20577"/>
        <pc:sldMkLst>
          <pc:docMk/>
          <pc:sldMk cId="1824126860" sldId="259"/>
        </pc:sldMkLst>
      </pc:sldChg>
      <pc:sldChg chg="modNotesTx">
        <pc:chgData name="Chrystal Gosden" userId="32658479f3a8e398" providerId="LiveId" clId="{1CE80A2C-CA2B-459C-A916-FDFFA606AA5C}" dt="2018-03-11T21:08:56.551" v="1468" actId="20577"/>
        <pc:sldMkLst>
          <pc:docMk/>
          <pc:sldMk cId="2439438078" sldId="260"/>
        </pc:sldMkLst>
      </pc:sldChg>
      <pc:sldChg chg="addSp delSp modSp modAnim modNotesTx">
        <pc:chgData name="Chrystal Gosden" userId="32658479f3a8e398" providerId="LiveId" clId="{1CE80A2C-CA2B-459C-A916-FDFFA606AA5C}" dt="2018-03-12T12:32:43.104" v="2904" actId="20577"/>
        <pc:sldMkLst>
          <pc:docMk/>
          <pc:sldMk cId="1771966306" sldId="261"/>
        </pc:sldMkLst>
        <pc:spChg chg="mod">
          <ac:chgData name="Chrystal Gosden" userId="32658479f3a8e398" providerId="LiveId" clId="{1CE80A2C-CA2B-459C-A916-FDFFA606AA5C}" dt="2018-03-11T21:00:21.167" v="1148" actId="164"/>
          <ac:spMkLst>
            <pc:docMk/>
            <pc:sldMk cId="1771966306" sldId="261"/>
            <ac:spMk id="4" creationId="{AA8780C8-14F4-4242-8A90-69976837B0CC}"/>
          </ac:spMkLst>
        </pc:spChg>
        <pc:spChg chg="mod">
          <ac:chgData name="Chrystal Gosden" userId="32658479f3a8e398" providerId="LiveId" clId="{1CE80A2C-CA2B-459C-A916-FDFFA606AA5C}" dt="2018-03-11T21:00:24.777" v="1149" actId="164"/>
          <ac:spMkLst>
            <pc:docMk/>
            <pc:sldMk cId="1771966306" sldId="261"/>
            <ac:spMk id="5" creationId="{490C215E-8BF1-448A-B5E9-D7E16DAF96FC}"/>
          </ac:spMkLst>
        </pc:spChg>
        <pc:spChg chg="add mod">
          <ac:chgData name="Chrystal Gosden" userId="32658479f3a8e398" providerId="LiveId" clId="{1CE80A2C-CA2B-459C-A916-FDFFA606AA5C}" dt="2018-03-11T21:10:14.688" v="1579" actId="20577"/>
          <ac:spMkLst>
            <pc:docMk/>
            <pc:sldMk cId="1771966306" sldId="261"/>
            <ac:spMk id="18" creationId="{C6882CEC-75A2-40B4-821F-6B935BBAC507}"/>
          </ac:spMkLst>
        </pc:spChg>
        <pc:spChg chg="add mod">
          <ac:chgData name="Chrystal Gosden" userId="32658479f3a8e398" providerId="LiveId" clId="{1CE80A2C-CA2B-459C-A916-FDFFA606AA5C}" dt="2018-03-11T21:00:28.508" v="1150" actId="164"/>
          <ac:spMkLst>
            <pc:docMk/>
            <pc:sldMk cId="1771966306" sldId="261"/>
            <ac:spMk id="19" creationId="{B4D6F996-E3F5-446B-BFC7-2E208A31701F}"/>
          </ac:spMkLst>
        </pc:spChg>
        <pc:spChg chg="mod">
          <ac:chgData name="Chrystal Gosden" userId="32658479f3a8e398" providerId="LiveId" clId="{1CE80A2C-CA2B-459C-A916-FDFFA606AA5C}" dt="2018-03-11T21:10:18.090" v="1585" actId="20577"/>
          <ac:spMkLst>
            <pc:docMk/>
            <pc:sldMk cId="1771966306" sldId="261"/>
            <ac:spMk id="30" creationId="{7142FB7E-43AC-46BF-B997-B71101CC2547}"/>
          </ac:spMkLst>
        </pc:spChg>
        <pc:grpChg chg="add mod">
          <ac:chgData name="Chrystal Gosden" userId="32658479f3a8e398" providerId="LiveId" clId="{1CE80A2C-CA2B-459C-A916-FDFFA606AA5C}" dt="2018-03-11T21:00:21.167" v="1148" actId="164"/>
          <ac:grpSpMkLst>
            <pc:docMk/>
            <pc:sldMk cId="1771966306" sldId="261"/>
            <ac:grpSpMk id="7" creationId="{B6489399-B2C0-4E8F-AD4E-605611369940}"/>
          </ac:grpSpMkLst>
        </pc:grpChg>
        <pc:grpChg chg="add mod">
          <ac:chgData name="Chrystal Gosden" userId="32658479f3a8e398" providerId="LiveId" clId="{1CE80A2C-CA2B-459C-A916-FDFFA606AA5C}" dt="2018-03-11T21:00:24.777" v="1149" actId="164"/>
          <ac:grpSpMkLst>
            <pc:docMk/>
            <pc:sldMk cId="1771966306" sldId="261"/>
            <ac:grpSpMk id="8" creationId="{8DF33CDD-D338-4D5F-8D6B-80F3E61DAAB4}"/>
          </ac:grpSpMkLst>
        </pc:grpChg>
        <pc:grpChg chg="add mod">
          <ac:chgData name="Chrystal Gosden" userId="32658479f3a8e398" providerId="LiveId" clId="{1CE80A2C-CA2B-459C-A916-FDFFA606AA5C}" dt="2018-03-11T21:00:28.508" v="1150" actId="164"/>
          <ac:grpSpMkLst>
            <pc:docMk/>
            <pc:sldMk cId="1771966306" sldId="261"/>
            <ac:grpSpMk id="9" creationId="{C01821C5-A18A-4759-B2C6-86328624275C}"/>
          </ac:grpSpMkLst>
        </pc:grpChg>
        <pc:grpChg chg="mod">
          <ac:chgData name="Chrystal Gosden" userId="32658479f3a8e398" providerId="LiveId" clId="{1CE80A2C-CA2B-459C-A916-FDFFA606AA5C}" dt="2018-03-11T21:00:28.508" v="1150" actId="164"/>
          <ac:grpSpMkLst>
            <pc:docMk/>
            <pc:sldMk cId="1771966306" sldId="261"/>
            <ac:grpSpMk id="28" creationId="{967BAF22-0009-489D-9EC4-3ACD7E98E57C}"/>
          </ac:grpSpMkLst>
        </pc:grpChg>
        <pc:graphicFrameChg chg="add del">
          <ac:chgData name="Chrystal Gosden" userId="32658479f3a8e398" providerId="LiveId" clId="{1CE80A2C-CA2B-459C-A916-FDFFA606AA5C}" dt="2018-03-11T20:59:32.703" v="1128" actId="6549"/>
          <ac:graphicFrameMkLst>
            <pc:docMk/>
            <pc:sldMk cId="1771966306" sldId="261"/>
            <ac:graphicFrameMk id="3" creationId="{ED81ACD4-8968-416D-91C0-21996D82C9A6}"/>
          </ac:graphicFrameMkLst>
        </pc:graphicFrameChg>
      </pc:sldChg>
      <pc:sldChg chg="addSp delSp modSp modAnim modNotesTx">
        <pc:chgData name="Chrystal Gosden" userId="32658479f3a8e398" providerId="LiveId" clId="{1CE80A2C-CA2B-459C-A916-FDFFA606AA5C}" dt="2018-03-12T13:07:47.270" v="3113" actId="313"/>
        <pc:sldMkLst>
          <pc:docMk/>
          <pc:sldMk cId="390112809" sldId="262"/>
        </pc:sldMkLst>
        <pc:spChg chg="mod">
          <ac:chgData name="Chrystal Gosden" userId="32658479f3a8e398" providerId="LiveId" clId="{1CE80A2C-CA2B-459C-A916-FDFFA606AA5C}" dt="2018-03-11T21:14:05.217" v="1941" actId="1076"/>
          <ac:spMkLst>
            <pc:docMk/>
            <pc:sldMk cId="390112809" sldId="262"/>
            <ac:spMk id="4" creationId="{A4880D5E-CBD4-4FA1-BD91-020D158D93D2}"/>
          </ac:spMkLst>
        </pc:spChg>
        <pc:spChg chg="add del">
          <ac:chgData name="Chrystal Gosden" userId="32658479f3a8e398" providerId="LiveId" clId="{1CE80A2C-CA2B-459C-A916-FDFFA606AA5C}" dt="2018-03-12T08:19:13.247" v="2859" actId="478"/>
          <ac:spMkLst>
            <pc:docMk/>
            <pc:sldMk cId="390112809" sldId="262"/>
            <ac:spMk id="6" creationId="{37919A89-8971-4B22-9CB1-7E728AD46522}"/>
          </ac:spMkLst>
        </pc:spChg>
        <pc:spChg chg="add mod">
          <ac:chgData name="Chrystal Gosden" userId="32658479f3a8e398" providerId="LiveId" clId="{1CE80A2C-CA2B-459C-A916-FDFFA606AA5C}" dt="2018-03-10T16:42:51.119" v="163" actId="164"/>
          <ac:spMkLst>
            <pc:docMk/>
            <pc:sldMk cId="390112809" sldId="262"/>
            <ac:spMk id="25" creationId="{DBD2D1C2-A4AD-4365-8B89-543696A4386D}"/>
          </ac:spMkLst>
        </pc:spChg>
        <pc:spChg chg="add mod">
          <ac:chgData name="Chrystal Gosden" userId="32658479f3a8e398" providerId="LiveId" clId="{1CE80A2C-CA2B-459C-A916-FDFFA606AA5C}" dt="2018-03-10T16:42:51.119" v="163" actId="164"/>
          <ac:spMkLst>
            <pc:docMk/>
            <pc:sldMk cId="390112809" sldId="262"/>
            <ac:spMk id="36" creationId="{8DF6CC4A-D01F-47DB-9DE6-D6C0EC36F4D0}"/>
          </ac:spMkLst>
        </pc:spChg>
        <pc:spChg chg="add mod">
          <ac:chgData name="Chrystal Gosden" userId="32658479f3a8e398" providerId="LiveId" clId="{1CE80A2C-CA2B-459C-A916-FDFFA606AA5C}" dt="2018-03-10T16:42:51.119" v="163" actId="164"/>
          <ac:spMkLst>
            <pc:docMk/>
            <pc:sldMk cId="390112809" sldId="262"/>
            <ac:spMk id="38" creationId="{A96393C4-2CE2-4AD4-83FE-0E5B73216988}"/>
          </ac:spMkLst>
        </pc:spChg>
        <pc:spChg chg="add mod">
          <ac:chgData name="Chrystal Gosden" userId="32658479f3a8e398" providerId="LiveId" clId="{1CE80A2C-CA2B-459C-A916-FDFFA606AA5C}" dt="2018-03-10T16:42:51.119" v="163" actId="164"/>
          <ac:spMkLst>
            <pc:docMk/>
            <pc:sldMk cId="390112809" sldId="262"/>
            <ac:spMk id="39" creationId="{4B64149F-713C-406B-8043-6015E6ABFC9A}"/>
          </ac:spMkLst>
        </pc:spChg>
        <pc:spChg chg="add mod">
          <ac:chgData name="Chrystal Gosden" userId="32658479f3a8e398" providerId="LiveId" clId="{1CE80A2C-CA2B-459C-A916-FDFFA606AA5C}" dt="2018-03-11T20:58:04.146" v="1095" actId="164"/>
          <ac:spMkLst>
            <pc:docMk/>
            <pc:sldMk cId="390112809" sldId="262"/>
            <ac:spMk id="61" creationId="{E6886F2A-4161-46F4-9FDB-2F3C98BE6F1E}"/>
          </ac:spMkLst>
        </pc:spChg>
        <pc:spChg chg="add mod">
          <ac:chgData name="Chrystal Gosden" userId="32658479f3a8e398" providerId="LiveId" clId="{1CE80A2C-CA2B-459C-A916-FDFFA606AA5C}" dt="2018-03-11T20:58:35.764" v="1112" actId="164"/>
          <ac:spMkLst>
            <pc:docMk/>
            <pc:sldMk cId="390112809" sldId="262"/>
            <ac:spMk id="62" creationId="{482BE095-5598-4FB7-954F-5A03C774E166}"/>
          </ac:spMkLst>
        </pc:spChg>
        <pc:spChg chg="add mod">
          <ac:chgData name="Chrystal Gosden" userId="32658479f3a8e398" providerId="LiveId" clId="{1CE80A2C-CA2B-459C-A916-FDFFA606AA5C}" dt="2018-03-10T16:49:25.942" v="283" actId="164"/>
          <ac:spMkLst>
            <pc:docMk/>
            <pc:sldMk cId="390112809" sldId="262"/>
            <ac:spMk id="63" creationId="{0DE1110D-EFA0-4B04-B8BC-9E6C2AC2A384}"/>
          </ac:spMkLst>
        </pc:spChg>
        <pc:spChg chg="add mod">
          <ac:chgData name="Chrystal Gosden" userId="32658479f3a8e398" providerId="LiveId" clId="{1CE80A2C-CA2B-459C-A916-FDFFA606AA5C}" dt="2018-03-10T16:49:25.942" v="283" actId="164"/>
          <ac:spMkLst>
            <pc:docMk/>
            <pc:sldMk cId="390112809" sldId="262"/>
            <ac:spMk id="64" creationId="{0C28399F-AB2F-4178-9A11-8778E44D16DF}"/>
          </ac:spMkLst>
        </pc:spChg>
        <pc:spChg chg="add mod">
          <ac:chgData name="Chrystal Gosden" userId="32658479f3a8e398" providerId="LiveId" clId="{1CE80A2C-CA2B-459C-A916-FDFFA606AA5C}" dt="2018-03-10T16:49:25.942" v="283" actId="164"/>
          <ac:spMkLst>
            <pc:docMk/>
            <pc:sldMk cId="390112809" sldId="262"/>
            <ac:spMk id="65" creationId="{85FC9E6B-B834-43A2-99B9-ADCBAF49F594}"/>
          </ac:spMkLst>
        </pc:spChg>
        <pc:spChg chg="add mod">
          <ac:chgData name="Chrystal Gosden" userId="32658479f3a8e398" providerId="LiveId" clId="{1CE80A2C-CA2B-459C-A916-FDFFA606AA5C}" dt="2018-03-10T16:49:25.942" v="283" actId="164"/>
          <ac:spMkLst>
            <pc:docMk/>
            <pc:sldMk cId="390112809" sldId="262"/>
            <ac:spMk id="66" creationId="{7BEF3571-2721-4EC9-970D-6D64D0C24880}"/>
          </ac:spMkLst>
        </pc:spChg>
        <pc:spChg chg="add mod">
          <ac:chgData name="Chrystal Gosden" userId="32658479f3a8e398" providerId="LiveId" clId="{1CE80A2C-CA2B-459C-A916-FDFFA606AA5C}" dt="2018-03-10T16:49:25.942" v="283" actId="164"/>
          <ac:spMkLst>
            <pc:docMk/>
            <pc:sldMk cId="390112809" sldId="262"/>
            <ac:spMk id="67" creationId="{473C334D-6E8A-4AF4-AC7C-8E79CB89BFD6}"/>
          </ac:spMkLst>
        </pc:spChg>
        <pc:spChg chg="add mod">
          <ac:chgData name="Chrystal Gosden" userId="32658479f3a8e398" providerId="LiveId" clId="{1CE80A2C-CA2B-459C-A916-FDFFA606AA5C}" dt="2018-03-10T16:49:25.942" v="283" actId="164"/>
          <ac:spMkLst>
            <pc:docMk/>
            <pc:sldMk cId="390112809" sldId="262"/>
            <ac:spMk id="68" creationId="{17E1F161-A36F-4E8C-BBBA-32A3A6A79672}"/>
          </ac:spMkLst>
        </pc:spChg>
        <pc:spChg chg="add mod">
          <ac:chgData name="Chrystal Gosden" userId="32658479f3a8e398" providerId="LiveId" clId="{1CE80A2C-CA2B-459C-A916-FDFFA606AA5C}" dt="2018-03-10T16:49:25.942" v="283" actId="164"/>
          <ac:spMkLst>
            <pc:docMk/>
            <pc:sldMk cId="390112809" sldId="262"/>
            <ac:spMk id="69" creationId="{C62D7528-5E25-4AD5-9DC7-A3335CB4C2B4}"/>
          </ac:spMkLst>
        </pc:spChg>
        <pc:spChg chg="add mod">
          <ac:chgData name="Chrystal Gosden" userId="32658479f3a8e398" providerId="LiveId" clId="{1CE80A2C-CA2B-459C-A916-FDFFA606AA5C}" dt="2018-03-10T16:49:25.942" v="283" actId="164"/>
          <ac:spMkLst>
            <pc:docMk/>
            <pc:sldMk cId="390112809" sldId="262"/>
            <ac:spMk id="70" creationId="{258F76EE-3034-47EB-9F0D-2BAE11552EC2}"/>
          </ac:spMkLst>
        </pc:spChg>
        <pc:spChg chg="add mod">
          <ac:chgData name="Chrystal Gosden" userId="32658479f3a8e398" providerId="LiveId" clId="{1CE80A2C-CA2B-459C-A916-FDFFA606AA5C}" dt="2018-03-10T16:49:25.942" v="283" actId="164"/>
          <ac:spMkLst>
            <pc:docMk/>
            <pc:sldMk cId="390112809" sldId="262"/>
            <ac:spMk id="71" creationId="{E36C784D-ED8B-4874-A046-DC255A103D74}"/>
          </ac:spMkLst>
        </pc:spChg>
        <pc:spChg chg="add mod">
          <ac:chgData name="Chrystal Gosden" userId="32658479f3a8e398" providerId="LiveId" clId="{1CE80A2C-CA2B-459C-A916-FDFFA606AA5C}" dt="2018-03-10T16:49:16.505" v="281" actId="164"/>
          <ac:spMkLst>
            <pc:docMk/>
            <pc:sldMk cId="390112809" sldId="262"/>
            <ac:spMk id="72" creationId="{92C5C7E1-073B-4E5A-82A9-2BBA5FE06630}"/>
          </ac:spMkLst>
        </pc:spChg>
        <pc:spChg chg="add mod">
          <ac:chgData name="Chrystal Gosden" userId="32658479f3a8e398" providerId="LiveId" clId="{1CE80A2C-CA2B-459C-A916-FDFFA606AA5C}" dt="2018-03-10T16:49:16.505" v="281" actId="164"/>
          <ac:spMkLst>
            <pc:docMk/>
            <pc:sldMk cId="390112809" sldId="262"/>
            <ac:spMk id="73" creationId="{1E5105B9-3C27-4592-B4C7-0D2C08C7C286}"/>
          </ac:spMkLst>
        </pc:spChg>
        <pc:spChg chg="add mod">
          <ac:chgData name="Chrystal Gosden" userId="32658479f3a8e398" providerId="LiveId" clId="{1CE80A2C-CA2B-459C-A916-FDFFA606AA5C}" dt="2018-03-10T16:49:16.505" v="281" actId="164"/>
          <ac:spMkLst>
            <pc:docMk/>
            <pc:sldMk cId="390112809" sldId="262"/>
            <ac:spMk id="74" creationId="{88EE7EBD-F99F-4629-A3A4-FADE4E73768B}"/>
          </ac:spMkLst>
        </pc:spChg>
        <pc:spChg chg="add mod">
          <ac:chgData name="Chrystal Gosden" userId="32658479f3a8e398" providerId="LiveId" clId="{1CE80A2C-CA2B-459C-A916-FDFFA606AA5C}" dt="2018-03-10T16:49:16.505" v="281" actId="164"/>
          <ac:spMkLst>
            <pc:docMk/>
            <pc:sldMk cId="390112809" sldId="262"/>
            <ac:spMk id="75" creationId="{D6338739-1776-49A5-A2CA-CBB03B619714}"/>
          </ac:spMkLst>
        </pc:spChg>
        <pc:spChg chg="add mod">
          <ac:chgData name="Chrystal Gosden" userId="32658479f3a8e398" providerId="LiveId" clId="{1CE80A2C-CA2B-459C-A916-FDFFA606AA5C}" dt="2018-03-10T16:49:16.505" v="281" actId="164"/>
          <ac:spMkLst>
            <pc:docMk/>
            <pc:sldMk cId="390112809" sldId="262"/>
            <ac:spMk id="76" creationId="{A3273331-0502-4377-8FF7-45645B4E1F9C}"/>
          </ac:spMkLst>
        </pc:spChg>
        <pc:spChg chg="add mod">
          <ac:chgData name="Chrystal Gosden" userId="32658479f3a8e398" providerId="LiveId" clId="{1CE80A2C-CA2B-459C-A916-FDFFA606AA5C}" dt="2018-03-10T16:49:16.505" v="281" actId="164"/>
          <ac:spMkLst>
            <pc:docMk/>
            <pc:sldMk cId="390112809" sldId="262"/>
            <ac:spMk id="77" creationId="{92D7758D-2516-4D7B-BAFB-6C5FDCEA40D9}"/>
          </ac:spMkLst>
        </pc:spChg>
        <pc:spChg chg="add mod">
          <ac:chgData name="Chrystal Gosden" userId="32658479f3a8e398" providerId="LiveId" clId="{1CE80A2C-CA2B-459C-A916-FDFFA606AA5C}" dt="2018-03-10T16:49:16.505" v="281" actId="164"/>
          <ac:spMkLst>
            <pc:docMk/>
            <pc:sldMk cId="390112809" sldId="262"/>
            <ac:spMk id="78" creationId="{CC57469F-6995-4BE6-B54A-6235A60C8914}"/>
          </ac:spMkLst>
        </pc:spChg>
        <pc:spChg chg="add mod">
          <ac:chgData name="Chrystal Gosden" userId="32658479f3a8e398" providerId="LiveId" clId="{1CE80A2C-CA2B-459C-A916-FDFFA606AA5C}" dt="2018-03-10T16:49:16.505" v="281" actId="164"/>
          <ac:spMkLst>
            <pc:docMk/>
            <pc:sldMk cId="390112809" sldId="262"/>
            <ac:spMk id="79" creationId="{70AF7C70-7206-4096-859E-16B4C5D0B44B}"/>
          </ac:spMkLst>
        </pc:spChg>
        <pc:spChg chg="add mod">
          <ac:chgData name="Chrystal Gosden" userId="32658479f3a8e398" providerId="LiveId" clId="{1CE80A2C-CA2B-459C-A916-FDFFA606AA5C}" dt="2018-03-10T16:49:16.505" v="281" actId="164"/>
          <ac:spMkLst>
            <pc:docMk/>
            <pc:sldMk cId="390112809" sldId="262"/>
            <ac:spMk id="80" creationId="{2853CFC5-DABC-484A-894B-8C9D2D3A23BE}"/>
          </ac:spMkLst>
        </pc:spChg>
        <pc:grpChg chg="add mod">
          <ac:chgData name="Chrystal Gosden" userId="32658479f3a8e398" providerId="LiveId" clId="{1CE80A2C-CA2B-459C-A916-FDFFA606AA5C}" dt="2018-03-10T16:43:00.887" v="165" actId="1076"/>
          <ac:grpSpMkLst>
            <pc:docMk/>
            <pc:sldMk cId="390112809" sldId="262"/>
            <ac:grpSpMk id="7" creationId="{A1C236F2-2086-4888-8A34-EF814D2D687C}"/>
          </ac:grpSpMkLst>
        </pc:grpChg>
        <pc:grpChg chg="add mod">
          <ac:chgData name="Chrystal Gosden" userId="32658479f3a8e398" providerId="LiveId" clId="{1CE80A2C-CA2B-459C-A916-FDFFA606AA5C}" dt="2018-03-11T20:58:35.764" v="1112" actId="164"/>
          <ac:grpSpMkLst>
            <pc:docMk/>
            <pc:sldMk cId="390112809" sldId="262"/>
            <ac:grpSpMk id="9" creationId="{BBBFA377-6BFE-4C63-9444-D1C5427F1715}"/>
          </ac:grpSpMkLst>
        </pc:grpChg>
        <pc:grpChg chg="add mod">
          <ac:chgData name="Chrystal Gosden" userId="32658479f3a8e398" providerId="LiveId" clId="{1CE80A2C-CA2B-459C-A916-FDFFA606AA5C}" dt="2018-03-11T21:14:07.997" v="1942" actId="1076"/>
          <ac:grpSpMkLst>
            <pc:docMk/>
            <pc:sldMk cId="390112809" sldId="262"/>
            <ac:grpSpMk id="11" creationId="{68E54A03-5CA1-4908-9267-01CCAC2FD044}"/>
          </ac:grpSpMkLst>
        </pc:grpChg>
        <pc:grpChg chg="add mod">
          <ac:chgData name="Chrystal Gosden" userId="32658479f3a8e398" providerId="LiveId" clId="{1CE80A2C-CA2B-459C-A916-FDFFA606AA5C}" dt="2018-03-10T16:49:29.244" v="284" actId="164"/>
          <ac:grpSpMkLst>
            <pc:docMk/>
            <pc:sldMk cId="390112809" sldId="262"/>
            <ac:grpSpMk id="22" creationId="{9A58D24C-59D2-4BC6-BAB6-604D39CDB11C}"/>
          </ac:grpSpMkLst>
        </pc:grpChg>
        <pc:grpChg chg="mod">
          <ac:chgData name="Chrystal Gosden" userId="32658479f3a8e398" providerId="LiveId" clId="{1CE80A2C-CA2B-459C-A916-FDFFA606AA5C}" dt="2018-03-10T16:42:51.119" v="163" actId="164"/>
          <ac:grpSpMkLst>
            <pc:docMk/>
            <pc:sldMk cId="390112809" sldId="262"/>
            <ac:grpSpMk id="23" creationId="{F4AF8ACF-5605-4382-BC6A-F76776CD43C4}"/>
          </ac:grpSpMkLst>
        </pc:grpChg>
        <pc:grpChg chg="add mod">
          <ac:chgData name="Chrystal Gosden" userId="32658479f3a8e398" providerId="LiveId" clId="{1CE80A2C-CA2B-459C-A916-FDFFA606AA5C}" dt="2018-03-10T16:49:29.244" v="284" actId="164"/>
          <ac:grpSpMkLst>
            <pc:docMk/>
            <pc:sldMk cId="390112809" sldId="262"/>
            <ac:grpSpMk id="24" creationId="{F6CB7573-2173-4A3C-9926-6F59F1E5D221}"/>
          </ac:grpSpMkLst>
        </pc:grpChg>
        <pc:grpChg chg="mod">
          <ac:chgData name="Chrystal Gosden" userId="32658479f3a8e398" providerId="LiveId" clId="{1CE80A2C-CA2B-459C-A916-FDFFA606AA5C}" dt="2018-03-10T16:46:00.460" v="223" actId="164"/>
          <ac:grpSpMkLst>
            <pc:docMk/>
            <pc:sldMk cId="390112809" sldId="262"/>
            <ac:grpSpMk id="37" creationId="{5D56FDCA-FCA7-459B-A0EC-08E5D9607730}"/>
          </ac:grpSpMkLst>
        </pc:grpChg>
        <pc:grpChg chg="add mod">
          <ac:chgData name="Chrystal Gosden" userId="32658479f3a8e398" providerId="LiveId" clId="{1CE80A2C-CA2B-459C-A916-FDFFA606AA5C}" dt="2018-03-10T16:49:29.244" v="284" actId="164"/>
          <ac:grpSpMkLst>
            <pc:docMk/>
            <pc:sldMk cId="390112809" sldId="262"/>
            <ac:grpSpMk id="81" creationId="{CEAD3A80-98FE-435D-84B8-ED82D8153786}"/>
          </ac:grpSpMkLst>
        </pc:grpChg>
        <pc:grpChg chg="add mod">
          <ac:chgData name="Chrystal Gosden" userId="32658479f3a8e398" providerId="LiveId" clId="{1CE80A2C-CA2B-459C-A916-FDFFA606AA5C}" dt="2018-03-11T20:58:04.146" v="1095" actId="164"/>
          <ac:grpSpMkLst>
            <pc:docMk/>
            <pc:sldMk cId="390112809" sldId="262"/>
            <ac:grpSpMk id="82" creationId="{71EBEBC4-9C09-48F6-B4AA-3890944EF489}"/>
          </ac:grpSpMkLst>
        </pc:grpChg>
        <pc:cxnChg chg="mod">
          <ac:chgData name="Chrystal Gosden" userId="32658479f3a8e398" providerId="LiveId" clId="{1CE80A2C-CA2B-459C-A916-FDFFA606AA5C}" dt="2018-03-10T16:42:07.531" v="152" actId="692"/>
          <ac:cxnSpMkLst>
            <pc:docMk/>
            <pc:sldMk cId="390112809" sldId="262"/>
            <ac:cxnSpMk id="8" creationId="{F56D2F5F-8738-4764-A178-5E3A6720A487}"/>
          </ac:cxnSpMkLst>
        </pc:cxnChg>
        <pc:cxnChg chg="mod">
          <ac:chgData name="Chrystal Gosden" userId="32658479f3a8e398" providerId="LiveId" clId="{1CE80A2C-CA2B-459C-A916-FDFFA606AA5C}" dt="2018-03-10T16:42:01.755" v="151" actId="692"/>
          <ac:cxnSpMkLst>
            <pc:docMk/>
            <pc:sldMk cId="390112809" sldId="262"/>
            <ac:cxnSpMk id="10" creationId="{E7EF61F1-21FE-4242-A64E-66328FC3AA9F}"/>
          </ac:cxnSpMkLst>
        </pc:cxnChg>
        <pc:cxnChg chg="mod">
          <ac:chgData name="Chrystal Gosden" userId="32658479f3a8e398" providerId="LiveId" clId="{1CE80A2C-CA2B-459C-A916-FDFFA606AA5C}" dt="2018-03-12T08:19:14.016" v="2862" actId="14100"/>
          <ac:cxnSpMkLst>
            <pc:docMk/>
            <pc:sldMk cId="390112809" sldId="262"/>
            <ac:cxnSpMk id="14" creationId="{3D67F17C-3762-4EA2-9942-4A88BACE33AC}"/>
          </ac:cxnSpMkLst>
        </pc:cxnChg>
        <pc:cxnChg chg="add del mod">
          <ac:chgData name="Chrystal Gosden" userId="32658479f3a8e398" providerId="LiveId" clId="{1CE80A2C-CA2B-459C-A916-FDFFA606AA5C}" dt="2018-03-12T08:19:13.746" v="2861" actId="478"/>
          <ac:cxnSpMkLst>
            <pc:docMk/>
            <pc:sldMk cId="390112809" sldId="262"/>
            <ac:cxnSpMk id="16" creationId="{C3FA94EF-4A5C-4A59-B5AC-7D9F917974B3}"/>
          </ac:cxnSpMkLst>
        </pc:cxnChg>
        <pc:cxnChg chg="add mod">
          <ac:chgData name="Chrystal Gosden" userId="32658479f3a8e398" providerId="LiveId" clId="{1CE80A2C-CA2B-459C-A916-FDFFA606AA5C}" dt="2018-03-10T16:46:00.460" v="223" actId="164"/>
          <ac:cxnSpMkLst>
            <pc:docMk/>
            <pc:sldMk cId="390112809" sldId="262"/>
            <ac:cxnSpMk id="17" creationId="{8E057D6D-7FB1-47E4-B49A-0A1F9AB08E45}"/>
          </ac:cxnSpMkLst>
        </pc:cxnChg>
        <pc:cxnChg chg="add mod">
          <ac:chgData name="Chrystal Gosden" userId="32658479f3a8e398" providerId="LiveId" clId="{1CE80A2C-CA2B-459C-A916-FDFFA606AA5C}" dt="2018-03-10T16:46:00.460" v="223" actId="164"/>
          <ac:cxnSpMkLst>
            <pc:docMk/>
            <pc:sldMk cId="390112809" sldId="262"/>
            <ac:cxnSpMk id="21" creationId="{ADB763EB-C008-4A51-A883-C47F16BF3BE0}"/>
          </ac:cxnSpMkLst>
        </pc:cxnChg>
        <pc:cxnChg chg="add mod ord">
          <ac:chgData name="Chrystal Gosden" userId="32658479f3a8e398" providerId="LiveId" clId="{1CE80A2C-CA2B-459C-A916-FDFFA606AA5C}" dt="2018-03-11T20:58:16.241" v="1103" actId="1076"/>
          <ac:cxnSpMkLst>
            <pc:docMk/>
            <pc:sldMk cId="390112809" sldId="262"/>
            <ac:cxnSpMk id="40" creationId="{954FD147-97DF-43D2-89C6-6FBA3A669D06}"/>
          </ac:cxnSpMkLst>
        </pc:cxnChg>
        <pc:cxnChg chg="add mod">
          <ac:chgData name="Chrystal Gosden" userId="32658479f3a8e398" providerId="LiveId" clId="{1CE80A2C-CA2B-459C-A916-FDFFA606AA5C}" dt="2018-03-10T16:46:00.460" v="223" actId="164"/>
          <ac:cxnSpMkLst>
            <pc:docMk/>
            <pc:sldMk cId="390112809" sldId="262"/>
            <ac:cxnSpMk id="41" creationId="{4386BCB8-C17E-440D-8C39-8925FA13AC72}"/>
          </ac:cxnSpMkLst>
        </pc:cxnChg>
        <pc:cxnChg chg="add mod">
          <ac:chgData name="Chrystal Gosden" userId="32658479f3a8e398" providerId="LiveId" clId="{1CE80A2C-CA2B-459C-A916-FDFFA606AA5C}" dt="2018-03-10T16:46:00.460" v="223" actId="164"/>
          <ac:cxnSpMkLst>
            <pc:docMk/>
            <pc:sldMk cId="390112809" sldId="262"/>
            <ac:cxnSpMk id="42" creationId="{ED0A9121-7D91-49E6-BB47-7FB21A685C06}"/>
          </ac:cxnSpMkLst>
        </pc:cxnChg>
        <pc:cxnChg chg="add mod">
          <ac:chgData name="Chrystal Gosden" userId="32658479f3a8e398" providerId="LiveId" clId="{1CE80A2C-CA2B-459C-A916-FDFFA606AA5C}" dt="2018-03-10T16:46:00.460" v="223" actId="164"/>
          <ac:cxnSpMkLst>
            <pc:docMk/>
            <pc:sldMk cId="390112809" sldId="262"/>
            <ac:cxnSpMk id="43" creationId="{232B37F2-E7D4-432B-B1A0-8B83B6CE84AB}"/>
          </ac:cxnSpMkLst>
        </pc:cxnChg>
        <pc:cxnChg chg="add mod">
          <ac:chgData name="Chrystal Gosden" userId="32658479f3a8e398" providerId="LiveId" clId="{1CE80A2C-CA2B-459C-A916-FDFFA606AA5C}" dt="2018-03-10T16:46:00.460" v="223" actId="164"/>
          <ac:cxnSpMkLst>
            <pc:docMk/>
            <pc:sldMk cId="390112809" sldId="262"/>
            <ac:cxnSpMk id="44" creationId="{C6B294DE-AEE4-4D22-A666-FC60740FDCA1}"/>
          </ac:cxnSpMkLst>
        </pc:cxnChg>
        <pc:cxnChg chg="add mod">
          <ac:chgData name="Chrystal Gosden" userId="32658479f3a8e398" providerId="LiveId" clId="{1CE80A2C-CA2B-459C-A916-FDFFA606AA5C}" dt="2018-03-10T16:46:00.460" v="223" actId="164"/>
          <ac:cxnSpMkLst>
            <pc:docMk/>
            <pc:sldMk cId="390112809" sldId="262"/>
            <ac:cxnSpMk id="45" creationId="{3BC750DE-B567-4A24-8F6B-36F09FAC0252}"/>
          </ac:cxnSpMkLst>
        </pc:cxnChg>
        <pc:cxnChg chg="add mod">
          <ac:chgData name="Chrystal Gosden" userId="32658479f3a8e398" providerId="LiveId" clId="{1CE80A2C-CA2B-459C-A916-FDFFA606AA5C}" dt="2018-03-10T16:46:00.460" v="223" actId="164"/>
          <ac:cxnSpMkLst>
            <pc:docMk/>
            <pc:sldMk cId="390112809" sldId="262"/>
            <ac:cxnSpMk id="46" creationId="{294C11DA-737E-4EA8-BEC5-4D837CAD7B49}"/>
          </ac:cxnSpMkLst>
        </pc:cxnChg>
        <pc:cxnChg chg="add mod">
          <ac:chgData name="Chrystal Gosden" userId="32658479f3a8e398" providerId="LiveId" clId="{1CE80A2C-CA2B-459C-A916-FDFFA606AA5C}" dt="2018-03-10T16:46:00.460" v="223" actId="164"/>
          <ac:cxnSpMkLst>
            <pc:docMk/>
            <pc:sldMk cId="390112809" sldId="262"/>
            <ac:cxnSpMk id="47" creationId="{A92BA4AB-61EB-4F25-8FBF-57ECD17E51B9}"/>
          </ac:cxnSpMkLst>
        </pc:cxnChg>
        <pc:cxnChg chg="add mod">
          <ac:chgData name="Chrystal Gosden" userId="32658479f3a8e398" providerId="LiveId" clId="{1CE80A2C-CA2B-459C-A916-FDFFA606AA5C}" dt="2018-03-10T16:46:00.460" v="223" actId="164"/>
          <ac:cxnSpMkLst>
            <pc:docMk/>
            <pc:sldMk cId="390112809" sldId="262"/>
            <ac:cxnSpMk id="48" creationId="{14BCCA1F-CD3C-4C99-AA0D-94213C3D324B}"/>
          </ac:cxnSpMkLst>
        </pc:cxnChg>
        <pc:cxnChg chg="add mod">
          <ac:chgData name="Chrystal Gosden" userId="32658479f3a8e398" providerId="LiveId" clId="{1CE80A2C-CA2B-459C-A916-FDFFA606AA5C}" dt="2018-03-10T16:46:00.460" v="223" actId="164"/>
          <ac:cxnSpMkLst>
            <pc:docMk/>
            <pc:sldMk cId="390112809" sldId="262"/>
            <ac:cxnSpMk id="49" creationId="{C90E660D-498D-483C-8B61-6D62E853FB7C}"/>
          </ac:cxnSpMkLst>
        </pc:cxnChg>
        <pc:cxnChg chg="add mod">
          <ac:chgData name="Chrystal Gosden" userId="32658479f3a8e398" providerId="LiveId" clId="{1CE80A2C-CA2B-459C-A916-FDFFA606AA5C}" dt="2018-03-10T16:46:00.460" v="223" actId="164"/>
          <ac:cxnSpMkLst>
            <pc:docMk/>
            <pc:sldMk cId="390112809" sldId="262"/>
            <ac:cxnSpMk id="50" creationId="{A283DFEB-0F85-42E9-ACE1-9E9FCB0B34B9}"/>
          </ac:cxnSpMkLst>
        </pc:cxnChg>
        <pc:cxnChg chg="add mod">
          <ac:chgData name="Chrystal Gosden" userId="32658479f3a8e398" providerId="LiveId" clId="{1CE80A2C-CA2B-459C-A916-FDFFA606AA5C}" dt="2018-03-10T16:46:00.460" v="223" actId="164"/>
          <ac:cxnSpMkLst>
            <pc:docMk/>
            <pc:sldMk cId="390112809" sldId="262"/>
            <ac:cxnSpMk id="51" creationId="{A9A429FF-2D67-4893-9A6C-2608BC12B42A}"/>
          </ac:cxnSpMkLst>
        </pc:cxnChg>
        <pc:cxnChg chg="add mod">
          <ac:chgData name="Chrystal Gosden" userId="32658479f3a8e398" providerId="LiveId" clId="{1CE80A2C-CA2B-459C-A916-FDFFA606AA5C}" dt="2018-03-10T16:46:00.460" v="223" actId="164"/>
          <ac:cxnSpMkLst>
            <pc:docMk/>
            <pc:sldMk cId="390112809" sldId="262"/>
            <ac:cxnSpMk id="52" creationId="{5F3D5938-7776-440B-A7D2-D7EDC3343883}"/>
          </ac:cxnSpMkLst>
        </pc:cxnChg>
        <pc:cxnChg chg="add mod">
          <ac:chgData name="Chrystal Gosden" userId="32658479f3a8e398" providerId="LiveId" clId="{1CE80A2C-CA2B-459C-A916-FDFFA606AA5C}" dt="2018-03-10T16:46:00.460" v="223" actId="164"/>
          <ac:cxnSpMkLst>
            <pc:docMk/>
            <pc:sldMk cId="390112809" sldId="262"/>
            <ac:cxnSpMk id="53" creationId="{95EDCF6C-884D-4254-BF36-EF300A1ACC6A}"/>
          </ac:cxnSpMkLst>
        </pc:cxnChg>
        <pc:cxnChg chg="add mod">
          <ac:chgData name="Chrystal Gosden" userId="32658479f3a8e398" providerId="LiveId" clId="{1CE80A2C-CA2B-459C-A916-FDFFA606AA5C}" dt="2018-03-10T16:46:00.460" v="223" actId="164"/>
          <ac:cxnSpMkLst>
            <pc:docMk/>
            <pc:sldMk cId="390112809" sldId="262"/>
            <ac:cxnSpMk id="54" creationId="{2CCD0617-4631-45F2-A1A9-8F7072B94919}"/>
          </ac:cxnSpMkLst>
        </pc:cxnChg>
        <pc:cxnChg chg="add mod">
          <ac:chgData name="Chrystal Gosden" userId="32658479f3a8e398" providerId="LiveId" clId="{1CE80A2C-CA2B-459C-A916-FDFFA606AA5C}" dt="2018-03-10T16:46:00.460" v="223" actId="164"/>
          <ac:cxnSpMkLst>
            <pc:docMk/>
            <pc:sldMk cId="390112809" sldId="262"/>
            <ac:cxnSpMk id="55" creationId="{D5FD7F60-564B-4279-B9E4-53E081D0BE1B}"/>
          </ac:cxnSpMkLst>
        </pc:cxnChg>
        <pc:cxnChg chg="add mod">
          <ac:chgData name="Chrystal Gosden" userId="32658479f3a8e398" providerId="LiveId" clId="{1CE80A2C-CA2B-459C-A916-FDFFA606AA5C}" dt="2018-03-10T16:46:00.460" v="223" actId="164"/>
          <ac:cxnSpMkLst>
            <pc:docMk/>
            <pc:sldMk cId="390112809" sldId="262"/>
            <ac:cxnSpMk id="56" creationId="{B76AA7D5-2979-4528-843C-025418304618}"/>
          </ac:cxnSpMkLst>
        </pc:cxnChg>
        <pc:cxnChg chg="add mod">
          <ac:chgData name="Chrystal Gosden" userId="32658479f3a8e398" providerId="LiveId" clId="{1CE80A2C-CA2B-459C-A916-FDFFA606AA5C}" dt="2018-03-10T16:46:00.460" v="223" actId="164"/>
          <ac:cxnSpMkLst>
            <pc:docMk/>
            <pc:sldMk cId="390112809" sldId="262"/>
            <ac:cxnSpMk id="57" creationId="{8ACED2BB-55F5-44A3-8261-C657E22A1C29}"/>
          </ac:cxnSpMkLst>
        </pc:cxnChg>
        <pc:cxnChg chg="add mod">
          <ac:chgData name="Chrystal Gosden" userId="32658479f3a8e398" providerId="LiveId" clId="{1CE80A2C-CA2B-459C-A916-FDFFA606AA5C}" dt="2018-03-10T16:46:00.460" v="223" actId="164"/>
          <ac:cxnSpMkLst>
            <pc:docMk/>
            <pc:sldMk cId="390112809" sldId="262"/>
            <ac:cxnSpMk id="58" creationId="{F3D54CDA-3C1B-47FA-BADD-88C8483999D2}"/>
          </ac:cxnSpMkLst>
        </pc:cxnChg>
        <pc:cxnChg chg="add mod">
          <ac:chgData name="Chrystal Gosden" userId="32658479f3a8e398" providerId="LiveId" clId="{1CE80A2C-CA2B-459C-A916-FDFFA606AA5C}" dt="2018-03-10T16:46:00.460" v="223" actId="164"/>
          <ac:cxnSpMkLst>
            <pc:docMk/>
            <pc:sldMk cId="390112809" sldId="262"/>
            <ac:cxnSpMk id="59" creationId="{E66AB8EA-E834-46C8-820B-D8C6DDDA0E21}"/>
          </ac:cxnSpMkLst>
        </pc:cxnChg>
        <pc:cxnChg chg="add del">
          <ac:chgData name="Chrystal Gosden" userId="32658479f3a8e398" providerId="LiveId" clId="{1CE80A2C-CA2B-459C-A916-FDFFA606AA5C}" dt="2018-03-10T16:46:21.615" v="227" actId="164"/>
          <ac:cxnSpMkLst>
            <pc:docMk/>
            <pc:sldMk cId="390112809" sldId="262"/>
            <ac:cxnSpMk id="60" creationId="{6CDE4E31-5801-44B1-A39A-993F22C811D1}"/>
          </ac:cxnSpMkLst>
        </pc:cxnChg>
      </pc:sldChg>
      <pc:sldChg chg="addSp modSp modAnim modNotesTx">
        <pc:chgData name="Chrystal Gosden" userId="32658479f3a8e398" providerId="LiveId" clId="{1CE80A2C-CA2B-459C-A916-FDFFA606AA5C}" dt="2018-03-11T21:19:44.386" v="2837" actId="20577"/>
        <pc:sldMkLst>
          <pc:docMk/>
          <pc:sldMk cId="877779882" sldId="263"/>
        </pc:sldMkLst>
        <pc:spChg chg="mod">
          <ac:chgData name="Chrystal Gosden" userId="32658479f3a8e398" providerId="LiveId" clId="{1CE80A2C-CA2B-459C-A916-FDFFA606AA5C}" dt="2018-03-10T16:37:26.427" v="70" actId="122"/>
          <ac:spMkLst>
            <pc:docMk/>
            <pc:sldMk cId="877779882" sldId="263"/>
            <ac:spMk id="3" creationId="{0E83EE90-E5CB-405A-BF4F-7A863427EF9F}"/>
          </ac:spMkLst>
        </pc:spChg>
        <pc:spChg chg="mod">
          <ac:chgData name="Chrystal Gosden" userId="32658479f3a8e398" providerId="LiveId" clId="{1CE80A2C-CA2B-459C-A916-FDFFA606AA5C}" dt="2018-03-10T16:38:51.181" v="98" actId="20577"/>
          <ac:spMkLst>
            <pc:docMk/>
            <pc:sldMk cId="877779882" sldId="263"/>
            <ac:spMk id="5" creationId="{4F5F2397-61F5-4375-87F9-432F753314A2}"/>
          </ac:spMkLst>
        </pc:spChg>
        <pc:spChg chg="mod">
          <ac:chgData name="Chrystal Gosden" userId="32658479f3a8e398" providerId="LiveId" clId="{1CE80A2C-CA2B-459C-A916-FDFFA606AA5C}" dt="2018-03-10T16:39:13.432" v="129" actId="1038"/>
          <ac:spMkLst>
            <pc:docMk/>
            <pc:sldMk cId="877779882" sldId="263"/>
            <ac:spMk id="6" creationId="{BD7CBCDE-EC64-48FF-AA17-6C8BEE62BBA7}"/>
          </ac:spMkLst>
        </pc:spChg>
        <pc:spChg chg="add mod">
          <ac:chgData name="Chrystal Gosden" userId="32658479f3a8e398" providerId="LiveId" clId="{1CE80A2C-CA2B-459C-A916-FDFFA606AA5C}" dt="2018-03-11T20:59:06.972" v="1126" actId="164"/>
          <ac:spMkLst>
            <pc:docMk/>
            <pc:sldMk cId="877779882" sldId="263"/>
            <ac:spMk id="13" creationId="{8CD8B515-3E49-43FB-A931-70EA25BA33B2}"/>
          </ac:spMkLst>
        </pc:spChg>
        <pc:spChg chg="add mod">
          <ac:chgData name="Chrystal Gosden" userId="32658479f3a8e398" providerId="LiveId" clId="{1CE80A2C-CA2B-459C-A916-FDFFA606AA5C}" dt="2018-03-10T16:41:17.704" v="147" actId="164"/>
          <ac:spMkLst>
            <pc:docMk/>
            <pc:sldMk cId="877779882" sldId="263"/>
            <ac:spMk id="14" creationId="{E60FD213-B370-4AC3-8C75-3760010BCEAD}"/>
          </ac:spMkLst>
        </pc:spChg>
        <pc:spChg chg="add mod">
          <ac:chgData name="Chrystal Gosden" userId="32658479f3a8e398" providerId="LiveId" clId="{1CE80A2C-CA2B-459C-A916-FDFFA606AA5C}" dt="2018-03-10T16:41:17.704" v="147" actId="164"/>
          <ac:spMkLst>
            <pc:docMk/>
            <pc:sldMk cId="877779882" sldId="263"/>
            <ac:spMk id="17" creationId="{C3181CE9-B204-408B-A440-F515CBD9E110}"/>
          </ac:spMkLst>
        </pc:spChg>
        <pc:spChg chg="add mod">
          <ac:chgData name="Chrystal Gosden" userId="32658479f3a8e398" providerId="LiveId" clId="{1CE80A2C-CA2B-459C-A916-FDFFA606AA5C}" dt="2018-03-10T16:41:17.704" v="147" actId="164"/>
          <ac:spMkLst>
            <pc:docMk/>
            <pc:sldMk cId="877779882" sldId="263"/>
            <ac:spMk id="18" creationId="{875AB656-DB28-4D94-8A77-5C60AAE79972}"/>
          </ac:spMkLst>
        </pc:spChg>
        <pc:spChg chg="add mod">
          <ac:chgData name="Chrystal Gosden" userId="32658479f3a8e398" providerId="LiveId" clId="{1CE80A2C-CA2B-459C-A916-FDFFA606AA5C}" dt="2018-03-10T16:41:17.704" v="147" actId="164"/>
          <ac:spMkLst>
            <pc:docMk/>
            <pc:sldMk cId="877779882" sldId="263"/>
            <ac:spMk id="21" creationId="{DDE9579E-0B2C-417D-9C0E-3711E48DAE49}"/>
          </ac:spMkLst>
        </pc:spChg>
        <pc:spChg chg="add mod">
          <ac:chgData name="Chrystal Gosden" userId="32658479f3a8e398" providerId="LiveId" clId="{1CE80A2C-CA2B-459C-A916-FDFFA606AA5C}" dt="2018-03-10T16:41:17.704" v="147" actId="164"/>
          <ac:spMkLst>
            <pc:docMk/>
            <pc:sldMk cId="877779882" sldId="263"/>
            <ac:spMk id="22" creationId="{B963EADF-FF92-4C89-A094-01BFCBE90631}"/>
          </ac:spMkLst>
        </pc:spChg>
        <pc:spChg chg="add mod">
          <ac:chgData name="Chrystal Gosden" userId="32658479f3a8e398" providerId="LiveId" clId="{1CE80A2C-CA2B-459C-A916-FDFFA606AA5C}" dt="2018-03-10T16:41:17.704" v="147" actId="164"/>
          <ac:spMkLst>
            <pc:docMk/>
            <pc:sldMk cId="877779882" sldId="263"/>
            <ac:spMk id="23" creationId="{10159C58-9610-4F24-A0BA-722EB82783AA}"/>
          </ac:spMkLst>
        </pc:spChg>
        <pc:spChg chg="add mod">
          <ac:chgData name="Chrystal Gosden" userId="32658479f3a8e398" providerId="LiveId" clId="{1CE80A2C-CA2B-459C-A916-FDFFA606AA5C}" dt="2018-03-10T16:41:17.704" v="147" actId="164"/>
          <ac:spMkLst>
            <pc:docMk/>
            <pc:sldMk cId="877779882" sldId="263"/>
            <ac:spMk id="24" creationId="{B173C59D-72BC-4A28-80A7-8D8075BAE2BF}"/>
          </ac:spMkLst>
        </pc:spChg>
        <pc:grpChg chg="add mod">
          <ac:chgData name="Chrystal Gosden" userId="32658479f3a8e398" providerId="LiveId" clId="{1CE80A2C-CA2B-459C-A916-FDFFA606AA5C}" dt="2018-03-10T16:41:17.704" v="147" actId="164"/>
          <ac:grpSpMkLst>
            <pc:docMk/>
            <pc:sldMk cId="877779882" sldId="263"/>
            <ac:grpSpMk id="4" creationId="{15AE1328-8859-4E0D-AF79-4F887F9641B2}"/>
          </ac:grpSpMkLst>
        </pc:grpChg>
        <pc:grpChg chg="add mod">
          <ac:chgData name="Chrystal Gosden" userId="32658479f3a8e398" providerId="LiveId" clId="{1CE80A2C-CA2B-459C-A916-FDFFA606AA5C}" dt="2018-03-11T20:59:06.972" v="1126" actId="164"/>
          <ac:grpSpMkLst>
            <pc:docMk/>
            <pc:sldMk cId="877779882" sldId="263"/>
            <ac:grpSpMk id="16" creationId="{08081C8B-C537-4729-8D27-C8FDB6F859E4}"/>
          </ac:grpSpMkLst>
        </pc:grpChg>
        <pc:grpChg chg="add mod">
          <ac:chgData name="Chrystal Gosden" userId="32658479f3a8e398" providerId="LiveId" clId="{1CE80A2C-CA2B-459C-A916-FDFFA606AA5C}" dt="2018-03-10T16:41:26.042" v="148" actId="164"/>
          <ac:grpSpMkLst>
            <pc:docMk/>
            <pc:sldMk cId="877779882" sldId="263"/>
            <ac:grpSpMk id="25" creationId="{7175087A-C97E-4E2C-9E06-49EC8B37DC22}"/>
          </ac:grpSpMkLst>
        </pc:grpChg>
        <pc:grpChg chg="add mod">
          <ac:chgData name="Chrystal Gosden" userId="32658479f3a8e398" providerId="LiveId" clId="{1CE80A2C-CA2B-459C-A916-FDFFA606AA5C}" dt="2018-03-11T20:59:06.972" v="1126" actId="164"/>
          <ac:grpSpMkLst>
            <pc:docMk/>
            <pc:sldMk cId="877779882" sldId="263"/>
            <ac:grpSpMk id="26" creationId="{46D48CE0-E809-43B1-A4F5-FBF112E4E9E3}"/>
          </ac:grpSpMkLst>
        </pc:grpChg>
        <pc:cxnChg chg="mod">
          <ac:chgData name="Chrystal Gosden" userId="32658479f3a8e398" providerId="LiveId" clId="{1CE80A2C-CA2B-459C-A916-FDFFA606AA5C}" dt="2018-03-10T16:40:11.651" v="136" actId="692"/>
          <ac:cxnSpMkLst>
            <pc:docMk/>
            <pc:sldMk cId="877779882" sldId="263"/>
            <ac:cxnSpMk id="7" creationId="{3CAF7213-413C-4C20-925C-4EB7207A38BD}"/>
          </ac:cxnSpMkLst>
        </pc:cxnChg>
        <pc:cxnChg chg="mod">
          <ac:chgData name="Chrystal Gosden" userId="32658479f3a8e398" providerId="LiveId" clId="{1CE80A2C-CA2B-459C-A916-FDFFA606AA5C}" dt="2018-03-10T16:40:50.542" v="141" actId="692"/>
          <ac:cxnSpMkLst>
            <pc:docMk/>
            <pc:sldMk cId="877779882" sldId="263"/>
            <ac:cxnSpMk id="8" creationId="{E8CB5003-FC13-4598-B8BB-C2DB15BDE618}"/>
          </ac:cxnSpMkLst>
        </pc:cxnChg>
        <pc:cxnChg chg="mod">
          <ac:chgData name="Chrystal Gosden" userId="32658479f3a8e398" providerId="LiveId" clId="{1CE80A2C-CA2B-459C-A916-FDFFA606AA5C}" dt="2018-03-10T16:37:43.438" v="72" actId="1076"/>
          <ac:cxnSpMkLst>
            <pc:docMk/>
            <pc:sldMk cId="877779882" sldId="263"/>
            <ac:cxnSpMk id="9" creationId="{B07DBB52-CFAF-46DC-B980-57FCD9187A4D}"/>
          </ac:cxnSpMkLst>
        </pc:cxnChg>
        <pc:cxnChg chg="mod">
          <ac:chgData name="Chrystal Gosden" userId="32658479f3a8e398" providerId="LiveId" clId="{1CE80A2C-CA2B-459C-A916-FDFFA606AA5C}" dt="2018-03-10T16:39:13.432" v="129" actId="1038"/>
          <ac:cxnSpMkLst>
            <pc:docMk/>
            <pc:sldMk cId="877779882" sldId="263"/>
            <ac:cxnSpMk id="10" creationId="{B064E072-76C8-4BB4-8F8E-C9461A6E5BDB}"/>
          </ac:cxnSpMkLst>
        </pc:cxnChg>
        <pc:cxnChg chg="mod">
          <ac:chgData name="Chrystal Gosden" userId="32658479f3a8e398" providerId="LiveId" clId="{1CE80A2C-CA2B-459C-A916-FDFFA606AA5C}" dt="2018-03-10T16:37:43.438" v="72" actId="1076"/>
          <ac:cxnSpMkLst>
            <pc:docMk/>
            <pc:sldMk cId="877779882" sldId="263"/>
            <ac:cxnSpMk id="11" creationId="{A6346FC6-A58F-4938-8E6A-1594D5883E0B}"/>
          </ac:cxnSpMkLst>
        </pc:cxnChg>
        <pc:cxnChg chg="mod">
          <ac:chgData name="Chrystal Gosden" userId="32658479f3a8e398" providerId="LiveId" clId="{1CE80A2C-CA2B-459C-A916-FDFFA606AA5C}" dt="2018-03-10T16:39:13.432" v="129" actId="1038"/>
          <ac:cxnSpMkLst>
            <pc:docMk/>
            <pc:sldMk cId="877779882" sldId="263"/>
            <ac:cxnSpMk id="12" creationId="{42D8C116-4279-4AAC-9FF0-AD5C6DE2A835}"/>
          </ac:cxnSpMkLst>
        </pc:cxnChg>
        <pc:cxnChg chg="add mod">
          <ac:chgData name="Chrystal Gosden" userId="32658479f3a8e398" providerId="LiveId" clId="{1CE80A2C-CA2B-459C-A916-FDFFA606AA5C}" dt="2018-03-10T16:41:26.042" v="148" actId="164"/>
          <ac:cxnSpMkLst>
            <pc:docMk/>
            <pc:sldMk cId="877779882" sldId="263"/>
            <ac:cxnSpMk id="15" creationId="{9DB04591-E438-41B6-AFBB-61A329DC90DF}"/>
          </ac:cxnSpMkLst>
        </pc:cxnChg>
      </pc:sldChg>
      <pc:sldChg chg="addSp delSp modSp modAnim">
        <pc:chgData name="Chrystal Gosden" userId="32658479f3a8e398" providerId="LiveId" clId="{1CE80A2C-CA2B-459C-A916-FDFFA606AA5C}" dt="2018-03-11T20:56:57.960" v="1089" actId="20577"/>
        <pc:sldMkLst>
          <pc:docMk/>
          <pc:sldMk cId="2201816654" sldId="264"/>
        </pc:sldMkLst>
        <pc:spChg chg="del">
          <ac:chgData name="Chrystal Gosden" userId="32658479f3a8e398" providerId="LiveId" clId="{1CE80A2C-CA2B-459C-A916-FDFFA606AA5C}" dt="2018-03-10T16:55:20.550" v="364" actId="478"/>
          <ac:spMkLst>
            <pc:docMk/>
            <pc:sldMk cId="2201816654" sldId="264"/>
            <ac:spMk id="2" creationId="{AAA46645-C772-4743-B750-D5D9F52D14B1}"/>
          </ac:spMkLst>
        </pc:spChg>
        <pc:spChg chg="del mod">
          <ac:chgData name="Chrystal Gosden" userId="32658479f3a8e398" providerId="LiveId" clId="{1CE80A2C-CA2B-459C-A916-FDFFA606AA5C}" dt="2018-03-10T16:55:25.995" v="366" actId="478"/>
          <ac:spMkLst>
            <pc:docMk/>
            <pc:sldMk cId="2201816654" sldId="264"/>
            <ac:spMk id="3" creationId="{A858F3F4-C5B6-45B2-8AB3-D13D7889745F}"/>
          </ac:spMkLst>
        </pc:spChg>
        <pc:spChg chg="mod">
          <ac:chgData name="Chrystal Gosden" userId="32658479f3a8e398" providerId="LiveId" clId="{1CE80A2C-CA2B-459C-A916-FDFFA606AA5C}" dt="2018-03-10T16:56:27.514" v="394" actId="20577"/>
          <ac:spMkLst>
            <pc:docMk/>
            <pc:sldMk cId="2201816654" sldId="264"/>
            <ac:spMk id="8" creationId="{97DDB183-0A5E-4A2B-95D3-92C03A9D62AA}"/>
          </ac:spMkLst>
        </pc:spChg>
        <pc:spChg chg="del">
          <ac:chgData name="Chrystal Gosden" userId="32658479f3a8e398" providerId="LiveId" clId="{1CE80A2C-CA2B-459C-A916-FDFFA606AA5C}" dt="2018-03-10T16:55:42.335" v="373" actId="478"/>
          <ac:spMkLst>
            <pc:docMk/>
            <pc:sldMk cId="2201816654" sldId="264"/>
            <ac:spMk id="9" creationId="{BFF14E62-EE30-48F9-89C4-CB7150AD10FE}"/>
          </ac:spMkLst>
        </pc:spChg>
        <pc:spChg chg="del">
          <ac:chgData name="Chrystal Gosden" userId="32658479f3a8e398" providerId="LiveId" clId="{1CE80A2C-CA2B-459C-A916-FDFFA606AA5C}" dt="2018-03-10T16:55:42.335" v="373" actId="478"/>
          <ac:spMkLst>
            <pc:docMk/>
            <pc:sldMk cId="2201816654" sldId="264"/>
            <ac:spMk id="10" creationId="{123477F3-4CFA-4F93-8C80-6F3FEE65DA02}"/>
          </ac:spMkLst>
        </pc:spChg>
        <pc:spChg chg="mod">
          <ac:chgData name="Chrystal Gosden" userId="32658479f3a8e398" providerId="LiveId" clId="{1CE80A2C-CA2B-459C-A916-FDFFA606AA5C}" dt="2018-03-10T16:56:08.659" v="391" actId="14100"/>
          <ac:spMkLst>
            <pc:docMk/>
            <pc:sldMk cId="2201816654" sldId="264"/>
            <ac:spMk id="15" creationId="{D56D07E8-CEA0-47AE-A942-3E1FD82BEDD2}"/>
          </ac:spMkLst>
        </pc:spChg>
        <pc:spChg chg="mod ord">
          <ac:chgData name="Chrystal Gosden" userId="32658479f3a8e398" providerId="LiveId" clId="{1CE80A2C-CA2B-459C-A916-FDFFA606AA5C}" dt="2018-03-10T16:56:40.776" v="415" actId="20577"/>
          <ac:spMkLst>
            <pc:docMk/>
            <pc:sldMk cId="2201816654" sldId="264"/>
            <ac:spMk id="16" creationId="{6EE7A274-DF77-4C25-B2B5-5406BFA5C3B1}"/>
          </ac:spMkLst>
        </pc:spChg>
        <pc:spChg chg="add mod">
          <ac:chgData name="Chrystal Gosden" userId="32658479f3a8e398" providerId="LiveId" clId="{1CE80A2C-CA2B-459C-A916-FDFFA606AA5C}" dt="2018-03-10T17:00:51.176" v="582" actId="20577"/>
          <ac:spMkLst>
            <pc:docMk/>
            <pc:sldMk cId="2201816654" sldId="264"/>
            <ac:spMk id="24" creationId="{15FA7DFD-B34A-4437-A788-3C39FFE436E7}"/>
          </ac:spMkLst>
        </pc:spChg>
        <pc:spChg chg="mod">
          <ac:chgData name="Chrystal Gosden" userId="32658479f3a8e398" providerId="LiveId" clId="{1CE80A2C-CA2B-459C-A916-FDFFA606AA5C}" dt="2018-03-10T16:58:14.558" v="515" actId="20577"/>
          <ac:spMkLst>
            <pc:docMk/>
            <pc:sldMk cId="2201816654" sldId="264"/>
            <ac:spMk id="29" creationId="{162C5D8A-D6E2-4956-B8DE-87EC90C88350}"/>
          </ac:spMkLst>
        </pc:spChg>
        <pc:spChg chg="mod">
          <ac:chgData name="Chrystal Gosden" userId="32658479f3a8e398" providerId="LiveId" clId="{1CE80A2C-CA2B-459C-A916-FDFFA606AA5C}" dt="2018-03-10T16:59:47.253" v="561" actId="1076"/>
          <ac:spMkLst>
            <pc:docMk/>
            <pc:sldMk cId="2201816654" sldId="264"/>
            <ac:spMk id="33" creationId="{C1260D2F-F721-4827-88BC-9FD51E466BD8}"/>
          </ac:spMkLst>
        </pc:spChg>
        <pc:spChg chg="mod">
          <ac:chgData name="Chrystal Gosden" userId="32658479f3a8e398" providerId="LiveId" clId="{1CE80A2C-CA2B-459C-A916-FDFFA606AA5C}" dt="2018-03-10T16:59:15.025" v="552" actId="1076"/>
          <ac:spMkLst>
            <pc:docMk/>
            <pc:sldMk cId="2201816654" sldId="264"/>
            <ac:spMk id="34" creationId="{8F96AC7D-31FA-4BD4-BA29-05F201589082}"/>
          </ac:spMkLst>
        </pc:spChg>
        <pc:spChg chg="mod">
          <ac:chgData name="Chrystal Gosden" userId="32658479f3a8e398" providerId="LiveId" clId="{1CE80A2C-CA2B-459C-A916-FDFFA606AA5C}" dt="2018-03-10T16:58:11.693" v="514" actId="20577"/>
          <ac:spMkLst>
            <pc:docMk/>
            <pc:sldMk cId="2201816654" sldId="264"/>
            <ac:spMk id="37" creationId="{C3C9197F-64AF-4478-8622-30DBE073251C}"/>
          </ac:spMkLst>
        </pc:spChg>
        <pc:spChg chg="del">
          <ac:chgData name="Chrystal Gosden" userId="32658479f3a8e398" providerId="LiveId" clId="{1CE80A2C-CA2B-459C-A916-FDFFA606AA5C}" dt="2018-03-10T17:00:30.780" v="575" actId="478"/>
          <ac:spMkLst>
            <pc:docMk/>
            <pc:sldMk cId="2201816654" sldId="264"/>
            <ac:spMk id="59" creationId="{94F3A394-06D0-46D2-9EEF-D8B8B20F46A1}"/>
          </ac:spMkLst>
        </pc:spChg>
        <pc:spChg chg="mod">
          <ac:chgData name="Chrystal Gosden" userId="32658479f3a8e398" providerId="LiveId" clId="{1CE80A2C-CA2B-459C-A916-FDFFA606AA5C}" dt="2018-03-10T17:00:47.154" v="579" actId="1076"/>
          <ac:spMkLst>
            <pc:docMk/>
            <pc:sldMk cId="2201816654" sldId="264"/>
            <ac:spMk id="60" creationId="{95E01BE0-771E-406C-B92B-668C7603FEAE}"/>
          </ac:spMkLst>
        </pc:spChg>
        <pc:spChg chg="del">
          <ac:chgData name="Chrystal Gosden" userId="32658479f3a8e398" providerId="LiveId" clId="{1CE80A2C-CA2B-459C-A916-FDFFA606AA5C}" dt="2018-03-10T17:00:36.521" v="577" actId="478"/>
          <ac:spMkLst>
            <pc:docMk/>
            <pc:sldMk cId="2201816654" sldId="264"/>
            <ac:spMk id="62" creationId="{41BE8650-4928-4B26-99C5-9123158ADD35}"/>
          </ac:spMkLst>
        </pc:spChg>
        <pc:spChg chg="mod">
          <ac:chgData name="Chrystal Gosden" userId="32658479f3a8e398" providerId="LiveId" clId="{1CE80A2C-CA2B-459C-A916-FDFFA606AA5C}" dt="2018-03-10T17:01:02.979" v="599" actId="20577"/>
          <ac:spMkLst>
            <pc:docMk/>
            <pc:sldMk cId="2201816654" sldId="264"/>
            <ac:spMk id="64" creationId="{33FDB89F-BAF6-4166-86AE-76718363AF9E}"/>
          </ac:spMkLst>
        </pc:spChg>
        <pc:spChg chg="mod">
          <ac:chgData name="Chrystal Gosden" userId="32658479f3a8e398" providerId="LiveId" clId="{1CE80A2C-CA2B-459C-A916-FDFFA606AA5C}" dt="2018-03-10T17:01:08.359" v="605" actId="20577"/>
          <ac:spMkLst>
            <pc:docMk/>
            <pc:sldMk cId="2201816654" sldId="264"/>
            <ac:spMk id="67" creationId="{B444BC78-CEE5-47C8-8895-E6665710298D}"/>
          </ac:spMkLst>
        </pc:spChg>
        <pc:grpChg chg="add mod">
          <ac:chgData name="Chrystal Gosden" userId="32658479f3a8e398" providerId="LiveId" clId="{1CE80A2C-CA2B-459C-A916-FDFFA606AA5C}" dt="2018-03-10T16:55:59.950" v="378" actId="1076"/>
          <ac:grpSpMkLst>
            <pc:docMk/>
            <pc:sldMk cId="2201816654" sldId="264"/>
            <ac:grpSpMk id="4" creationId="{DD03F82E-DBDE-453E-AAA8-EEC7DE699C4E}"/>
          </ac:grpSpMkLst>
        </pc:grpChg>
        <pc:grpChg chg="add mod">
          <ac:chgData name="Chrystal Gosden" userId="32658479f3a8e398" providerId="LiveId" clId="{1CE80A2C-CA2B-459C-A916-FDFFA606AA5C}" dt="2018-03-10T17:00:17.103" v="570" actId="164"/>
          <ac:grpSpMkLst>
            <pc:docMk/>
            <pc:sldMk cId="2201816654" sldId="264"/>
            <ac:grpSpMk id="25" creationId="{6A7CE5CA-ACF0-4D79-BB3C-40428E32FF0E}"/>
          </ac:grpSpMkLst>
        </pc:grpChg>
        <pc:grpChg chg="mod">
          <ac:chgData name="Chrystal Gosden" userId="32658479f3a8e398" providerId="LiveId" clId="{1CE80A2C-CA2B-459C-A916-FDFFA606AA5C}" dt="2018-03-10T16:57:39.931" v="496" actId="1076"/>
          <ac:grpSpMkLst>
            <pc:docMk/>
            <pc:sldMk cId="2201816654" sldId="264"/>
            <ac:grpSpMk id="27" creationId="{AC6CD806-6896-4342-94D9-8A87DDDEF136}"/>
          </ac:grpSpMkLst>
        </pc:grpChg>
        <pc:grpChg chg="mod">
          <ac:chgData name="Chrystal Gosden" userId="32658479f3a8e398" providerId="LiveId" clId="{1CE80A2C-CA2B-459C-A916-FDFFA606AA5C}" dt="2018-03-10T16:57:39.931" v="496" actId="1076"/>
          <ac:grpSpMkLst>
            <pc:docMk/>
            <pc:sldMk cId="2201816654" sldId="264"/>
            <ac:grpSpMk id="28" creationId="{BAFD2EC7-9D52-4932-9D01-98AD9A0589CE}"/>
          </ac:grpSpMkLst>
        </pc:grpChg>
        <pc:grpChg chg="add mod">
          <ac:chgData name="Chrystal Gosden" userId="32658479f3a8e398" providerId="LiveId" clId="{1CE80A2C-CA2B-459C-A916-FDFFA606AA5C}" dt="2018-03-10T17:01:24.825" v="607" actId="1076"/>
          <ac:grpSpMkLst>
            <pc:docMk/>
            <pc:sldMk cId="2201816654" sldId="264"/>
            <ac:grpSpMk id="49" creationId="{E375CCE7-0D18-48B7-9C30-8C79425BB97E}"/>
          </ac:grpSpMkLst>
        </pc:grpChg>
        <pc:grpChg chg="add mod">
          <ac:chgData name="Chrystal Gosden" userId="32658479f3a8e398" providerId="LiveId" clId="{1CE80A2C-CA2B-459C-A916-FDFFA606AA5C}" dt="2018-03-10T17:01:18.141" v="606" actId="1076"/>
          <ac:grpSpMkLst>
            <pc:docMk/>
            <pc:sldMk cId="2201816654" sldId="264"/>
            <ac:grpSpMk id="50" creationId="{122D63D1-312D-4A87-B95F-BFEA971A8728}"/>
          </ac:grpSpMkLst>
        </pc:grpChg>
        <pc:grpChg chg="mod">
          <ac:chgData name="Chrystal Gosden" userId="32658479f3a8e398" providerId="LiveId" clId="{1CE80A2C-CA2B-459C-A916-FDFFA606AA5C}" dt="2018-03-10T17:00:23.938" v="573" actId="1076"/>
          <ac:grpSpMkLst>
            <pc:docMk/>
            <pc:sldMk cId="2201816654" sldId="264"/>
            <ac:grpSpMk id="51" creationId="{8081E2BA-C058-43FB-8C00-006A61EC98CE}"/>
          </ac:grpSpMkLst>
        </pc:grpChg>
        <pc:grpChg chg="mod">
          <ac:chgData name="Chrystal Gosden" userId="32658479f3a8e398" providerId="LiveId" clId="{1CE80A2C-CA2B-459C-A916-FDFFA606AA5C}" dt="2018-03-10T17:00:23.938" v="573" actId="1076"/>
          <ac:grpSpMkLst>
            <pc:docMk/>
            <pc:sldMk cId="2201816654" sldId="264"/>
            <ac:grpSpMk id="57" creationId="{21AF0C92-512C-40FE-AD9C-86401828C324}"/>
          </ac:grpSpMkLst>
        </pc:grpChg>
        <pc:grpChg chg="mod">
          <ac:chgData name="Chrystal Gosden" userId="32658479f3a8e398" providerId="LiveId" clId="{1CE80A2C-CA2B-459C-A916-FDFFA606AA5C}" dt="2018-03-10T17:00:23.938" v="573" actId="1076"/>
          <ac:grpSpMkLst>
            <pc:docMk/>
            <pc:sldMk cId="2201816654" sldId="264"/>
            <ac:grpSpMk id="58" creationId="{CADA04D9-369E-4963-B5DA-34D5F6F0AF57}"/>
          </ac:grpSpMkLst>
        </pc:grpChg>
        <pc:cxnChg chg="mod">
          <ac:chgData name="Chrystal Gosden" userId="32658479f3a8e398" providerId="LiveId" clId="{1CE80A2C-CA2B-459C-A916-FDFFA606AA5C}" dt="2018-03-10T16:56:08.659" v="391" actId="14100"/>
          <ac:cxnSpMkLst>
            <pc:docMk/>
            <pc:sldMk cId="2201816654" sldId="264"/>
            <ac:cxnSpMk id="17" creationId="{FBF21F20-E32B-4401-99E3-509BA95B7861}"/>
          </ac:cxnSpMkLst>
        </pc:cxnChg>
        <pc:cxnChg chg="del">
          <ac:chgData name="Chrystal Gosden" userId="32658479f3a8e398" providerId="LiveId" clId="{1CE80A2C-CA2B-459C-A916-FDFFA606AA5C}" dt="2018-03-10T16:55:46.314" v="374" actId="478"/>
          <ac:cxnSpMkLst>
            <pc:docMk/>
            <pc:sldMk cId="2201816654" sldId="264"/>
            <ac:cxnSpMk id="19" creationId="{2D7BE497-CFAF-4A77-A380-C016A8678599}"/>
          </ac:cxnSpMkLst>
        </pc:cxnChg>
        <pc:cxnChg chg="del mod">
          <ac:chgData name="Chrystal Gosden" userId="32658479f3a8e398" providerId="LiveId" clId="{1CE80A2C-CA2B-459C-A916-FDFFA606AA5C}" dt="2018-03-10T16:55:49.514" v="375" actId="478"/>
          <ac:cxnSpMkLst>
            <pc:docMk/>
            <pc:sldMk cId="2201816654" sldId="264"/>
            <ac:cxnSpMk id="20" creationId="{FF74F0E2-242C-4641-9875-EE91FDE51A59}"/>
          </ac:cxnSpMkLst>
        </pc:cxnChg>
        <pc:cxnChg chg="del">
          <ac:chgData name="Chrystal Gosden" userId="32658479f3a8e398" providerId="LiveId" clId="{1CE80A2C-CA2B-459C-A916-FDFFA606AA5C}" dt="2018-03-10T16:55:46.314" v="374" actId="478"/>
          <ac:cxnSpMkLst>
            <pc:docMk/>
            <pc:sldMk cId="2201816654" sldId="264"/>
            <ac:cxnSpMk id="21" creationId="{7416A714-26C7-45B4-80F9-771506C11638}"/>
          </ac:cxnSpMkLst>
        </pc:cxnChg>
        <pc:cxnChg chg="del mod">
          <ac:chgData name="Chrystal Gosden" userId="32658479f3a8e398" providerId="LiveId" clId="{1CE80A2C-CA2B-459C-A916-FDFFA606AA5C}" dt="2018-03-10T16:55:52.894" v="376" actId="478"/>
          <ac:cxnSpMkLst>
            <pc:docMk/>
            <pc:sldMk cId="2201816654" sldId="264"/>
            <ac:cxnSpMk id="22" creationId="{F874BB2F-3CA2-4637-BDB0-0EB2FD0283A7}"/>
          </ac:cxnSpMkLst>
        </pc:cxnChg>
        <pc:cxnChg chg="mod">
          <ac:chgData name="Chrystal Gosden" userId="32658479f3a8e398" providerId="LiveId" clId="{1CE80A2C-CA2B-459C-A916-FDFFA606AA5C}" dt="2018-03-10T16:58:33.290" v="520" actId="14100"/>
          <ac:cxnSpMkLst>
            <pc:docMk/>
            <pc:sldMk cId="2201816654" sldId="264"/>
            <ac:cxnSpMk id="35" creationId="{4BA6761A-DC6F-41C6-99E1-1E9193FC2132}"/>
          </ac:cxnSpMkLst>
        </pc:cxnChg>
        <pc:cxnChg chg="add mod">
          <ac:chgData name="Chrystal Gosden" userId="32658479f3a8e398" providerId="LiveId" clId="{1CE80A2C-CA2B-459C-A916-FDFFA606AA5C}" dt="2018-03-10T17:00:17.103" v="570" actId="164"/>
          <ac:cxnSpMkLst>
            <pc:docMk/>
            <pc:sldMk cId="2201816654" sldId="264"/>
            <ac:cxnSpMk id="40" creationId="{DB93E17A-24CD-4FDE-B4B0-08B7A8F25C8D}"/>
          </ac:cxnSpMkLst>
        </pc:cxnChg>
        <pc:cxnChg chg="add mod">
          <ac:chgData name="Chrystal Gosden" userId="32658479f3a8e398" providerId="LiveId" clId="{1CE80A2C-CA2B-459C-A916-FDFFA606AA5C}" dt="2018-03-10T17:00:17.103" v="570" actId="164"/>
          <ac:cxnSpMkLst>
            <pc:docMk/>
            <pc:sldMk cId="2201816654" sldId="264"/>
            <ac:cxnSpMk id="41" creationId="{706ABA71-81B0-49AA-AD6D-6F43BBBC2871}"/>
          </ac:cxnSpMkLst>
        </pc:cxnChg>
        <pc:cxnChg chg="add mod">
          <ac:chgData name="Chrystal Gosden" userId="32658479f3a8e398" providerId="LiveId" clId="{1CE80A2C-CA2B-459C-A916-FDFFA606AA5C}" dt="2018-03-10T17:00:17.103" v="570" actId="164"/>
          <ac:cxnSpMkLst>
            <pc:docMk/>
            <pc:sldMk cId="2201816654" sldId="264"/>
            <ac:cxnSpMk id="43" creationId="{9AB95F62-F061-4C9B-84C3-791AEA10D151}"/>
          </ac:cxnSpMkLst>
        </pc:cxnChg>
        <pc:cxnChg chg="add mod">
          <ac:chgData name="Chrystal Gosden" userId="32658479f3a8e398" providerId="LiveId" clId="{1CE80A2C-CA2B-459C-A916-FDFFA606AA5C}" dt="2018-03-10T17:00:17.103" v="570" actId="164"/>
          <ac:cxnSpMkLst>
            <pc:docMk/>
            <pc:sldMk cId="2201816654" sldId="264"/>
            <ac:cxnSpMk id="44" creationId="{3E904D56-1EBA-4740-80D4-53ABA0520D96}"/>
          </ac:cxnSpMkLst>
        </pc:cxnChg>
        <pc:cxnChg chg="mod">
          <ac:chgData name="Chrystal Gosden" userId="32658479f3a8e398" providerId="LiveId" clId="{1CE80A2C-CA2B-459C-A916-FDFFA606AA5C}" dt="2018-03-10T17:00:42.560" v="578" actId="1076"/>
          <ac:cxnSpMkLst>
            <pc:docMk/>
            <pc:sldMk cId="2201816654" sldId="264"/>
            <ac:cxnSpMk id="56" creationId="{38576FD0-992C-4EBD-890B-0AAFB543F6C1}"/>
          </ac:cxnSpMkLst>
        </pc:cxnChg>
        <pc:cxnChg chg="del">
          <ac:chgData name="Chrystal Gosden" userId="32658479f3a8e398" providerId="LiveId" clId="{1CE80A2C-CA2B-459C-A916-FDFFA606AA5C}" dt="2018-03-10T17:00:33.700" v="576" actId="478"/>
          <ac:cxnSpMkLst>
            <pc:docMk/>
            <pc:sldMk cId="2201816654" sldId="264"/>
            <ac:cxnSpMk id="66" creationId="{B2F28E3F-3996-451E-8A12-9EC8D68B587A}"/>
          </ac:cxnSpMkLst>
        </pc:cxnChg>
      </pc:sldChg>
      <pc:sldChg chg="modSp">
        <pc:chgData name="Chrystal Gosden" userId="32658479f3a8e398" providerId="LiveId" clId="{1CE80A2C-CA2B-459C-A916-FDFFA606AA5C}" dt="2018-03-10T16:51:21.677" v="362" actId="20577"/>
        <pc:sldMkLst>
          <pc:docMk/>
          <pc:sldMk cId="2010169575" sldId="265"/>
        </pc:sldMkLst>
        <pc:spChg chg="mod">
          <ac:chgData name="Chrystal Gosden" userId="32658479f3a8e398" providerId="LiveId" clId="{1CE80A2C-CA2B-459C-A916-FDFFA606AA5C}" dt="2018-03-10T16:51:21.677" v="362" actId="20577"/>
          <ac:spMkLst>
            <pc:docMk/>
            <pc:sldMk cId="2010169575" sldId="265"/>
            <ac:spMk id="2" creationId="{F9085989-7022-4B3A-A760-E79F83568FAC}"/>
          </ac:spMkLst>
        </pc:spChg>
        <pc:spChg chg="mod">
          <ac:chgData name="Chrystal Gosden" userId="32658479f3a8e398" providerId="LiveId" clId="{1CE80A2C-CA2B-459C-A916-FDFFA606AA5C}" dt="2018-03-10T16:51:20.522" v="358" actId="20577"/>
          <ac:spMkLst>
            <pc:docMk/>
            <pc:sldMk cId="2010169575" sldId="265"/>
            <ac:spMk id="3" creationId="{7E51CD8F-D202-4C0C-9AF8-47C73550101D}"/>
          </ac:spMkLst>
        </pc:spChg>
      </pc:sldChg>
      <pc:sldChg chg="addSp delSp modSp add modAnim">
        <pc:chgData name="Chrystal Gosden" userId="32658479f3a8e398" providerId="LiveId" clId="{1CE80A2C-CA2B-459C-A916-FDFFA606AA5C}" dt="2018-03-12T13:05:30.738" v="2992"/>
        <pc:sldMkLst>
          <pc:docMk/>
          <pc:sldMk cId="3253097833" sldId="266"/>
        </pc:sldMkLst>
        <pc:spChg chg="del">
          <ac:chgData name="Chrystal Gosden" userId="32658479f3a8e398" providerId="LiveId" clId="{1CE80A2C-CA2B-459C-A916-FDFFA606AA5C}" dt="2018-03-10T17:02:21.049" v="668" actId="478"/>
          <ac:spMkLst>
            <pc:docMk/>
            <pc:sldMk cId="3253097833" sldId="266"/>
            <ac:spMk id="2" creationId="{4F039B04-9D2D-44D8-8C1E-D9EA778A95FE}"/>
          </ac:spMkLst>
        </pc:spChg>
        <pc:spChg chg="mod">
          <ac:chgData name="Chrystal Gosden" userId="32658479f3a8e398" providerId="LiveId" clId="{1CE80A2C-CA2B-459C-A916-FDFFA606AA5C}" dt="2018-03-10T17:17:16.700" v="1073" actId="20577"/>
          <ac:spMkLst>
            <pc:docMk/>
            <pc:sldMk cId="3253097833" sldId="266"/>
            <ac:spMk id="3" creationId="{36168093-E5B2-4F3C-B45F-923044F74A64}"/>
          </ac:spMkLst>
        </pc:spChg>
        <pc:spChg chg="del">
          <ac:chgData name="Chrystal Gosden" userId="32658479f3a8e398" providerId="LiveId" clId="{1CE80A2C-CA2B-459C-A916-FDFFA606AA5C}" dt="2018-03-10T17:05:23.622" v="732" actId="478"/>
          <ac:spMkLst>
            <pc:docMk/>
            <pc:sldMk cId="3253097833" sldId="266"/>
            <ac:spMk id="8" creationId="{3A97A720-A048-4284-9B2F-D52959AAD013}"/>
          </ac:spMkLst>
        </pc:spChg>
        <pc:spChg chg="del">
          <ac:chgData name="Chrystal Gosden" userId="32658479f3a8e398" providerId="LiveId" clId="{1CE80A2C-CA2B-459C-A916-FDFFA606AA5C}" dt="2018-03-10T17:03:00.226" v="672" actId="478"/>
          <ac:spMkLst>
            <pc:docMk/>
            <pc:sldMk cId="3253097833" sldId="266"/>
            <ac:spMk id="12" creationId="{5F22DEB5-4C59-4DF1-A02E-575E144FCCCD}"/>
          </ac:spMkLst>
        </pc:spChg>
        <pc:spChg chg="del">
          <ac:chgData name="Chrystal Gosden" userId="32658479f3a8e398" providerId="LiveId" clId="{1CE80A2C-CA2B-459C-A916-FDFFA606AA5C}" dt="2018-03-10T17:03:00.226" v="672" actId="478"/>
          <ac:spMkLst>
            <pc:docMk/>
            <pc:sldMk cId="3253097833" sldId="266"/>
            <ac:spMk id="13" creationId="{C492069C-2DB6-4135-B98B-A7078746FE42}"/>
          </ac:spMkLst>
        </pc:spChg>
        <pc:spChg chg="del">
          <ac:chgData name="Chrystal Gosden" userId="32658479f3a8e398" providerId="LiveId" clId="{1CE80A2C-CA2B-459C-A916-FDFFA606AA5C}" dt="2018-03-10T17:03:00.226" v="672" actId="478"/>
          <ac:spMkLst>
            <pc:docMk/>
            <pc:sldMk cId="3253097833" sldId="266"/>
            <ac:spMk id="14" creationId="{B0915F79-F59A-4ECF-8BA6-0F98A396B119}"/>
          </ac:spMkLst>
        </pc:spChg>
        <pc:spChg chg="del">
          <ac:chgData name="Chrystal Gosden" userId="32658479f3a8e398" providerId="LiveId" clId="{1CE80A2C-CA2B-459C-A916-FDFFA606AA5C}" dt="2018-03-10T17:03:00.226" v="672" actId="478"/>
          <ac:spMkLst>
            <pc:docMk/>
            <pc:sldMk cId="3253097833" sldId="266"/>
            <ac:spMk id="15" creationId="{16E3CDC5-3412-47CC-A91D-5CCDB080CBB2}"/>
          </ac:spMkLst>
        </pc:spChg>
        <pc:spChg chg="del">
          <ac:chgData name="Chrystal Gosden" userId="32658479f3a8e398" providerId="LiveId" clId="{1CE80A2C-CA2B-459C-A916-FDFFA606AA5C}" dt="2018-03-10T17:03:00.226" v="672" actId="478"/>
          <ac:spMkLst>
            <pc:docMk/>
            <pc:sldMk cId="3253097833" sldId="266"/>
            <ac:spMk id="16" creationId="{16DB555F-DCDD-4E51-A361-BA9466C082DB}"/>
          </ac:spMkLst>
        </pc:spChg>
        <pc:spChg chg="del">
          <ac:chgData name="Chrystal Gosden" userId="32658479f3a8e398" providerId="LiveId" clId="{1CE80A2C-CA2B-459C-A916-FDFFA606AA5C}" dt="2018-03-10T17:03:20.387" v="676" actId="478"/>
          <ac:spMkLst>
            <pc:docMk/>
            <pc:sldMk cId="3253097833" sldId="266"/>
            <ac:spMk id="21" creationId="{DBFA56AF-F273-40B7-AD2E-29FFDCA1E13F}"/>
          </ac:spMkLst>
        </pc:spChg>
        <pc:spChg chg="del">
          <ac:chgData name="Chrystal Gosden" userId="32658479f3a8e398" providerId="LiveId" clId="{1CE80A2C-CA2B-459C-A916-FDFFA606AA5C}" dt="2018-03-10T17:03:20.387" v="676" actId="478"/>
          <ac:spMkLst>
            <pc:docMk/>
            <pc:sldMk cId="3253097833" sldId="266"/>
            <ac:spMk id="22" creationId="{F0042AA0-EEAA-47E8-844C-DC9BDC2F6962}"/>
          </ac:spMkLst>
        </pc:spChg>
        <pc:spChg chg="del">
          <ac:chgData name="Chrystal Gosden" userId="32658479f3a8e398" providerId="LiveId" clId="{1CE80A2C-CA2B-459C-A916-FDFFA606AA5C}" dt="2018-03-10T17:03:10.953" v="675" actId="478"/>
          <ac:spMkLst>
            <pc:docMk/>
            <pc:sldMk cId="3253097833" sldId="266"/>
            <ac:spMk id="23" creationId="{33DD5FD5-0876-4466-80F6-BC5E83ABCAC2}"/>
          </ac:spMkLst>
        </pc:spChg>
        <pc:spChg chg="del">
          <ac:chgData name="Chrystal Gosden" userId="32658479f3a8e398" providerId="LiveId" clId="{1CE80A2C-CA2B-459C-A916-FDFFA606AA5C}" dt="2018-03-10T17:03:10.953" v="675" actId="478"/>
          <ac:spMkLst>
            <pc:docMk/>
            <pc:sldMk cId="3253097833" sldId="266"/>
            <ac:spMk id="24" creationId="{4E48F018-F9AE-4440-85AB-6E2C95E11F03}"/>
          </ac:spMkLst>
        </pc:spChg>
        <pc:spChg chg="del">
          <ac:chgData name="Chrystal Gosden" userId="32658479f3a8e398" providerId="LiveId" clId="{1CE80A2C-CA2B-459C-A916-FDFFA606AA5C}" dt="2018-03-10T17:03:10.953" v="675" actId="478"/>
          <ac:spMkLst>
            <pc:docMk/>
            <pc:sldMk cId="3253097833" sldId="266"/>
            <ac:spMk id="25" creationId="{8930090A-6F0E-4965-B842-24479043DD1D}"/>
          </ac:spMkLst>
        </pc:spChg>
        <pc:spChg chg="mod ord topLvl">
          <ac:chgData name="Chrystal Gosden" userId="32658479f3a8e398" providerId="LiveId" clId="{1CE80A2C-CA2B-459C-A916-FDFFA606AA5C}" dt="2018-03-10T17:08:38.457" v="816" actId="164"/>
          <ac:spMkLst>
            <pc:docMk/>
            <pc:sldMk cId="3253097833" sldId="266"/>
            <ac:spMk id="49" creationId="{8C17763C-2DA1-4DB5-A54C-7895B56FB1A7}"/>
          </ac:spMkLst>
        </pc:spChg>
        <pc:spChg chg="mod ord topLvl">
          <ac:chgData name="Chrystal Gosden" userId="32658479f3a8e398" providerId="LiveId" clId="{1CE80A2C-CA2B-459C-A916-FDFFA606AA5C}" dt="2018-03-10T17:08:38.457" v="816" actId="164"/>
          <ac:spMkLst>
            <pc:docMk/>
            <pc:sldMk cId="3253097833" sldId="266"/>
            <ac:spMk id="50" creationId="{60553837-E0A2-4E69-BB1B-A9D3C2C3E5BD}"/>
          </ac:spMkLst>
        </pc:spChg>
        <pc:spChg chg="del">
          <ac:chgData name="Chrystal Gosden" userId="32658479f3a8e398" providerId="LiveId" clId="{1CE80A2C-CA2B-459C-A916-FDFFA606AA5C}" dt="2018-03-10T17:03:03.087" v="673" actId="478"/>
          <ac:spMkLst>
            <pc:docMk/>
            <pc:sldMk cId="3253097833" sldId="266"/>
            <ac:spMk id="51" creationId="{AE1AB4D5-20B3-4F89-85AA-EA3DDD164B17}"/>
          </ac:spMkLst>
        </pc:spChg>
        <pc:spChg chg="mod topLvl">
          <ac:chgData name="Chrystal Gosden" userId="32658479f3a8e398" providerId="LiveId" clId="{1CE80A2C-CA2B-459C-A916-FDFFA606AA5C}" dt="2018-03-10T17:09:01.918" v="828" actId="164"/>
          <ac:spMkLst>
            <pc:docMk/>
            <pc:sldMk cId="3253097833" sldId="266"/>
            <ac:spMk id="52" creationId="{64E3AFFC-CAF8-49DD-9FB9-C12C3A59501C}"/>
          </ac:spMkLst>
        </pc:spChg>
        <pc:spChg chg="del">
          <ac:chgData name="Chrystal Gosden" userId="32658479f3a8e398" providerId="LiveId" clId="{1CE80A2C-CA2B-459C-A916-FDFFA606AA5C}" dt="2018-03-10T17:03:00.226" v="672" actId="478"/>
          <ac:spMkLst>
            <pc:docMk/>
            <pc:sldMk cId="3253097833" sldId="266"/>
            <ac:spMk id="53" creationId="{4C8B5E92-8CFB-4004-A0B0-A690634C42E8}"/>
          </ac:spMkLst>
        </pc:spChg>
        <pc:spChg chg="mod topLvl">
          <ac:chgData name="Chrystal Gosden" userId="32658479f3a8e398" providerId="LiveId" clId="{1CE80A2C-CA2B-459C-A916-FDFFA606AA5C}" dt="2018-03-10T17:09:01.918" v="828" actId="164"/>
          <ac:spMkLst>
            <pc:docMk/>
            <pc:sldMk cId="3253097833" sldId="266"/>
            <ac:spMk id="54" creationId="{76BBD61B-89A7-44A6-98DE-3DCB6C6BA5AA}"/>
          </ac:spMkLst>
        </pc:spChg>
        <pc:spChg chg="del">
          <ac:chgData name="Chrystal Gosden" userId="32658479f3a8e398" providerId="LiveId" clId="{1CE80A2C-CA2B-459C-A916-FDFFA606AA5C}" dt="2018-03-10T17:03:03.087" v="673" actId="478"/>
          <ac:spMkLst>
            <pc:docMk/>
            <pc:sldMk cId="3253097833" sldId="266"/>
            <ac:spMk id="55" creationId="{A5A79556-9F53-4A68-A1E9-D854BEABD9F3}"/>
          </ac:spMkLst>
        </pc:spChg>
        <pc:spChg chg="del">
          <ac:chgData name="Chrystal Gosden" userId="32658479f3a8e398" providerId="LiveId" clId="{1CE80A2C-CA2B-459C-A916-FDFFA606AA5C}" dt="2018-03-10T17:03:05.159" v="674" actId="478"/>
          <ac:spMkLst>
            <pc:docMk/>
            <pc:sldMk cId="3253097833" sldId="266"/>
            <ac:spMk id="56" creationId="{3C691D6E-09D1-4A43-92D4-D1CC0BE9C7DB}"/>
          </ac:spMkLst>
        </pc:spChg>
        <pc:spChg chg="mod ord topLvl">
          <ac:chgData name="Chrystal Gosden" userId="32658479f3a8e398" providerId="LiveId" clId="{1CE80A2C-CA2B-459C-A916-FDFFA606AA5C}" dt="2018-03-10T17:08:38.457" v="816" actId="164"/>
          <ac:spMkLst>
            <pc:docMk/>
            <pc:sldMk cId="3253097833" sldId="266"/>
            <ac:spMk id="57" creationId="{9DA8EFE3-AE62-4AAD-BEE7-B946587F6D93}"/>
          </ac:spMkLst>
        </pc:spChg>
        <pc:spChg chg="del">
          <ac:chgData name="Chrystal Gosden" userId="32658479f3a8e398" providerId="LiveId" clId="{1CE80A2C-CA2B-459C-A916-FDFFA606AA5C}" dt="2018-03-10T17:03:05.159" v="674" actId="478"/>
          <ac:spMkLst>
            <pc:docMk/>
            <pc:sldMk cId="3253097833" sldId="266"/>
            <ac:spMk id="58" creationId="{623F4DD4-50EB-4B1B-82E0-68EC0D011FC5}"/>
          </ac:spMkLst>
        </pc:spChg>
        <pc:spChg chg="add mod">
          <ac:chgData name="Chrystal Gosden" userId="32658479f3a8e398" providerId="LiveId" clId="{1CE80A2C-CA2B-459C-A916-FDFFA606AA5C}" dt="2018-03-10T17:09:01.918" v="828" actId="164"/>
          <ac:spMkLst>
            <pc:docMk/>
            <pc:sldMk cId="3253097833" sldId="266"/>
            <ac:spMk id="61" creationId="{1088CAA3-ED95-4347-B716-2418C3FE3254}"/>
          </ac:spMkLst>
        </pc:spChg>
        <pc:spChg chg="del">
          <ac:chgData name="Chrystal Gosden" userId="32658479f3a8e398" providerId="LiveId" clId="{1CE80A2C-CA2B-459C-A916-FDFFA606AA5C}" dt="2018-03-10T17:10:07.798" v="850" actId="478"/>
          <ac:spMkLst>
            <pc:docMk/>
            <pc:sldMk cId="3253097833" sldId="266"/>
            <ac:spMk id="81" creationId="{12D6A8A6-1AC5-4A34-89C2-043D0E50F06E}"/>
          </ac:spMkLst>
        </pc:spChg>
        <pc:spChg chg="del">
          <ac:chgData name="Chrystal Gosden" userId="32658479f3a8e398" providerId="LiveId" clId="{1CE80A2C-CA2B-459C-A916-FDFFA606AA5C}" dt="2018-03-10T17:10:11.609" v="851" actId="478"/>
          <ac:spMkLst>
            <pc:docMk/>
            <pc:sldMk cId="3253097833" sldId="266"/>
            <ac:spMk id="82" creationId="{B44A6BDF-898C-4F99-93A2-00A0E7A8255C}"/>
          </ac:spMkLst>
        </pc:spChg>
        <pc:spChg chg="mod">
          <ac:chgData name="Chrystal Gosden" userId="32658479f3a8e398" providerId="LiveId" clId="{1CE80A2C-CA2B-459C-A916-FDFFA606AA5C}" dt="2018-03-10T17:10:02.739" v="847" actId="20577"/>
          <ac:spMkLst>
            <pc:docMk/>
            <pc:sldMk cId="3253097833" sldId="266"/>
            <ac:spMk id="84" creationId="{305293AA-F5EE-4487-818A-35F02D0B9020}"/>
          </ac:spMkLst>
        </pc:spChg>
        <pc:spChg chg="mod ord">
          <ac:chgData name="Chrystal Gosden" userId="32658479f3a8e398" providerId="LiveId" clId="{1CE80A2C-CA2B-459C-A916-FDFFA606AA5C}" dt="2018-03-10T17:10:21.404" v="853" actId="166"/>
          <ac:spMkLst>
            <pc:docMk/>
            <pc:sldMk cId="3253097833" sldId="266"/>
            <ac:spMk id="94" creationId="{E13A5833-6ECD-4ECC-AF4C-2501B8D02490}"/>
          </ac:spMkLst>
        </pc:spChg>
        <pc:spChg chg="mod">
          <ac:chgData name="Chrystal Gosden" userId="32658479f3a8e398" providerId="LiveId" clId="{1CE80A2C-CA2B-459C-A916-FDFFA606AA5C}" dt="2018-03-10T17:10:05.768" v="849" actId="20577"/>
          <ac:spMkLst>
            <pc:docMk/>
            <pc:sldMk cId="3253097833" sldId="266"/>
            <ac:spMk id="95" creationId="{C069F38D-2451-448F-B4FC-1E8412B91A25}"/>
          </ac:spMkLst>
        </pc:spChg>
        <pc:spChg chg="mod ord">
          <ac:chgData name="Chrystal Gosden" userId="32658479f3a8e398" providerId="LiveId" clId="{1CE80A2C-CA2B-459C-A916-FDFFA606AA5C}" dt="2018-03-10T17:10:21.404" v="853" actId="166"/>
          <ac:spMkLst>
            <pc:docMk/>
            <pc:sldMk cId="3253097833" sldId="266"/>
            <ac:spMk id="96" creationId="{857F19C8-17C8-4E9F-A6C9-92C30DBA3A4B}"/>
          </ac:spMkLst>
        </pc:spChg>
        <pc:spChg chg="mod">
          <ac:chgData name="Chrystal Gosden" userId="32658479f3a8e398" providerId="LiveId" clId="{1CE80A2C-CA2B-459C-A916-FDFFA606AA5C}" dt="2018-03-10T17:11:28.096" v="868" actId="20577"/>
          <ac:spMkLst>
            <pc:docMk/>
            <pc:sldMk cId="3253097833" sldId="266"/>
            <ac:spMk id="108" creationId="{4DCD0356-4B84-4D20-A62E-4FD3A4BB0257}"/>
          </ac:spMkLst>
        </pc:spChg>
        <pc:spChg chg="mod">
          <ac:chgData name="Chrystal Gosden" userId="32658479f3a8e398" providerId="LiveId" clId="{1CE80A2C-CA2B-459C-A916-FDFFA606AA5C}" dt="2018-03-10T17:11:24.488" v="865" actId="20577"/>
          <ac:spMkLst>
            <pc:docMk/>
            <pc:sldMk cId="3253097833" sldId="266"/>
            <ac:spMk id="114" creationId="{37400886-1468-4E82-A8AA-3DC52E6DEC30}"/>
          </ac:spMkLst>
        </pc:spChg>
        <pc:spChg chg="mod">
          <ac:chgData name="Chrystal Gosden" userId="32658479f3a8e398" providerId="LiveId" clId="{1CE80A2C-CA2B-459C-A916-FDFFA606AA5C}" dt="2018-03-10T17:11:40.247" v="874" actId="14100"/>
          <ac:spMkLst>
            <pc:docMk/>
            <pc:sldMk cId="3253097833" sldId="266"/>
            <ac:spMk id="120" creationId="{E34021E5-BE68-431B-93D7-4DEA4AB71F8F}"/>
          </ac:spMkLst>
        </pc:spChg>
        <pc:spChg chg="mod">
          <ac:chgData name="Chrystal Gosden" userId="32658479f3a8e398" providerId="LiveId" clId="{1CE80A2C-CA2B-459C-A916-FDFFA606AA5C}" dt="2018-03-10T17:11:48.878" v="881" actId="14100"/>
          <ac:spMkLst>
            <pc:docMk/>
            <pc:sldMk cId="3253097833" sldId="266"/>
            <ac:spMk id="121" creationId="{7D895F8E-57FC-49CE-8094-29B0B60E108A}"/>
          </ac:spMkLst>
        </pc:spChg>
        <pc:spChg chg="add mod">
          <ac:chgData name="Chrystal Gosden" userId="32658479f3a8e398" providerId="LiveId" clId="{1CE80A2C-CA2B-459C-A916-FDFFA606AA5C}" dt="2018-03-10T17:12:48.271" v="905" actId="164"/>
          <ac:spMkLst>
            <pc:docMk/>
            <pc:sldMk cId="3253097833" sldId="266"/>
            <ac:spMk id="122" creationId="{8894FCE0-84E6-4C9F-8095-B528B1D183C2}"/>
          </ac:spMkLst>
        </pc:spChg>
        <pc:spChg chg="add mod">
          <ac:chgData name="Chrystal Gosden" userId="32658479f3a8e398" providerId="LiveId" clId="{1CE80A2C-CA2B-459C-A916-FDFFA606AA5C}" dt="2018-03-12T13:03:05.247" v="2961" actId="164"/>
          <ac:spMkLst>
            <pc:docMk/>
            <pc:sldMk cId="3253097833" sldId="266"/>
            <ac:spMk id="123" creationId="{22278A8D-4FAC-4A77-99F9-B9780E34465D}"/>
          </ac:spMkLst>
        </pc:spChg>
        <pc:spChg chg="add mod">
          <ac:chgData name="Chrystal Gosden" userId="32658479f3a8e398" providerId="LiveId" clId="{1CE80A2C-CA2B-459C-A916-FDFFA606AA5C}" dt="2018-03-12T13:03:05.247" v="2961" actId="164"/>
          <ac:spMkLst>
            <pc:docMk/>
            <pc:sldMk cId="3253097833" sldId="266"/>
            <ac:spMk id="124" creationId="{9DA90346-4230-44C9-AF09-5E5123CFCE2C}"/>
          </ac:spMkLst>
        </pc:spChg>
        <pc:spChg chg="mod">
          <ac:chgData name="Chrystal Gosden" userId="32658479f3a8e398" providerId="LiveId" clId="{1CE80A2C-CA2B-459C-A916-FDFFA606AA5C}" dt="2018-03-10T17:14:32.284" v="967" actId="20577"/>
          <ac:spMkLst>
            <pc:docMk/>
            <pc:sldMk cId="3253097833" sldId="266"/>
            <ac:spMk id="134" creationId="{50F3748D-3B0C-4A5A-A7E0-30135BF680E5}"/>
          </ac:spMkLst>
        </pc:spChg>
        <pc:spChg chg="mod">
          <ac:chgData name="Chrystal Gosden" userId="32658479f3a8e398" providerId="LiveId" clId="{1CE80A2C-CA2B-459C-A916-FDFFA606AA5C}" dt="2018-03-10T17:14:05.534" v="924" actId="20577"/>
          <ac:spMkLst>
            <pc:docMk/>
            <pc:sldMk cId="3253097833" sldId="266"/>
            <ac:spMk id="138" creationId="{183AAD5A-25C2-4E80-B1C8-49CB25937A94}"/>
          </ac:spMkLst>
        </pc:spChg>
        <pc:spChg chg="mod">
          <ac:chgData name="Chrystal Gosden" userId="32658479f3a8e398" providerId="LiveId" clId="{1CE80A2C-CA2B-459C-A916-FDFFA606AA5C}" dt="2018-03-10T17:14:03.205" v="921" actId="20577"/>
          <ac:spMkLst>
            <pc:docMk/>
            <pc:sldMk cId="3253097833" sldId="266"/>
            <ac:spMk id="144" creationId="{138AD441-2F1D-43C2-A6D0-B9D183C6D912}"/>
          </ac:spMkLst>
        </pc:spChg>
        <pc:spChg chg="mod">
          <ac:chgData name="Chrystal Gosden" userId="32658479f3a8e398" providerId="LiveId" clId="{1CE80A2C-CA2B-459C-A916-FDFFA606AA5C}" dt="2018-03-10T17:14:08.915" v="927" actId="20577"/>
          <ac:spMkLst>
            <pc:docMk/>
            <pc:sldMk cId="3253097833" sldId="266"/>
            <ac:spMk id="150" creationId="{CB8DC3D0-BBCF-4F77-BB2A-72A7B3364ACC}"/>
          </ac:spMkLst>
        </pc:spChg>
        <pc:spChg chg="mod">
          <ac:chgData name="Chrystal Gosden" userId="32658479f3a8e398" providerId="LiveId" clId="{1CE80A2C-CA2B-459C-A916-FDFFA606AA5C}" dt="2018-03-10T17:14:25.043" v="960" actId="1037"/>
          <ac:spMkLst>
            <pc:docMk/>
            <pc:sldMk cId="3253097833" sldId="266"/>
            <ac:spMk id="151" creationId="{86244501-519E-42AB-87E3-BAA693776BCD}"/>
          </ac:spMkLst>
        </pc:spChg>
        <pc:spChg chg="add mod">
          <ac:chgData name="Chrystal Gosden" userId="32658479f3a8e398" providerId="LiveId" clId="{1CE80A2C-CA2B-459C-A916-FDFFA606AA5C}" dt="2018-03-12T13:03:05.247" v="2961" actId="164"/>
          <ac:spMkLst>
            <pc:docMk/>
            <pc:sldMk cId="3253097833" sldId="266"/>
            <ac:spMk id="152" creationId="{AD2C5E3A-AEFA-431C-943F-B7EED936FF47}"/>
          </ac:spMkLst>
        </pc:spChg>
        <pc:spChg chg="add mod">
          <ac:chgData name="Chrystal Gosden" userId="32658479f3a8e398" providerId="LiveId" clId="{1CE80A2C-CA2B-459C-A916-FDFFA606AA5C}" dt="2018-03-12T13:03:05.247" v="2961" actId="164"/>
          <ac:spMkLst>
            <pc:docMk/>
            <pc:sldMk cId="3253097833" sldId="266"/>
            <ac:spMk id="153" creationId="{C45B08E5-4EA4-420E-BA4D-095B5029A4D1}"/>
          </ac:spMkLst>
        </pc:spChg>
        <pc:spChg chg="add mod">
          <ac:chgData name="Chrystal Gosden" userId="32658479f3a8e398" providerId="LiveId" clId="{1CE80A2C-CA2B-459C-A916-FDFFA606AA5C}" dt="2018-03-12T13:03:05.247" v="2961" actId="164"/>
          <ac:spMkLst>
            <pc:docMk/>
            <pc:sldMk cId="3253097833" sldId="266"/>
            <ac:spMk id="154" creationId="{AED84354-C9A4-4D51-AD21-C60FBB2AFA77}"/>
          </ac:spMkLst>
        </pc:spChg>
        <pc:spChg chg="add mod">
          <ac:chgData name="Chrystal Gosden" userId="32658479f3a8e398" providerId="LiveId" clId="{1CE80A2C-CA2B-459C-A916-FDFFA606AA5C}" dt="2018-03-12T13:03:05.247" v="2961" actId="164"/>
          <ac:spMkLst>
            <pc:docMk/>
            <pc:sldMk cId="3253097833" sldId="266"/>
            <ac:spMk id="155" creationId="{7B57F86E-E177-4D69-83B0-A63633FB9DAC}"/>
          </ac:spMkLst>
        </pc:spChg>
        <pc:spChg chg="add mod">
          <ac:chgData name="Chrystal Gosden" userId="32658479f3a8e398" providerId="LiveId" clId="{1CE80A2C-CA2B-459C-A916-FDFFA606AA5C}" dt="2018-03-12T13:03:05.247" v="2961" actId="164"/>
          <ac:spMkLst>
            <pc:docMk/>
            <pc:sldMk cId="3253097833" sldId="266"/>
            <ac:spMk id="156" creationId="{A6023F32-2A40-4DD2-871D-75BED104646A}"/>
          </ac:spMkLst>
        </pc:spChg>
        <pc:spChg chg="del">
          <ac:chgData name="Chrystal Gosden" userId="32658479f3a8e398" providerId="LiveId" clId="{1CE80A2C-CA2B-459C-A916-FDFFA606AA5C}" dt="2018-03-10T17:15:16.182" v="1002" actId="478"/>
          <ac:spMkLst>
            <pc:docMk/>
            <pc:sldMk cId="3253097833" sldId="266"/>
            <ac:spMk id="157" creationId="{A5B9D089-0219-47A4-B001-9BA5A5882F04}"/>
          </ac:spMkLst>
        </pc:spChg>
        <pc:spChg chg="add mod">
          <ac:chgData name="Chrystal Gosden" userId="32658479f3a8e398" providerId="LiveId" clId="{1CE80A2C-CA2B-459C-A916-FDFFA606AA5C}" dt="2018-03-12T13:03:05.247" v="2961" actId="164"/>
          <ac:spMkLst>
            <pc:docMk/>
            <pc:sldMk cId="3253097833" sldId="266"/>
            <ac:spMk id="157" creationId="{8AB7C7E6-7072-411F-96F7-E9565B021556}"/>
          </ac:spMkLst>
        </pc:spChg>
        <pc:spChg chg="add mod">
          <ac:chgData name="Chrystal Gosden" userId="32658479f3a8e398" providerId="LiveId" clId="{1CE80A2C-CA2B-459C-A916-FDFFA606AA5C}" dt="2018-03-12T13:03:05.247" v="2961" actId="164"/>
          <ac:spMkLst>
            <pc:docMk/>
            <pc:sldMk cId="3253097833" sldId="266"/>
            <ac:spMk id="158" creationId="{D81616F8-44A7-4F42-B41F-2F8200F3A117}"/>
          </ac:spMkLst>
        </pc:spChg>
        <pc:spChg chg="mod">
          <ac:chgData name="Chrystal Gosden" userId="32658479f3a8e398" providerId="LiveId" clId="{1CE80A2C-CA2B-459C-A916-FDFFA606AA5C}" dt="2018-03-10T17:15:07.911" v="999" actId="14100"/>
          <ac:spMkLst>
            <pc:docMk/>
            <pc:sldMk cId="3253097833" sldId="266"/>
            <ac:spMk id="161" creationId="{421E5D95-908C-43DE-BA1F-BD15F95AFE27}"/>
          </ac:spMkLst>
        </pc:spChg>
        <pc:spChg chg="add mod">
          <ac:chgData name="Chrystal Gosden" userId="32658479f3a8e398" providerId="LiveId" clId="{1CE80A2C-CA2B-459C-A916-FDFFA606AA5C}" dt="2018-03-12T13:03:05.247" v="2961" actId="164"/>
          <ac:spMkLst>
            <pc:docMk/>
            <pc:sldMk cId="3253097833" sldId="266"/>
            <ac:spMk id="165" creationId="{5E580E79-8AE1-46DD-8C37-60B934F47A08}"/>
          </ac:spMkLst>
        </pc:spChg>
        <pc:spChg chg="mod">
          <ac:chgData name="Chrystal Gosden" userId="32658479f3a8e398" providerId="LiveId" clId="{1CE80A2C-CA2B-459C-A916-FDFFA606AA5C}" dt="2018-03-10T17:15:12.697" v="1001" actId="14100"/>
          <ac:spMkLst>
            <pc:docMk/>
            <pc:sldMk cId="3253097833" sldId="266"/>
            <ac:spMk id="167" creationId="{A9423DF5-D86F-4212-A631-8050C7E4B939}"/>
          </ac:spMkLst>
        </pc:spChg>
        <pc:spChg chg="mod">
          <ac:chgData name="Chrystal Gosden" userId="32658479f3a8e398" providerId="LiveId" clId="{1CE80A2C-CA2B-459C-A916-FDFFA606AA5C}" dt="2018-03-10T17:15:03.600" v="997" actId="14100"/>
          <ac:spMkLst>
            <pc:docMk/>
            <pc:sldMk cId="3253097833" sldId="266"/>
            <ac:spMk id="173" creationId="{0A46013F-FA79-4D1B-8FCA-3B2C33E0E2F9}"/>
          </ac:spMkLst>
        </pc:spChg>
        <pc:spChg chg="del">
          <ac:chgData name="Chrystal Gosden" userId="32658479f3a8e398" providerId="LiveId" clId="{1CE80A2C-CA2B-459C-A916-FDFFA606AA5C}" dt="2018-03-10T17:15:16.182" v="1002" actId="478"/>
          <ac:spMkLst>
            <pc:docMk/>
            <pc:sldMk cId="3253097833" sldId="266"/>
            <ac:spMk id="174" creationId="{FA70A27A-F383-4C86-A8B2-CB1EB91FE78F}"/>
          </ac:spMkLst>
        </pc:spChg>
        <pc:spChg chg="add mod">
          <ac:chgData name="Chrystal Gosden" userId="32658479f3a8e398" providerId="LiveId" clId="{1CE80A2C-CA2B-459C-A916-FDFFA606AA5C}" dt="2018-03-12T13:03:05.247" v="2961" actId="164"/>
          <ac:spMkLst>
            <pc:docMk/>
            <pc:sldMk cId="3253097833" sldId="266"/>
            <ac:spMk id="174" creationId="{F09ADDD7-FC3E-4B3B-9E7B-BD2134C13A7C}"/>
          </ac:spMkLst>
        </pc:spChg>
        <pc:spChg chg="add mod">
          <ac:chgData name="Chrystal Gosden" userId="32658479f3a8e398" providerId="LiveId" clId="{1CE80A2C-CA2B-459C-A916-FDFFA606AA5C}" dt="2018-03-12T13:03:05.247" v="2961" actId="164"/>
          <ac:spMkLst>
            <pc:docMk/>
            <pc:sldMk cId="3253097833" sldId="266"/>
            <ac:spMk id="175" creationId="{42909CBF-3EB7-40CA-88FF-56BFF20F14CF}"/>
          </ac:spMkLst>
        </pc:spChg>
        <pc:spChg chg="add del mod">
          <ac:chgData name="Chrystal Gosden" userId="32658479f3a8e398" providerId="LiveId" clId="{1CE80A2C-CA2B-459C-A916-FDFFA606AA5C}" dt="2018-03-10T17:27:50.729" v="1085" actId="478"/>
          <ac:spMkLst>
            <pc:docMk/>
            <pc:sldMk cId="3253097833" sldId="266"/>
            <ac:spMk id="184" creationId="{279B2529-1B4B-4EE1-ABE0-C503583F595D}"/>
          </ac:spMkLst>
        </pc:spChg>
        <pc:spChg chg="del">
          <ac:chgData name="Chrystal Gosden" userId="32658479f3a8e398" providerId="LiveId" clId="{1CE80A2C-CA2B-459C-A916-FDFFA606AA5C}" dt="2018-03-12T13:03:23.418" v="2965" actId="478"/>
          <ac:spMkLst>
            <pc:docMk/>
            <pc:sldMk cId="3253097833" sldId="266"/>
            <ac:spMk id="217" creationId="{B7622413-CFF2-409E-AB99-0A6CDF21578A}"/>
          </ac:spMkLst>
        </pc:spChg>
        <pc:spChg chg="del">
          <ac:chgData name="Chrystal Gosden" userId="32658479f3a8e398" providerId="LiveId" clId="{1CE80A2C-CA2B-459C-A916-FDFFA606AA5C}" dt="2018-03-12T13:03:31.139" v="2966" actId="478"/>
          <ac:spMkLst>
            <pc:docMk/>
            <pc:sldMk cId="3253097833" sldId="266"/>
            <ac:spMk id="218" creationId="{34D209D9-81F0-4453-B5E5-2FB6E74CAF40}"/>
          </ac:spMkLst>
        </pc:spChg>
        <pc:spChg chg="del">
          <ac:chgData name="Chrystal Gosden" userId="32658479f3a8e398" providerId="LiveId" clId="{1CE80A2C-CA2B-459C-A916-FDFFA606AA5C}" dt="2018-03-12T13:03:15.987" v="2964" actId="478"/>
          <ac:spMkLst>
            <pc:docMk/>
            <pc:sldMk cId="3253097833" sldId="266"/>
            <ac:spMk id="223" creationId="{95E11B9E-6F29-463F-B7D7-45381A95071A}"/>
          </ac:spMkLst>
        </pc:spChg>
        <pc:spChg chg="del mod">
          <ac:chgData name="Chrystal Gosden" userId="32658479f3a8e398" providerId="LiveId" clId="{1CE80A2C-CA2B-459C-A916-FDFFA606AA5C}" dt="2018-03-12T13:03:39.075" v="2968" actId="478"/>
          <ac:spMkLst>
            <pc:docMk/>
            <pc:sldMk cId="3253097833" sldId="266"/>
            <ac:spMk id="224" creationId="{247CA7B6-5CC1-490B-8974-09359A0E8906}"/>
          </ac:spMkLst>
        </pc:spChg>
        <pc:spChg chg="del">
          <ac:chgData name="Chrystal Gosden" userId="32658479f3a8e398" providerId="LiveId" clId="{1CE80A2C-CA2B-459C-A916-FDFFA606AA5C}" dt="2018-03-12T13:03:54.177" v="2973" actId="478"/>
          <ac:spMkLst>
            <pc:docMk/>
            <pc:sldMk cId="3253097833" sldId="266"/>
            <ac:spMk id="226" creationId="{C9CE99A1-D3E7-487D-B844-8B0BD10EA98A}"/>
          </ac:spMkLst>
        </pc:spChg>
        <pc:spChg chg="del">
          <ac:chgData name="Chrystal Gosden" userId="32658479f3a8e398" providerId="LiveId" clId="{1CE80A2C-CA2B-459C-A916-FDFFA606AA5C}" dt="2018-03-12T13:03:59.800" v="2974" actId="478"/>
          <ac:spMkLst>
            <pc:docMk/>
            <pc:sldMk cId="3253097833" sldId="266"/>
            <ac:spMk id="232" creationId="{74A06C81-37F3-4FB2-9CC3-7433E944880D}"/>
          </ac:spMkLst>
        </pc:spChg>
        <pc:spChg chg="del">
          <ac:chgData name="Chrystal Gosden" userId="32658479f3a8e398" providerId="LiveId" clId="{1CE80A2C-CA2B-459C-A916-FDFFA606AA5C}" dt="2018-03-12T13:04:26.704" v="2981" actId="478"/>
          <ac:spMkLst>
            <pc:docMk/>
            <pc:sldMk cId="3253097833" sldId="266"/>
            <ac:spMk id="274" creationId="{650935EE-9CCE-49B9-A375-2AA12FA9CBEC}"/>
          </ac:spMkLst>
        </pc:spChg>
        <pc:spChg chg="del">
          <ac:chgData name="Chrystal Gosden" userId="32658479f3a8e398" providerId="LiveId" clId="{1CE80A2C-CA2B-459C-A916-FDFFA606AA5C}" dt="2018-03-12T13:04:29.608" v="2982" actId="478"/>
          <ac:spMkLst>
            <pc:docMk/>
            <pc:sldMk cId="3253097833" sldId="266"/>
            <ac:spMk id="278" creationId="{D0914C08-7F9E-4937-B894-0253955BCD09}"/>
          </ac:spMkLst>
        </pc:spChg>
        <pc:grpChg chg="add mod">
          <ac:chgData name="Chrystal Gosden" userId="32658479f3a8e398" providerId="LiveId" clId="{1CE80A2C-CA2B-459C-A916-FDFFA606AA5C}" dt="2018-03-12T13:02:40.652" v="2960" actId="164"/>
          <ac:grpSpMkLst>
            <pc:docMk/>
            <pc:sldMk cId="3253097833" sldId="266"/>
            <ac:grpSpMk id="2" creationId="{4E977437-746C-46EC-B2EE-F1914B4E17A3}"/>
          </ac:grpSpMkLst>
        </pc:grpChg>
        <pc:grpChg chg="add del mod">
          <ac:chgData name="Chrystal Gosden" userId="32658479f3a8e398" providerId="LiveId" clId="{1CE80A2C-CA2B-459C-A916-FDFFA606AA5C}" dt="2018-03-10T17:05:21.045" v="731" actId="165"/>
          <ac:grpSpMkLst>
            <pc:docMk/>
            <pc:sldMk cId="3253097833" sldId="266"/>
            <ac:grpSpMk id="4" creationId="{D042DC7F-06AC-42AB-968B-4E93AC0CB611}"/>
          </ac:grpSpMkLst>
        </pc:grpChg>
        <pc:grpChg chg="add mod">
          <ac:chgData name="Chrystal Gosden" userId="32658479f3a8e398" providerId="LiveId" clId="{1CE80A2C-CA2B-459C-A916-FDFFA606AA5C}" dt="2018-03-12T13:04:40.348" v="2983" actId="164"/>
          <ac:grpSpMkLst>
            <pc:docMk/>
            <pc:sldMk cId="3253097833" sldId="266"/>
            <ac:grpSpMk id="4" creationId="{A2A11346-2F0A-4AF4-ADEE-29342A087D44}"/>
          </ac:grpSpMkLst>
        </pc:grpChg>
        <pc:grpChg chg="del mod topLvl">
          <ac:chgData name="Chrystal Gosden" userId="32658479f3a8e398" providerId="LiveId" clId="{1CE80A2C-CA2B-459C-A916-FDFFA606AA5C}" dt="2018-03-10T17:05:38.585" v="737" actId="165"/>
          <ac:grpSpMkLst>
            <pc:docMk/>
            <pc:sldMk cId="3253097833" sldId="266"/>
            <ac:grpSpMk id="5" creationId="{D1450DA1-B2EA-4F12-94D0-ECE362A65A59}"/>
          </ac:grpSpMkLst>
        </pc:grpChg>
        <pc:grpChg chg="add mod">
          <ac:chgData name="Chrystal Gosden" userId="32658479f3a8e398" providerId="LiveId" clId="{1CE80A2C-CA2B-459C-A916-FDFFA606AA5C}" dt="2018-03-12T13:04:40.348" v="2983" actId="164"/>
          <ac:grpSpMkLst>
            <pc:docMk/>
            <pc:sldMk cId="3253097833" sldId="266"/>
            <ac:grpSpMk id="5" creationId="{7EAA132A-410D-4384-958B-F01534C3109D}"/>
          </ac:grpSpMkLst>
        </pc:grpChg>
        <pc:grpChg chg="add mod">
          <ac:chgData name="Chrystal Gosden" userId="32658479f3a8e398" providerId="LiveId" clId="{1CE80A2C-CA2B-459C-A916-FDFFA606AA5C}" dt="2018-03-12T13:04:44.081" v="2984" actId="164"/>
          <ac:grpSpMkLst>
            <pc:docMk/>
            <pc:sldMk cId="3253097833" sldId="266"/>
            <ac:grpSpMk id="6" creationId="{5728217F-F4A4-4441-9847-92604384F29A}"/>
          </ac:grpSpMkLst>
        </pc:grpChg>
        <pc:grpChg chg="del mod topLvl">
          <ac:chgData name="Chrystal Gosden" userId="32658479f3a8e398" providerId="LiveId" clId="{1CE80A2C-CA2B-459C-A916-FDFFA606AA5C}" dt="2018-03-10T17:05:26.240" v="733" actId="478"/>
          <ac:grpSpMkLst>
            <pc:docMk/>
            <pc:sldMk cId="3253097833" sldId="266"/>
            <ac:grpSpMk id="6" creationId="{DD81BCD8-186A-41CD-91BF-CBEBD6C14823}"/>
          </ac:grpSpMkLst>
        </pc:grpChg>
        <pc:grpChg chg="del mod topLvl">
          <ac:chgData name="Chrystal Gosden" userId="32658479f3a8e398" providerId="LiveId" clId="{1CE80A2C-CA2B-459C-A916-FDFFA606AA5C}" dt="2018-03-10T17:05:28.749" v="734" actId="478"/>
          <ac:grpSpMkLst>
            <pc:docMk/>
            <pc:sldMk cId="3253097833" sldId="266"/>
            <ac:grpSpMk id="7" creationId="{75B567E3-6825-4D48-9B6C-A3A43D0E6C29}"/>
          </ac:grpSpMkLst>
        </pc:grpChg>
        <pc:grpChg chg="add mod">
          <ac:chgData name="Chrystal Gosden" userId="32658479f3a8e398" providerId="LiveId" clId="{1CE80A2C-CA2B-459C-A916-FDFFA606AA5C}" dt="2018-03-12T13:04:47.725" v="2985" actId="164"/>
          <ac:grpSpMkLst>
            <pc:docMk/>
            <pc:sldMk cId="3253097833" sldId="266"/>
            <ac:grpSpMk id="7" creationId="{726C8B0B-9942-44E1-A416-090DAA1B6823}"/>
          </ac:grpSpMkLst>
        </pc:grpChg>
        <pc:grpChg chg="add mod">
          <ac:chgData name="Chrystal Gosden" userId="32658479f3a8e398" providerId="LiveId" clId="{1CE80A2C-CA2B-459C-A916-FDFFA606AA5C}" dt="2018-03-12T13:04:54.084" v="2986" actId="164"/>
          <ac:grpSpMkLst>
            <pc:docMk/>
            <pc:sldMk cId="3253097833" sldId="266"/>
            <ac:grpSpMk id="8" creationId="{E33B96D3-A64D-45DA-AC78-9B19C5E22D7D}"/>
          </ac:grpSpMkLst>
        </pc:grpChg>
        <pc:grpChg chg="add mod">
          <ac:chgData name="Chrystal Gosden" userId="32658479f3a8e398" providerId="LiveId" clId="{1CE80A2C-CA2B-459C-A916-FDFFA606AA5C}" dt="2018-03-12T13:04:58.271" v="2987" actId="164"/>
          <ac:grpSpMkLst>
            <pc:docMk/>
            <pc:sldMk cId="3253097833" sldId="266"/>
            <ac:grpSpMk id="9" creationId="{B0A9EBEA-D58E-49EA-B214-E696C2A24A43}"/>
          </ac:grpSpMkLst>
        </pc:grpChg>
        <pc:grpChg chg="del mod topLvl">
          <ac:chgData name="Chrystal Gosden" userId="32658479f3a8e398" providerId="LiveId" clId="{1CE80A2C-CA2B-459C-A916-FDFFA606AA5C}" dt="2018-03-10T17:05:45.051" v="738" actId="165"/>
          <ac:grpSpMkLst>
            <pc:docMk/>
            <pc:sldMk cId="3253097833" sldId="266"/>
            <ac:grpSpMk id="26" creationId="{9D00E53B-7593-40B6-8E6C-508FD2FBCFB9}"/>
          </ac:grpSpMkLst>
        </pc:grpChg>
        <pc:grpChg chg="add mod">
          <ac:chgData name="Chrystal Gosden" userId="32658479f3a8e398" providerId="LiveId" clId="{1CE80A2C-CA2B-459C-A916-FDFFA606AA5C}" dt="2018-03-10T17:08:51.154" v="825" actId="164"/>
          <ac:grpSpMkLst>
            <pc:docMk/>
            <pc:sldMk cId="3253097833" sldId="266"/>
            <ac:grpSpMk id="71" creationId="{BE2AB0AE-119A-4F44-A750-21AF1DC1F86F}"/>
          </ac:grpSpMkLst>
        </pc:grpChg>
        <pc:grpChg chg="add mod">
          <ac:chgData name="Chrystal Gosden" userId="32658479f3a8e398" providerId="LiveId" clId="{1CE80A2C-CA2B-459C-A916-FDFFA606AA5C}" dt="2018-03-10T17:09:01.918" v="828" actId="164"/>
          <ac:grpSpMkLst>
            <pc:docMk/>
            <pc:sldMk cId="3253097833" sldId="266"/>
            <ac:grpSpMk id="73" creationId="{BDA25DA8-2AA5-4EEE-B575-5834B23CCEDB}"/>
          </ac:grpSpMkLst>
        </pc:grpChg>
        <pc:grpChg chg="add mod">
          <ac:chgData name="Chrystal Gosden" userId="32658479f3a8e398" providerId="LiveId" clId="{1CE80A2C-CA2B-459C-A916-FDFFA606AA5C}" dt="2018-03-10T17:09:13.106" v="830" actId="164"/>
          <ac:grpSpMkLst>
            <pc:docMk/>
            <pc:sldMk cId="3253097833" sldId="266"/>
            <ac:grpSpMk id="74" creationId="{A3848C28-B2F2-4341-A221-14E3F4E28C35}"/>
          </ac:grpSpMkLst>
        </pc:grpChg>
        <pc:grpChg chg="add mod">
          <ac:chgData name="Chrystal Gosden" userId="32658479f3a8e398" providerId="LiveId" clId="{1CE80A2C-CA2B-459C-A916-FDFFA606AA5C}" dt="2018-03-12T13:04:40.348" v="2983" actId="164"/>
          <ac:grpSpMkLst>
            <pc:docMk/>
            <pc:sldMk cId="3253097833" sldId="266"/>
            <ac:grpSpMk id="75" creationId="{F24F789E-AB0A-48B3-A25E-CEC747B9EA4F}"/>
          </ac:grpSpMkLst>
        </pc:grpChg>
        <pc:grpChg chg="add mod">
          <ac:chgData name="Chrystal Gosden" userId="32658479f3a8e398" providerId="LiveId" clId="{1CE80A2C-CA2B-459C-A916-FDFFA606AA5C}" dt="2018-03-12T13:04:44.081" v="2984" actId="164"/>
          <ac:grpSpMkLst>
            <pc:docMk/>
            <pc:sldMk cId="3253097833" sldId="266"/>
            <ac:grpSpMk id="78" creationId="{63CB446A-7FFE-435F-A7EA-38CD8A7566D6}"/>
          </ac:grpSpMkLst>
        </pc:grpChg>
        <pc:grpChg chg="mod">
          <ac:chgData name="Chrystal Gosden" userId="32658479f3a8e398" providerId="LiveId" clId="{1CE80A2C-CA2B-459C-A916-FDFFA606AA5C}" dt="2018-03-10T17:09:35.484" v="834" actId="478"/>
          <ac:grpSpMkLst>
            <pc:docMk/>
            <pc:sldMk cId="3253097833" sldId="266"/>
            <ac:grpSpMk id="80" creationId="{19E43C57-893F-4C3A-82C9-9FCEC5AF8549}"/>
          </ac:grpSpMkLst>
        </pc:grpChg>
        <pc:grpChg chg="mod">
          <ac:chgData name="Chrystal Gosden" userId="32658479f3a8e398" providerId="LiveId" clId="{1CE80A2C-CA2B-459C-A916-FDFFA606AA5C}" dt="2018-03-10T17:09:35.484" v="834" actId="478"/>
          <ac:grpSpMkLst>
            <pc:docMk/>
            <pc:sldMk cId="3253097833" sldId="266"/>
            <ac:grpSpMk id="83" creationId="{AEBBE3A0-CF77-435B-86D1-38B690A0A158}"/>
          </ac:grpSpMkLst>
        </pc:grpChg>
        <pc:grpChg chg="mod">
          <ac:chgData name="Chrystal Gosden" userId="32658479f3a8e398" providerId="LiveId" clId="{1CE80A2C-CA2B-459C-A916-FDFFA606AA5C}" dt="2018-03-10T17:09:35.484" v="834" actId="478"/>
          <ac:grpSpMkLst>
            <pc:docMk/>
            <pc:sldMk cId="3253097833" sldId="266"/>
            <ac:grpSpMk id="86" creationId="{A25ADC36-BA9D-4A28-9AEA-E28C3F56CBCE}"/>
          </ac:grpSpMkLst>
        </pc:grpChg>
        <pc:grpChg chg="add mod">
          <ac:chgData name="Chrystal Gosden" userId="32658479f3a8e398" providerId="LiveId" clId="{1CE80A2C-CA2B-459C-A916-FDFFA606AA5C}" dt="2018-03-10T17:12:48.271" v="905" actId="164"/>
          <ac:grpSpMkLst>
            <pc:docMk/>
            <pc:sldMk cId="3253097833" sldId="266"/>
            <ac:grpSpMk id="104" creationId="{2E0CD0C2-C23C-404F-9739-875258E6E959}"/>
          </ac:grpSpMkLst>
        </pc:grpChg>
        <pc:grpChg chg="mod">
          <ac:chgData name="Chrystal Gosden" userId="32658479f3a8e398" providerId="LiveId" clId="{1CE80A2C-CA2B-459C-A916-FDFFA606AA5C}" dt="2018-03-10T17:11:07.432" v="860" actId="478"/>
          <ac:grpSpMkLst>
            <pc:docMk/>
            <pc:sldMk cId="3253097833" sldId="266"/>
            <ac:grpSpMk id="106" creationId="{25AE0242-3958-42CA-B713-4B356BF6CF58}"/>
          </ac:grpSpMkLst>
        </pc:grpChg>
        <pc:grpChg chg="mod">
          <ac:chgData name="Chrystal Gosden" userId="32658479f3a8e398" providerId="LiveId" clId="{1CE80A2C-CA2B-459C-A916-FDFFA606AA5C}" dt="2018-03-10T17:11:07.432" v="860" actId="478"/>
          <ac:grpSpMkLst>
            <pc:docMk/>
            <pc:sldMk cId="3253097833" sldId="266"/>
            <ac:grpSpMk id="107" creationId="{8BCBB72F-ACF1-4ABD-8348-0B2578ED4A1A}"/>
          </ac:grpSpMkLst>
        </pc:grpChg>
        <pc:grpChg chg="mod">
          <ac:chgData name="Chrystal Gosden" userId="32658479f3a8e398" providerId="LiveId" clId="{1CE80A2C-CA2B-459C-A916-FDFFA606AA5C}" dt="2018-03-10T17:11:07.432" v="860" actId="478"/>
          <ac:grpSpMkLst>
            <pc:docMk/>
            <pc:sldMk cId="3253097833" sldId="266"/>
            <ac:grpSpMk id="110" creationId="{C27AF084-5FE7-45AF-B389-5FDE72F889FF}"/>
          </ac:grpSpMkLst>
        </pc:grpChg>
        <pc:grpChg chg="add mod">
          <ac:chgData name="Chrystal Gosden" userId="32658479f3a8e398" providerId="LiveId" clId="{1CE80A2C-CA2B-459C-A916-FDFFA606AA5C}" dt="2018-03-10T17:13:03.906" v="908" actId="164"/>
          <ac:grpSpMkLst>
            <pc:docMk/>
            <pc:sldMk cId="3253097833" sldId="266"/>
            <ac:grpSpMk id="127" creationId="{54FC58C6-C6DA-4401-8BFA-19143CBAC845}"/>
          </ac:grpSpMkLst>
        </pc:grpChg>
        <pc:grpChg chg="add mod">
          <ac:chgData name="Chrystal Gosden" userId="32658479f3a8e398" providerId="LiveId" clId="{1CE80A2C-CA2B-459C-A916-FDFFA606AA5C}" dt="2018-03-12T13:04:47.725" v="2985" actId="164"/>
          <ac:grpSpMkLst>
            <pc:docMk/>
            <pc:sldMk cId="3253097833" sldId="266"/>
            <ac:grpSpMk id="128" creationId="{BF49F4F2-7F7C-4B48-8DC5-00D5C65613D5}"/>
          </ac:grpSpMkLst>
        </pc:grpChg>
        <pc:grpChg chg="add mod">
          <ac:chgData name="Chrystal Gosden" userId="32658479f3a8e398" providerId="LiveId" clId="{1CE80A2C-CA2B-459C-A916-FDFFA606AA5C}" dt="2018-03-12T13:04:54.084" v="2986" actId="164"/>
          <ac:grpSpMkLst>
            <pc:docMk/>
            <pc:sldMk cId="3253097833" sldId="266"/>
            <ac:grpSpMk id="129" creationId="{08D6D6E5-1431-4910-A9F5-6B664C26CB72}"/>
          </ac:grpSpMkLst>
        </pc:grpChg>
        <pc:grpChg chg="mod">
          <ac:chgData name="Chrystal Gosden" userId="32658479f3a8e398" providerId="LiveId" clId="{1CE80A2C-CA2B-459C-A916-FDFFA606AA5C}" dt="2018-03-10T17:13:48.250" v="913" actId="478"/>
          <ac:grpSpMkLst>
            <pc:docMk/>
            <pc:sldMk cId="3253097833" sldId="266"/>
            <ac:grpSpMk id="132" creationId="{822B26A8-4D89-4597-A86C-1115C9C49127}"/>
          </ac:grpSpMkLst>
        </pc:grpChg>
        <pc:grpChg chg="mod">
          <ac:chgData name="Chrystal Gosden" userId="32658479f3a8e398" providerId="LiveId" clId="{1CE80A2C-CA2B-459C-A916-FDFFA606AA5C}" dt="2018-03-10T17:13:48.250" v="913" actId="478"/>
          <ac:grpSpMkLst>
            <pc:docMk/>
            <pc:sldMk cId="3253097833" sldId="266"/>
            <ac:grpSpMk id="133" creationId="{9D723078-C405-4FA4-94D9-6F5FAE043B70}"/>
          </ac:grpSpMkLst>
        </pc:grpChg>
        <pc:grpChg chg="mod">
          <ac:chgData name="Chrystal Gosden" userId="32658479f3a8e398" providerId="LiveId" clId="{1CE80A2C-CA2B-459C-A916-FDFFA606AA5C}" dt="2018-03-10T17:13:48.250" v="913" actId="478"/>
          <ac:grpSpMkLst>
            <pc:docMk/>
            <pc:sldMk cId="3253097833" sldId="266"/>
            <ac:grpSpMk id="136" creationId="{F8D9E82D-96FB-4C5B-B4B1-0656B0FDB832}"/>
          </ac:grpSpMkLst>
        </pc:grpChg>
        <pc:grpChg chg="mod">
          <ac:chgData name="Chrystal Gosden" userId="32658479f3a8e398" providerId="LiveId" clId="{1CE80A2C-CA2B-459C-A916-FDFFA606AA5C}" dt="2018-03-10T17:13:48.250" v="913" actId="478"/>
          <ac:grpSpMkLst>
            <pc:docMk/>
            <pc:sldMk cId="3253097833" sldId="266"/>
            <ac:grpSpMk id="137" creationId="{265FD4D3-932E-4115-BEC1-E3510BC0A9CB}"/>
          </ac:grpSpMkLst>
        </pc:grpChg>
        <pc:grpChg chg="mod">
          <ac:chgData name="Chrystal Gosden" userId="32658479f3a8e398" providerId="LiveId" clId="{1CE80A2C-CA2B-459C-A916-FDFFA606AA5C}" dt="2018-03-10T17:13:48.250" v="913" actId="478"/>
          <ac:grpSpMkLst>
            <pc:docMk/>
            <pc:sldMk cId="3253097833" sldId="266"/>
            <ac:grpSpMk id="140" creationId="{71EE91A0-43E4-41C6-A930-4FAE3271B935}"/>
          </ac:grpSpMkLst>
        </pc:grpChg>
        <pc:grpChg chg="add del mod">
          <ac:chgData name="Chrystal Gosden" userId="32658479f3a8e398" providerId="LiveId" clId="{1CE80A2C-CA2B-459C-A916-FDFFA606AA5C}" dt="2018-03-10T17:15:26.752" v="1004" actId="478"/>
          <ac:grpSpMkLst>
            <pc:docMk/>
            <pc:sldMk cId="3253097833" sldId="266"/>
            <ac:grpSpMk id="152" creationId="{B97F358D-FA3E-4642-8C10-2893B25388A7}"/>
          </ac:grpSpMkLst>
        </pc:grpChg>
        <pc:grpChg chg="del mod">
          <ac:chgData name="Chrystal Gosden" userId="32658479f3a8e398" providerId="LiveId" clId="{1CE80A2C-CA2B-459C-A916-FDFFA606AA5C}" dt="2018-03-10T17:15:16.182" v="1002" actId="478"/>
          <ac:grpSpMkLst>
            <pc:docMk/>
            <pc:sldMk cId="3253097833" sldId="266"/>
            <ac:grpSpMk id="155" creationId="{CD1E2A9C-E054-4BED-8799-C435BCA1A7C2}"/>
          </ac:grpSpMkLst>
        </pc:grpChg>
        <pc:grpChg chg="del mod">
          <ac:chgData name="Chrystal Gosden" userId="32658479f3a8e398" providerId="LiveId" clId="{1CE80A2C-CA2B-459C-A916-FDFFA606AA5C}" dt="2018-03-10T17:15:20.572" v="1003" actId="478"/>
          <ac:grpSpMkLst>
            <pc:docMk/>
            <pc:sldMk cId="3253097833" sldId="266"/>
            <ac:grpSpMk id="156" creationId="{344B6FA6-F5DB-409F-A1BF-6D46BC427D9C}"/>
          </ac:grpSpMkLst>
        </pc:grpChg>
        <pc:grpChg chg="mod topLvl">
          <ac:chgData name="Chrystal Gosden" userId="32658479f3a8e398" providerId="LiveId" clId="{1CE80A2C-CA2B-459C-A916-FDFFA606AA5C}" dt="2018-03-12T13:04:58.271" v="2987" actId="164"/>
          <ac:grpSpMkLst>
            <pc:docMk/>
            <pc:sldMk cId="3253097833" sldId="266"/>
            <ac:grpSpMk id="159" creationId="{8E08082A-0A92-4BDB-8726-4186207A51D3}"/>
          </ac:grpSpMkLst>
        </pc:grpChg>
        <pc:grpChg chg="mod">
          <ac:chgData name="Chrystal Gosden" userId="32658479f3a8e398" providerId="LiveId" clId="{1CE80A2C-CA2B-459C-A916-FDFFA606AA5C}" dt="2018-03-10T17:14:40.270" v="968" actId="478"/>
          <ac:grpSpMkLst>
            <pc:docMk/>
            <pc:sldMk cId="3253097833" sldId="266"/>
            <ac:grpSpMk id="160" creationId="{00CB431A-C4E8-4C8C-9C0E-C1B20C226FF2}"/>
          </ac:grpSpMkLst>
        </pc:grpChg>
        <pc:grpChg chg="mod">
          <ac:chgData name="Chrystal Gosden" userId="32658479f3a8e398" providerId="LiveId" clId="{1CE80A2C-CA2B-459C-A916-FDFFA606AA5C}" dt="2018-03-10T17:14:40.270" v="968" actId="478"/>
          <ac:grpSpMkLst>
            <pc:docMk/>
            <pc:sldMk cId="3253097833" sldId="266"/>
            <ac:grpSpMk id="163" creationId="{807B3ACA-BCBC-4191-A444-4D8E62A60D63}"/>
          </ac:grpSpMkLst>
        </pc:grpChg>
        <pc:grpChg chg="add del mod">
          <ac:chgData name="Chrystal Gosden" userId="32658479f3a8e398" providerId="LiveId" clId="{1CE80A2C-CA2B-459C-A916-FDFFA606AA5C}" dt="2018-03-12T13:02:39.322" v="2959"/>
          <ac:grpSpMkLst>
            <pc:docMk/>
            <pc:sldMk cId="3253097833" sldId="266"/>
            <ac:grpSpMk id="176" creationId="{4B5D442D-A88E-4481-BB66-1BF4ADB7373D}"/>
          </ac:grpSpMkLst>
        </pc:grpChg>
        <pc:grpChg chg="mod">
          <ac:chgData name="Chrystal Gosden" userId="32658479f3a8e398" providerId="LiveId" clId="{1CE80A2C-CA2B-459C-A916-FDFFA606AA5C}" dt="2018-03-12T13:02:38.402" v="2958"/>
          <ac:grpSpMkLst>
            <pc:docMk/>
            <pc:sldMk cId="3253097833" sldId="266"/>
            <ac:grpSpMk id="177" creationId="{FA3A20C1-2048-401B-B7EB-154898D1BD75}"/>
          </ac:grpSpMkLst>
        </pc:grpChg>
        <pc:grpChg chg="mod">
          <ac:chgData name="Chrystal Gosden" userId="32658479f3a8e398" providerId="LiveId" clId="{1CE80A2C-CA2B-459C-A916-FDFFA606AA5C}" dt="2018-03-12T13:02:38.402" v="2958"/>
          <ac:grpSpMkLst>
            <pc:docMk/>
            <pc:sldMk cId="3253097833" sldId="266"/>
            <ac:grpSpMk id="190" creationId="{64602198-3A83-4374-87C0-674F7CD88E31}"/>
          </ac:grpSpMkLst>
        </pc:grpChg>
        <pc:grpChg chg="mod">
          <ac:chgData name="Chrystal Gosden" userId="32658479f3a8e398" providerId="LiveId" clId="{1CE80A2C-CA2B-459C-A916-FDFFA606AA5C}" dt="2018-03-12T13:02:38.402" v="2958"/>
          <ac:grpSpMkLst>
            <pc:docMk/>
            <pc:sldMk cId="3253097833" sldId="266"/>
            <ac:grpSpMk id="193" creationId="{AA7A5504-7C7F-46FC-9328-3DF7D783EDA9}"/>
          </ac:grpSpMkLst>
        </pc:grpChg>
        <pc:grpChg chg="mod">
          <ac:chgData name="Chrystal Gosden" userId="32658479f3a8e398" providerId="LiveId" clId="{1CE80A2C-CA2B-459C-A916-FDFFA606AA5C}" dt="2018-03-12T13:02:38.402" v="2958"/>
          <ac:grpSpMkLst>
            <pc:docMk/>
            <pc:sldMk cId="3253097833" sldId="266"/>
            <ac:grpSpMk id="196" creationId="{392E8989-453E-4FA8-9D17-EC57AA84ACC3}"/>
          </ac:grpSpMkLst>
        </pc:grpChg>
        <pc:grpChg chg="add mod">
          <ac:chgData name="Chrystal Gosden" userId="32658479f3a8e398" providerId="LiveId" clId="{1CE80A2C-CA2B-459C-A916-FDFFA606AA5C}" dt="2018-03-12T13:04:44.081" v="2984" actId="164"/>
          <ac:grpSpMkLst>
            <pc:docMk/>
            <pc:sldMk cId="3253097833" sldId="266"/>
            <ac:grpSpMk id="212" creationId="{BDF1A01A-288D-4500-9E8A-CFC5E0A9B9FE}"/>
          </ac:grpSpMkLst>
        </pc:grpChg>
        <pc:grpChg chg="add mod">
          <ac:chgData name="Chrystal Gosden" userId="32658479f3a8e398" providerId="LiveId" clId="{1CE80A2C-CA2B-459C-A916-FDFFA606AA5C}" dt="2018-03-12T13:04:47.725" v="2985" actId="164"/>
          <ac:grpSpMkLst>
            <pc:docMk/>
            <pc:sldMk cId="3253097833" sldId="266"/>
            <ac:grpSpMk id="225" creationId="{FB4E17F7-902C-4FCF-A9F5-EC25626F1ECC}"/>
          </ac:grpSpMkLst>
        </pc:grpChg>
        <pc:grpChg chg="add mod">
          <ac:chgData name="Chrystal Gosden" userId="32658479f3a8e398" providerId="LiveId" clId="{1CE80A2C-CA2B-459C-A916-FDFFA606AA5C}" dt="2018-03-12T13:03:46.569" v="2971" actId="571"/>
          <ac:grpSpMkLst>
            <pc:docMk/>
            <pc:sldMk cId="3253097833" sldId="266"/>
            <ac:grpSpMk id="238" creationId="{1B82D1E6-303F-427A-8E24-FA9D065737E6}"/>
          </ac:grpSpMkLst>
        </pc:grpChg>
        <pc:grpChg chg="mod">
          <ac:chgData name="Chrystal Gosden" userId="32658479f3a8e398" providerId="LiveId" clId="{1CE80A2C-CA2B-459C-A916-FDFFA606AA5C}" dt="2018-03-12T13:03:46.569" v="2971" actId="571"/>
          <ac:grpSpMkLst>
            <pc:docMk/>
            <pc:sldMk cId="3253097833" sldId="266"/>
            <ac:grpSpMk id="240" creationId="{7BFEA677-ED4E-4956-94DB-140293706136}"/>
          </ac:grpSpMkLst>
        </pc:grpChg>
        <pc:grpChg chg="mod">
          <ac:chgData name="Chrystal Gosden" userId="32658479f3a8e398" providerId="LiveId" clId="{1CE80A2C-CA2B-459C-A916-FDFFA606AA5C}" dt="2018-03-12T13:03:46.569" v="2971" actId="571"/>
          <ac:grpSpMkLst>
            <pc:docMk/>
            <pc:sldMk cId="3253097833" sldId="266"/>
            <ac:grpSpMk id="243" creationId="{E1EEEABD-0412-4978-AE87-AC5C906281F5}"/>
          </ac:grpSpMkLst>
        </pc:grpChg>
        <pc:grpChg chg="mod">
          <ac:chgData name="Chrystal Gosden" userId="32658479f3a8e398" providerId="LiveId" clId="{1CE80A2C-CA2B-459C-A916-FDFFA606AA5C}" dt="2018-03-12T13:03:46.569" v="2971" actId="571"/>
          <ac:grpSpMkLst>
            <pc:docMk/>
            <pc:sldMk cId="3253097833" sldId="266"/>
            <ac:grpSpMk id="246" creationId="{C3E5FB26-FADC-4A69-A1C4-D48581C0C38B}"/>
          </ac:grpSpMkLst>
        </pc:grpChg>
        <pc:grpChg chg="add mod">
          <ac:chgData name="Chrystal Gosden" userId="32658479f3a8e398" providerId="LiveId" clId="{1CE80A2C-CA2B-459C-A916-FDFFA606AA5C}" dt="2018-03-12T13:04:54.084" v="2986" actId="164"/>
          <ac:grpSpMkLst>
            <pc:docMk/>
            <pc:sldMk cId="3253097833" sldId="266"/>
            <ac:grpSpMk id="262" creationId="{78C6D9C8-7E4C-46F0-B467-BC3482000765}"/>
          </ac:grpSpMkLst>
        </pc:grpChg>
        <pc:grpChg chg="add mod">
          <ac:chgData name="Chrystal Gosden" userId="32658479f3a8e398" providerId="LiveId" clId="{1CE80A2C-CA2B-459C-A916-FDFFA606AA5C}" dt="2018-03-12T13:04:58.271" v="2987" actId="164"/>
          <ac:grpSpMkLst>
            <pc:docMk/>
            <pc:sldMk cId="3253097833" sldId="266"/>
            <ac:grpSpMk id="273" creationId="{9AB653CC-7CC3-44E1-8DD1-05F2EA15493D}"/>
          </ac:grpSpMkLst>
        </pc:grpChg>
        <pc:cxnChg chg="mod ord topLvl">
          <ac:chgData name="Chrystal Gosden" userId="32658479f3a8e398" providerId="LiveId" clId="{1CE80A2C-CA2B-459C-A916-FDFFA606AA5C}" dt="2018-03-10T17:09:26.889" v="832" actId="14100"/>
          <ac:cxnSpMkLst>
            <pc:docMk/>
            <pc:sldMk cId="3253097833" sldId="266"/>
            <ac:cxnSpMk id="27" creationId="{173773F0-57E7-44CE-9C44-13ED7530ED6D}"/>
          </ac:cxnSpMkLst>
        </pc:cxnChg>
        <pc:cxnChg chg="mod ord topLvl">
          <ac:chgData name="Chrystal Gosden" userId="32658479f3a8e398" providerId="LiveId" clId="{1CE80A2C-CA2B-459C-A916-FDFFA606AA5C}" dt="2018-03-10T17:09:30.719" v="833" actId="14100"/>
          <ac:cxnSpMkLst>
            <pc:docMk/>
            <pc:sldMk cId="3253097833" sldId="266"/>
            <ac:cxnSpMk id="28" creationId="{89A05E30-D11E-4A5B-8749-8392015340C0}"/>
          </ac:cxnSpMkLst>
        </pc:cxnChg>
        <pc:cxnChg chg="mod topLvl">
          <ac:chgData name="Chrystal Gosden" userId="32658479f3a8e398" providerId="LiveId" clId="{1CE80A2C-CA2B-459C-A916-FDFFA606AA5C}" dt="2018-03-10T17:08:38.457" v="816" actId="164"/>
          <ac:cxnSpMkLst>
            <pc:docMk/>
            <pc:sldMk cId="3253097833" sldId="266"/>
            <ac:cxnSpMk id="29" creationId="{6130A12B-B8A4-483B-A8D4-F670F792980C}"/>
          </ac:cxnSpMkLst>
        </pc:cxnChg>
        <pc:cxnChg chg="mod topLvl">
          <ac:chgData name="Chrystal Gosden" userId="32658479f3a8e398" providerId="LiveId" clId="{1CE80A2C-CA2B-459C-A916-FDFFA606AA5C}" dt="2018-03-10T17:08:38.457" v="816" actId="164"/>
          <ac:cxnSpMkLst>
            <pc:docMk/>
            <pc:sldMk cId="3253097833" sldId="266"/>
            <ac:cxnSpMk id="30" creationId="{231BAC25-C81D-40B1-AAD1-0F1BA2AF2F66}"/>
          </ac:cxnSpMkLst>
        </pc:cxnChg>
        <pc:cxnChg chg="del mod topLvl">
          <ac:chgData name="Chrystal Gosden" userId="32658479f3a8e398" providerId="LiveId" clId="{1CE80A2C-CA2B-459C-A916-FDFFA606AA5C}" dt="2018-03-10T17:09:08.960" v="829" actId="478"/>
          <ac:cxnSpMkLst>
            <pc:docMk/>
            <pc:sldMk cId="3253097833" sldId="266"/>
            <ac:cxnSpMk id="31" creationId="{2EEF1AD8-954B-4B0E-B24D-25E72E4E8E78}"/>
          </ac:cxnSpMkLst>
        </pc:cxnChg>
        <pc:cxnChg chg="mod topLvl">
          <ac:chgData name="Chrystal Gosden" userId="32658479f3a8e398" providerId="LiveId" clId="{1CE80A2C-CA2B-459C-A916-FDFFA606AA5C}" dt="2018-03-10T17:08:38.457" v="816" actId="164"/>
          <ac:cxnSpMkLst>
            <pc:docMk/>
            <pc:sldMk cId="3253097833" sldId="266"/>
            <ac:cxnSpMk id="32" creationId="{65BE7839-C5C2-411C-A326-43668FE7C8AD}"/>
          </ac:cxnSpMkLst>
        </pc:cxnChg>
        <pc:cxnChg chg="mod topLvl">
          <ac:chgData name="Chrystal Gosden" userId="32658479f3a8e398" providerId="LiveId" clId="{1CE80A2C-CA2B-459C-A916-FDFFA606AA5C}" dt="2018-03-10T17:08:38.457" v="816" actId="164"/>
          <ac:cxnSpMkLst>
            <pc:docMk/>
            <pc:sldMk cId="3253097833" sldId="266"/>
            <ac:cxnSpMk id="33" creationId="{7EC86F85-2FBD-4A05-B2B3-2DD10E43238A}"/>
          </ac:cxnSpMkLst>
        </pc:cxnChg>
        <pc:cxnChg chg="mod topLvl">
          <ac:chgData name="Chrystal Gosden" userId="32658479f3a8e398" providerId="LiveId" clId="{1CE80A2C-CA2B-459C-A916-FDFFA606AA5C}" dt="2018-03-10T17:08:38.457" v="816" actId="164"/>
          <ac:cxnSpMkLst>
            <pc:docMk/>
            <pc:sldMk cId="3253097833" sldId="266"/>
            <ac:cxnSpMk id="34" creationId="{8FFCDFBF-F06B-4ABD-A980-96C94AC0D310}"/>
          </ac:cxnSpMkLst>
        </pc:cxnChg>
        <pc:cxnChg chg="mod ord topLvl">
          <ac:chgData name="Chrystal Gosden" userId="32658479f3a8e398" providerId="LiveId" clId="{1CE80A2C-CA2B-459C-A916-FDFFA606AA5C}" dt="2018-03-10T17:09:13.106" v="830" actId="164"/>
          <ac:cxnSpMkLst>
            <pc:docMk/>
            <pc:sldMk cId="3253097833" sldId="266"/>
            <ac:cxnSpMk id="35" creationId="{122BCDFD-71FF-4A14-A9CA-6138AA0D5362}"/>
          </ac:cxnSpMkLst>
        </pc:cxnChg>
        <pc:cxnChg chg="mod ord topLvl">
          <ac:chgData name="Chrystal Gosden" userId="32658479f3a8e398" providerId="LiveId" clId="{1CE80A2C-CA2B-459C-A916-FDFFA606AA5C}" dt="2018-03-10T17:08:38.457" v="816" actId="164"/>
          <ac:cxnSpMkLst>
            <pc:docMk/>
            <pc:sldMk cId="3253097833" sldId="266"/>
            <ac:cxnSpMk id="36" creationId="{2B69CFA1-BBF7-402F-9CCF-6312C16775E7}"/>
          </ac:cxnSpMkLst>
        </pc:cxnChg>
        <pc:cxnChg chg="mod ord topLvl">
          <ac:chgData name="Chrystal Gosden" userId="32658479f3a8e398" providerId="LiveId" clId="{1CE80A2C-CA2B-459C-A916-FDFFA606AA5C}" dt="2018-03-10T17:08:38.457" v="816" actId="164"/>
          <ac:cxnSpMkLst>
            <pc:docMk/>
            <pc:sldMk cId="3253097833" sldId="266"/>
            <ac:cxnSpMk id="37" creationId="{018F47E7-8B82-4C22-8D68-22F554E35FFB}"/>
          </ac:cxnSpMkLst>
        </pc:cxnChg>
        <pc:cxnChg chg="mod ord topLvl">
          <ac:chgData name="Chrystal Gosden" userId="32658479f3a8e398" providerId="LiveId" clId="{1CE80A2C-CA2B-459C-A916-FDFFA606AA5C}" dt="2018-03-10T17:08:38.457" v="816" actId="164"/>
          <ac:cxnSpMkLst>
            <pc:docMk/>
            <pc:sldMk cId="3253097833" sldId="266"/>
            <ac:cxnSpMk id="38" creationId="{5E0F9511-A2D6-4D70-BD57-385956E15092}"/>
          </ac:cxnSpMkLst>
        </pc:cxnChg>
        <pc:cxnChg chg="del">
          <ac:chgData name="Chrystal Gosden" userId="32658479f3a8e398" providerId="LiveId" clId="{1CE80A2C-CA2B-459C-A916-FDFFA606AA5C}" dt="2018-03-10T17:03:10.953" v="675" actId="478"/>
          <ac:cxnSpMkLst>
            <pc:docMk/>
            <pc:sldMk cId="3253097833" sldId="266"/>
            <ac:cxnSpMk id="39" creationId="{DDA3F777-C08A-41FC-899F-85B0A395588A}"/>
          </ac:cxnSpMkLst>
        </pc:cxnChg>
        <pc:cxnChg chg="del">
          <ac:chgData name="Chrystal Gosden" userId="32658479f3a8e398" providerId="LiveId" clId="{1CE80A2C-CA2B-459C-A916-FDFFA606AA5C}" dt="2018-03-10T17:03:10.953" v="675" actId="478"/>
          <ac:cxnSpMkLst>
            <pc:docMk/>
            <pc:sldMk cId="3253097833" sldId="266"/>
            <ac:cxnSpMk id="40" creationId="{54A931D3-146C-4259-A92C-B8FD3911E402}"/>
          </ac:cxnSpMkLst>
        </pc:cxnChg>
        <pc:cxnChg chg="del">
          <ac:chgData name="Chrystal Gosden" userId="32658479f3a8e398" providerId="LiveId" clId="{1CE80A2C-CA2B-459C-A916-FDFFA606AA5C}" dt="2018-03-10T17:03:20.387" v="676" actId="478"/>
          <ac:cxnSpMkLst>
            <pc:docMk/>
            <pc:sldMk cId="3253097833" sldId="266"/>
            <ac:cxnSpMk id="41" creationId="{F3904EBB-B89F-4EF7-9437-BD80C60D7E2E}"/>
          </ac:cxnSpMkLst>
        </pc:cxnChg>
        <pc:cxnChg chg="del">
          <ac:chgData name="Chrystal Gosden" userId="32658479f3a8e398" providerId="LiveId" clId="{1CE80A2C-CA2B-459C-A916-FDFFA606AA5C}" dt="2018-03-10T17:03:20.387" v="676" actId="478"/>
          <ac:cxnSpMkLst>
            <pc:docMk/>
            <pc:sldMk cId="3253097833" sldId="266"/>
            <ac:cxnSpMk id="42" creationId="{EB2BF980-52E2-4951-832D-714D6F1F2052}"/>
          </ac:cxnSpMkLst>
        </pc:cxnChg>
        <pc:cxnChg chg="del">
          <ac:chgData name="Chrystal Gosden" userId="32658479f3a8e398" providerId="LiveId" clId="{1CE80A2C-CA2B-459C-A916-FDFFA606AA5C}" dt="2018-03-10T17:03:20.387" v="676" actId="478"/>
          <ac:cxnSpMkLst>
            <pc:docMk/>
            <pc:sldMk cId="3253097833" sldId="266"/>
            <ac:cxnSpMk id="43" creationId="{4AA83C21-3376-4A9A-AD5B-51BAA84AA2EF}"/>
          </ac:cxnSpMkLst>
        </pc:cxnChg>
        <pc:cxnChg chg="del">
          <ac:chgData name="Chrystal Gosden" userId="32658479f3a8e398" providerId="LiveId" clId="{1CE80A2C-CA2B-459C-A916-FDFFA606AA5C}" dt="2018-03-10T17:03:10.953" v="675" actId="478"/>
          <ac:cxnSpMkLst>
            <pc:docMk/>
            <pc:sldMk cId="3253097833" sldId="266"/>
            <ac:cxnSpMk id="44" creationId="{EABBF6F5-2830-4D8D-B1FB-BCDE46CE5403}"/>
          </ac:cxnSpMkLst>
        </pc:cxnChg>
        <pc:cxnChg chg="del">
          <ac:chgData name="Chrystal Gosden" userId="32658479f3a8e398" providerId="LiveId" clId="{1CE80A2C-CA2B-459C-A916-FDFFA606AA5C}" dt="2018-03-10T17:03:20.387" v="676" actId="478"/>
          <ac:cxnSpMkLst>
            <pc:docMk/>
            <pc:sldMk cId="3253097833" sldId="266"/>
            <ac:cxnSpMk id="45" creationId="{E4F832BA-8107-453A-B145-C8548829A50C}"/>
          </ac:cxnSpMkLst>
        </pc:cxnChg>
        <pc:cxnChg chg="del">
          <ac:chgData name="Chrystal Gosden" userId="32658479f3a8e398" providerId="LiveId" clId="{1CE80A2C-CA2B-459C-A916-FDFFA606AA5C}" dt="2018-03-10T17:03:20.387" v="676" actId="478"/>
          <ac:cxnSpMkLst>
            <pc:docMk/>
            <pc:sldMk cId="3253097833" sldId="266"/>
            <ac:cxnSpMk id="46" creationId="{0C996066-62C2-48A7-B14D-EE0F1003167C}"/>
          </ac:cxnSpMkLst>
        </pc:cxnChg>
        <pc:cxnChg chg="del">
          <ac:chgData name="Chrystal Gosden" userId="32658479f3a8e398" providerId="LiveId" clId="{1CE80A2C-CA2B-459C-A916-FDFFA606AA5C}" dt="2018-03-10T17:03:20.387" v="676" actId="478"/>
          <ac:cxnSpMkLst>
            <pc:docMk/>
            <pc:sldMk cId="3253097833" sldId="266"/>
            <ac:cxnSpMk id="47" creationId="{C7C1990C-A97F-4A17-8066-BDE8BCD594F4}"/>
          </ac:cxnSpMkLst>
        </pc:cxnChg>
        <pc:cxnChg chg="del">
          <ac:chgData name="Chrystal Gosden" userId="32658479f3a8e398" providerId="LiveId" clId="{1CE80A2C-CA2B-459C-A916-FDFFA606AA5C}" dt="2018-03-10T17:03:20.387" v="676" actId="478"/>
          <ac:cxnSpMkLst>
            <pc:docMk/>
            <pc:sldMk cId="3253097833" sldId="266"/>
            <ac:cxnSpMk id="48" creationId="{BBC5E3D8-F257-46CF-A21B-D63E8F140767}"/>
          </ac:cxnSpMkLst>
        </pc:cxnChg>
        <pc:cxnChg chg="add mod ord">
          <ac:chgData name="Chrystal Gosden" userId="32658479f3a8e398" providerId="LiveId" clId="{1CE80A2C-CA2B-459C-A916-FDFFA606AA5C}" dt="2018-03-10T17:08:38.457" v="816" actId="164"/>
          <ac:cxnSpMkLst>
            <pc:docMk/>
            <pc:sldMk cId="3253097833" sldId="266"/>
            <ac:cxnSpMk id="62" creationId="{A86E4ED2-35A4-4EFC-BB90-4F1C39D833C0}"/>
          </ac:cxnSpMkLst>
        </pc:cxnChg>
        <pc:cxnChg chg="add mod ord">
          <ac:chgData name="Chrystal Gosden" userId="32658479f3a8e398" providerId="LiveId" clId="{1CE80A2C-CA2B-459C-A916-FDFFA606AA5C}" dt="2018-03-10T17:08:38.457" v="816" actId="164"/>
          <ac:cxnSpMkLst>
            <pc:docMk/>
            <pc:sldMk cId="3253097833" sldId="266"/>
            <ac:cxnSpMk id="63" creationId="{D3376CCF-B19A-41D0-BA2A-5E3CB631B567}"/>
          </ac:cxnSpMkLst>
        </pc:cxnChg>
        <pc:cxnChg chg="add mod ord">
          <ac:chgData name="Chrystal Gosden" userId="32658479f3a8e398" providerId="LiveId" clId="{1CE80A2C-CA2B-459C-A916-FDFFA606AA5C}" dt="2018-03-10T17:08:51.154" v="825" actId="164"/>
          <ac:cxnSpMkLst>
            <pc:docMk/>
            <pc:sldMk cId="3253097833" sldId="266"/>
            <ac:cxnSpMk id="72" creationId="{4DCD17C1-526D-4487-BEC8-8AD0058D599B}"/>
          </ac:cxnSpMkLst>
        </pc:cxnChg>
        <pc:cxnChg chg="del">
          <ac:chgData name="Chrystal Gosden" userId="32658479f3a8e398" providerId="LiveId" clId="{1CE80A2C-CA2B-459C-A916-FDFFA606AA5C}" dt="2018-03-10T17:10:27.849" v="854" actId="478"/>
          <ac:cxnSpMkLst>
            <pc:docMk/>
            <pc:sldMk cId="3253097833" sldId="266"/>
            <ac:cxnSpMk id="87" creationId="{78660FBD-26CB-4180-9CBC-8731D2CE8AF5}"/>
          </ac:cxnSpMkLst>
        </pc:cxnChg>
        <pc:cxnChg chg="del">
          <ac:chgData name="Chrystal Gosden" userId="32658479f3a8e398" providerId="LiveId" clId="{1CE80A2C-CA2B-459C-A916-FDFFA606AA5C}" dt="2018-03-10T17:10:27.849" v="854" actId="478"/>
          <ac:cxnSpMkLst>
            <pc:docMk/>
            <pc:sldMk cId="3253097833" sldId="266"/>
            <ac:cxnSpMk id="88" creationId="{706F8416-E48D-4B12-9007-97BFD7ED5826}"/>
          </ac:cxnSpMkLst>
        </pc:cxnChg>
        <pc:cxnChg chg="del">
          <ac:chgData name="Chrystal Gosden" userId="32658479f3a8e398" providerId="LiveId" clId="{1CE80A2C-CA2B-459C-A916-FDFFA606AA5C}" dt="2018-03-10T17:10:27.849" v="854" actId="478"/>
          <ac:cxnSpMkLst>
            <pc:docMk/>
            <pc:sldMk cId="3253097833" sldId="266"/>
            <ac:cxnSpMk id="89" creationId="{33986231-CFD1-481D-8B92-1A326743FF78}"/>
          </ac:cxnSpMkLst>
        </pc:cxnChg>
        <pc:cxnChg chg="del">
          <ac:chgData name="Chrystal Gosden" userId="32658479f3a8e398" providerId="LiveId" clId="{1CE80A2C-CA2B-459C-A916-FDFFA606AA5C}" dt="2018-03-10T17:10:27.849" v="854" actId="478"/>
          <ac:cxnSpMkLst>
            <pc:docMk/>
            <pc:sldMk cId="3253097833" sldId="266"/>
            <ac:cxnSpMk id="90" creationId="{A0C499C3-8BC9-4EDD-A711-1D707319DD44}"/>
          </ac:cxnSpMkLst>
        </pc:cxnChg>
        <pc:cxnChg chg="mod">
          <ac:chgData name="Chrystal Gosden" userId="32658479f3a8e398" providerId="LiveId" clId="{1CE80A2C-CA2B-459C-A916-FDFFA606AA5C}" dt="2018-03-10T17:10:40.036" v="856" actId="14100"/>
          <ac:cxnSpMkLst>
            <pc:docMk/>
            <pc:sldMk cId="3253097833" sldId="266"/>
            <ac:cxnSpMk id="97" creationId="{BAB084D8-6B7F-4378-99EE-784EC0D85795}"/>
          </ac:cxnSpMkLst>
        </pc:cxnChg>
        <pc:cxnChg chg="mod">
          <ac:chgData name="Chrystal Gosden" userId="32658479f3a8e398" providerId="LiveId" clId="{1CE80A2C-CA2B-459C-A916-FDFFA606AA5C}" dt="2018-03-10T17:10:36.979" v="855" actId="14100"/>
          <ac:cxnSpMkLst>
            <pc:docMk/>
            <pc:sldMk cId="3253097833" sldId="266"/>
            <ac:cxnSpMk id="98" creationId="{B65B4B68-109E-4F3F-8377-C759E52E5CA2}"/>
          </ac:cxnSpMkLst>
        </pc:cxnChg>
        <pc:cxnChg chg="mod">
          <ac:chgData name="Chrystal Gosden" userId="32658479f3a8e398" providerId="LiveId" clId="{1CE80A2C-CA2B-459C-A916-FDFFA606AA5C}" dt="2018-03-10T17:12:19.378" v="898" actId="14100"/>
          <ac:cxnSpMkLst>
            <pc:docMk/>
            <pc:sldMk cId="3253097833" sldId="266"/>
            <ac:cxnSpMk id="115" creationId="{EB4DCE76-7A00-4E7A-921E-99CEF9263DAD}"/>
          </ac:cxnSpMkLst>
        </pc:cxnChg>
        <pc:cxnChg chg="mod">
          <ac:chgData name="Chrystal Gosden" userId="32658479f3a8e398" providerId="LiveId" clId="{1CE80A2C-CA2B-459C-A916-FDFFA606AA5C}" dt="2018-03-10T17:12:24.167" v="899" actId="14100"/>
          <ac:cxnSpMkLst>
            <pc:docMk/>
            <pc:sldMk cId="3253097833" sldId="266"/>
            <ac:cxnSpMk id="116" creationId="{20571B38-6D82-4A26-A507-D49104310328}"/>
          </ac:cxnSpMkLst>
        </pc:cxnChg>
        <pc:cxnChg chg="add mod ord">
          <ac:chgData name="Chrystal Gosden" userId="32658479f3a8e398" providerId="LiveId" clId="{1CE80A2C-CA2B-459C-A916-FDFFA606AA5C}" dt="2018-03-10T17:13:03.906" v="908" actId="164"/>
          <ac:cxnSpMkLst>
            <pc:docMk/>
            <pc:sldMk cId="3253097833" sldId="266"/>
            <ac:cxnSpMk id="125" creationId="{8A788DAF-9090-4CDE-A3CE-E4EAF92BA143}"/>
          </ac:cxnSpMkLst>
        </pc:cxnChg>
        <pc:cxnChg chg="add mod ord">
          <ac:chgData name="Chrystal Gosden" userId="32658479f3a8e398" providerId="LiveId" clId="{1CE80A2C-CA2B-459C-A916-FDFFA606AA5C}" dt="2018-03-10T17:13:03.906" v="908" actId="164"/>
          <ac:cxnSpMkLst>
            <pc:docMk/>
            <pc:sldMk cId="3253097833" sldId="266"/>
            <ac:cxnSpMk id="126" creationId="{0C75408D-C5B1-4D40-A398-18422500C804}"/>
          </ac:cxnSpMkLst>
        </pc:cxnChg>
        <pc:cxnChg chg="mod">
          <ac:chgData name="Chrystal Gosden" userId="32658479f3a8e398" providerId="LiveId" clId="{1CE80A2C-CA2B-459C-A916-FDFFA606AA5C}" dt="2018-03-10T17:18:03.160" v="1081" actId="14100"/>
          <ac:cxnSpMkLst>
            <pc:docMk/>
            <pc:sldMk cId="3253097833" sldId="266"/>
            <ac:cxnSpMk id="146" creationId="{98276FF4-562C-4854-89D6-3DA8C4324C9C}"/>
          </ac:cxnSpMkLst>
        </pc:cxnChg>
        <pc:cxnChg chg="del topLvl">
          <ac:chgData name="Chrystal Gosden" userId="32658479f3a8e398" providerId="LiveId" clId="{1CE80A2C-CA2B-459C-A916-FDFFA606AA5C}" dt="2018-03-10T17:15:26.752" v="1004" actId="478"/>
          <ac:cxnSpMkLst>
            <pc:docMk/>
            <pc:sldMk cId="3253097833" sldId="266"/>
            <ac:cxnSpMk id="153" creationId="{93885108-E9A0-4634-8D6B-E5018C7978A7}"/>
          </ac:cxnSpMkLst>
        </pc:cxnChg>
        <pc:cxnChg chg="del">
          <ac:chgData name="Chrystal Gosden" userId="32658479f3a8e398" providerId="LiveId" clId="{1CE80A2C-CA2B-459C-A916-FDFFA606AA5C}" dt="2018-03-10T17:15:26.752" v="1004" actId="478"/>
          <ac:cxnSpMkLst>
            <pc:docMk/>
            <pc:sldMk cId="3253097833" sldId="266"/>
            <ac:cxnSpMk id="154" creationId="{1F05C174-FB49-45AF-80EE-6013F8885480}"/>
          </ac:cxnSpMkLst>
        </pc:cxnChg>
        <pc:cxnChg chg="del">
          <ac:chgData name="Chrystal Gosden" userId="32658479f3a8e398" providerId="LiveId" clId="{1CE80A2C-CA2B-459C-A916-FDFFA606AA5C}" dt="2018-03-10T17:15:20.572" v="1003" actId="478"/>
          <ac:cxnSpMkLst>
            <pc:docMk/>
            <pc:sldMk cId="3253097833" sldId="266"/>
            <ac:cxnSpMk id="158" creationId="{C4034EAA-E58B-4B5C-8F83-0D7A8ACD32DF}"/>
          </ac:cxnSpMkLst>
        </pc:cxnChg>
        <pc:cxnChg chg="mod">
          <ac:chgData name="Chrystal Gosden" userId="32658479f3a8e398" providerId="LiveId" clId="{1CE80A2C-CA2B-459C-A916-FDFFA606AA5C}" dt="2018-03-10T17:17:44.242" v="1078" actId="14100"/>
          <ac:cxnSpMkLst>
            <pc:docMk/>
            <pc:sldMk cId="3253097833" sldId="266"/>
            <ac:cxnSpMk id="162" creationId="{8543EDEB-0EF0-4738-94EE-C55E27B9E4E0}"/>
          </ac:cxnSpMkLst>
        </pc:cxnChg>
        <pc:cxnChg chg="del">
          <ac:chgData name="Chrystal Gosden" userId="32658479f3a8e398" providerId="LiveId" clId="{1CE80A2C-CA2B-459C-A916-FDFFA606AA5C}" dt="2018-03-10T17:15:20.572" v="1003" actId="478"/>
          <ac:cxnSpMkLst>
            <pc:docMk/>
            <pc:sldMk cId="3253097833" sldId="266"/>
            <ac:cxnSpMk id="165" creationId="{859572AE-AD85-4072-AE98-04C9C2FCE51B}"/>
          </ac:cxnSpMkLst>
        </pc:cxnChg>
        <pc:cxnChg chg="mod">
          <ac:chgData name="Chrystal Gosden" userId="32658479f3a8e398" providerId="LiveId" clId="{1CE80A2C-CA2B-459C-A916-FDFFA606AA5C}" dt="2018-03-10T17:17:33.547" v="1075" actId="1076"/>
          <ac:cxnSpMkLst>
            <pc:docMk/>
            <pc:sldMk cId="3253097833" sldId="266"/>
            <ac:cxnSpMk id="168" creationId="{6A9F9CF8-F969-4C5B-AE67-381C13E2D8B6}"/>
          </ac:cxnSpMkLst>
        </pc:cxnChg>
        <pc:cxnChg chg="mod">
          <ac:chgData name="Chrystal Gosden" userId="32658479f3a8e398" providerId="LiveId" clId="{1CE80A2C-CA2B-459C-A916-FDFFA606AA5C}" dt="2018-03-10T17:17:35.668" v="1076" actId="1076"/>
          <ac:cxnSpMkLst>
            <pc:docMk/>
            <pc:sldMk cId="3253097833" sldId="266"/>
            <ac:cxnSpMk id="169" creationId="{06C83CE9-9449-4D4D-B78D-1F869A4F9B5E}"/>
          </ac:cxnSpMkLst>
        </pc:cxnChg>
        <pc:cxnChg chg="mod">
          <ac:chgData name="Chrystal Gosden" userId="32658479f3a8e398" providerId="LiveId" clId="{1CE80A2C-CA2B-459C-A916-FDFFA606AA5C}" dt="2018-03-10T17:17:47.014" v="1079" actId="14100"/>
          <ac:cxnSpMkLst>
            <pc:docMk/>
            <pc:sldMk cId="3253097833" sldId="266"/>
            <ac:cxnSpMk id="170" creationId="{ACB569C3-17FB-4BB6-A3D7-8572DB248B49}"/>
          </ac:cxnSpMkLst>
        </pc:cxnChg>
        <pc:cxnChg chg="mod">
          <ac:chgData name="Chrystal Gosden" userId="32658479f3a8e398" providerId="LiveId" clId="{1CE80A2C-CA2B-459C-A916-FDFFA606AA5C}" dt="2018-03-10T17:17:44.242" v="1078" actId="14100"/>
          <ac:cxnSpMkLst>
            <pc:docMk/>
            <pc:sldMk cId="3253097833" sldId="266"/>
            <ac:cxnSpMk id="171" creationId="{D5A986FE-8144-4DEF-A747-032D22AFA987}"/>
          </ac:cxnSpMkLst>
        </pc:cxnChg>
        <pc:cxnChg chg="mod">
          <ac:chgData name="Chrystal Gosden" userId="32658479f3a8e398" providerId="LiveId" clId="{1CE80A2C-CA2B-459C-A916-FDFFA606AA5C}" dt="2018-03-10T17:17:50.102" v="1080" actId="14100"/>
          <ac:cxnSpMkLst>
            <pc:docMk/>
            <pc:sldMk cId="3253097833" sldId="266"/>
            <ac:cxnSpMk id="172" creationId="{5AD208F8-1B40-40FC-89C3-271F5218C7E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98367-C406-41EF-9A2C-B1720807FA50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0493C-891E-4905-AE35-11680CE30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10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0493C-891E-4905-AE35-11680CE307D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351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would we confirm “The cat sat on the mat “ is a valid sentence of the given language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0493C-891E-4905-AE35-11680CE307D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446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Parse Trees are a useful way of pictorially  representing how a sentences can be broken down and analysed to check they are valid for a given language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0493C-891E-4905-AE35-11680CE307D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762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 Yes</a:t>
            </a:r>
          </a:p>
          <a:p>
            <a:r>
              <a:rPr lang="en-GB" dirty="0"/>
              <a:t>2. No</a:t>
            </a:r>
          </a:p>
          <a:p>
            <a:r>
              <a:rPr lang="en-GB" dirty="0"/>
              <a:t>3. No</a:t>
            </a:r>
          </a:p>
          <a:p>
            <a:r>
              <a:rPr lang="en-GB" dirty="0"/>
              <a:t>4. Yes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0493C-891E-4905-AE35-11680CE307D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246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Comparing Syntax Diagram to BNF</a:t>
            </a:r>
          </a:p>
          <a:p>
            <a:endParaRPr lang="en-GB" dirty="0"/>
          </a:p>
          <a:p>
            <a:r>
              <a:rPr lang="en-GB" dirty="0"/>
              <a:t>Non-Terminal – Characters and Numbers are examples of terminal elements – The final element that is required </a:t>
            </a:r>
          </a:p>
          <a:p>
            <a:endParaRPr lang="en-GB" dirty="0"/>
          </a:p>
          <a:p>
            <a:r>
              <a:rPr lang="en-GB" dirty="0"/>
              <a:t>Terminal Element  - Represented using &lt;&gt; for BNF. The terminal element in a syntax diagram will refer to another syntax diagram.</a:t>
            </a:r>
          </a:p>
          <a:p>
            <a:endParaRPr lang="en-GB" dirty="0"/>
          </a:p>
          <a:p>
            <a:r>
              <a:rPr lang="en-GB" dirty="0"/>
              <a:t>Repetition of a non-terminal element – May be used to repeatedly called the same syntax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0493C-891E-4905-AE35-11680CE307D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BNF for an Integer is displayed at the top of the slide</a:t>
            </a:r>
          </a:p>
          <a:p>
            <a:endParaRPr lang="en-GB" dirty="0"/>
          </a:p>
          <a:p>
            <a:r>
              <a:rPr lang="en-GB" dirty="0"/>
              <a:t>Below is how we would represent an Integer using syntax diagrams</a:t>
            </a:r>
          </a:p>
          <a:p>
            <a:endParaRPr lang="en-GB" dirty="0"/>
          </a:p>
          <a:p>
            <a:r>
              <a:rPr lang="en-GB" dirty="0"/>
              <a:t>The directions of the arrow are key to defining a language using a syntax diagram</a:t>
            </a:r>
          </a:p>
          <a:p>
            <a:r>
              <a:rPr lang="en-GB" dirty="0"/>
              <a:t>Backwards facing arrow in the Integer diagram represent the repetition of the digit non-terminal element</a:t>
            </a:r>
          </a:p>
          <a:p>
            <a:r>
              <a:rPr lang="en-GB" dirty="0"/>
              <a:t>Where as in the digit diagram the arrow face forwards meaning one element from the list can be selected this is the equivalent of the or symbol when using BNF. </a:t>
            </a:r>
          </a:p>
          <a:p>
            <a:endParaRPr lang="en-GB" dirty="0"/>
          </a:p>
          <a:p>
            <a:r>
              <a:rPr lang="en-GB" dirty="0"/>
              <a:t>Each syntax diagram will have an entry point and exit point representing the start and end of the diagram.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0493C-891E-4905-AE35-11680CE307D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306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Zero or many is represent by this syntax diagram with the Middle name non-terminal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0493C-891E-4905-AE35-11680CE307D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16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F02E-BEA6-479A-872E-A112A09D0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GB"/>
              <a:t>BNF and Syntax Diagrams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027EB-B677-4C6A-9587-9E18953BC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To be able to create Parse Trees based on BNF to check the syntax of a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TO be able to use Syntax diagrams to check the Syntax of a Language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19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8093-E5B2-4F3C-B45F-923044F7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57842"/>
            <a:ext cx="9905999" cy="513335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		Preposition: 			Verb:	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Article: 	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	</a:t>
            </a:r>
          </a:p>
          <a:p>
            <a:pPr marL="0" indent="0">
              <a:buNone/>
            </a:pPr>
            <a:r>
              <a:rPr lang="en-GB" dirty="0"/>
              <a:t>				Noun: 					</a:t>
            </a:r>
          </a:p>
          <a:p>
            <a:pPr marL="0" indent="0">
              <a:buNone/>
            </a:pPr>
            <a:r>
              <a:rPr lang="en-GB" dirty="0"/>
              <a:t>								Adverb: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AA132A-410D-4384-958B-F01534C3109D}"/>
              </a:ext>
            </a:extLst>
          </p:cNvPr>
          <p:cNvGrpSpPr/>
          <p:nvPr/>
        </p:nvGrpSpPr>
        <p:grpSpPr>
          <a:xfrm>
            <a:off x="506538" y="2415914"/>
            <a:ext cx="2624789" cy="2850875"/>
            <a:chOff x="506538" y="2415914"/>
            <a:chExt cx="2624789" cy="285087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24F789E-AB0A-48B3-A25E-CEC747B9EA4F}"/>
                </a:ext>
              </a:extLst>
            </p:cNvPr>
            <p:cNvGrpSpPr/>
            <p:nvPr/>
          </p:nvGrpSpPr>
          <p:grpSpPr>
            <a:xfrm>
              <a:off x="506538" y="2415914"/>
              <a:ext cx="2624789" cy="2850875"/>
              <a:chOff x="572322" y="2376444"/>
              <a:chExt cx="2624789" cy="2850875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22BCDFD-71FF-4A14-A9CA-6138AA0D5362}"/>
                  </a:ext>
                </a:extLst>
              </p:cNvPr>
              <p:cNvCxnSpPr/>
              <p:nvPr/>
            </p:nvCxnSpPr>
            <p:spPr>
              <a:xfrm>
                <a:off x="1098089" y="4019461"/>
                <a:ext cx="632217" cy="1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A3848C28-B2F2-4341-A221-14E3F4E28C35}"/>
                  </a:ext>
                </a:extLst>
              </p:cNvPr>
              <p:cNvGrpSpPr/>
              <p:nvPr/>
            </p:nvGrpSpPr>
            <p:grpSpPr>
              <a:xfrm>
                <a:off x="572322" y="2376444"/>
                <a:ext cx="2624789" cy="2850875"/>
                <a:chOff x="572322" y="2376444"/>
                <a:chExt cx="2624789" cy="2850875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64E3AFFC-CAF8-49DD-9FB9-C12C3A59501C}"/>
                    </a:ext>
                  </a:extLst>
                </p:cNvPr>
                <p:cNvSpPr/>
                <p:nvPr/>
              </p:nvSpPr>
              <p:spPr>
                <a:xfrm>
                  <a:off x="1730302" y="3355407"/>
                  <a:ext cx="400112" cy="387297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bg1"/>
                      </a:solidFill>
                    </a:rPr>
                    <a:t>a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6BBD61B-89A7-44A6-98DE-3DCB6C6BA5AA}"/>
                    </a:ext>
                  </a:extLst>
                </p:cNvPr>
                <p:cNvSpPr/>
                <p:nvPr/>
              </p:nvSpPr>
              <p:spPr>
                <a:xfrm>
                  <a:off x="1730302" y="3830353"/>
                  <a:ext cx="400112" cy="387297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bg1"/>
                      </a:solidFill>
                    </a:rPr>
                    <a:t>A</a:t>
                  </a:r>
                </a:p>
              </p:txBody>
            </p: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BDA25DA8-2AA5-4EEE-B575-5834B23CCEDB}"/>
                    </a:ext>
                  </a:extLst>
                </p:cNvPr>
                <p:cNvGrpSpPr/>
                <p:nvPr/>
              </p:nvGrpSpPr>
              <p:grpSpPr>
                <a:xfrm>
                  <a:off x="572322" y="2376444"/>
                  <a:ext cx="2624789" cy="2850875"/>
                  <a:chOff x="572322" y="2376444"/>
                  <a:chExt cx="2624789" cy="2850875"/>
                </a:xfrm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4DCD17C1-526D-4487-BEC8-8AD0058D599B}"/>
                      </a:ext>
                    </a:extLst>
                  </p:cNvPr>
                  <p:cNvCxnSpPr/>
                  <p:nvPr/>
                </p:nvCxnSpPr>
                <p:spPr>
                  <a:xfrm>
                    <a:off x="1056652" y="3073903"/>
                    <a:ext cx="632217" cy="1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BE2AB0AE-119A-4F44-A750-21AF1DC1F86F}"/>
                      </a:ext>
                    </a:extLst>
                  </p:cNvPr>
                  <p:cNvGrpSpPr/>
                  <p:nvPr/>
                </p:nvGrpSpPr>
                <p:grpSpPr>
                  <a:xfrm>
                    <a:off x="572322" y="2376444"/>
                    <a:ext cx="2624789" cy="2850875"/>
                    <a:chOff x="572322" y="2376444"/>
                    <a:chExt cx="2624789" cy="2850875"/>
                  </a:xfrm>
                </p:grpSpPr>
                <p:cxnSp>
                  <p:nvCxnSpPr>
                    <p:cNvPr id="62" name="Straight Connector 61">
                      <a:extLst>
                        <a:ext uri="{FF2B5EF4-FFF2-40B4-BE49-F238E27FC236}">
                          <a16:creationId xmlns:a16="http://schemas.microsoft.com/office/drawing/2014/main" id="{A86E4ED2-35A4-4EFC-BB90-4F1C39D833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6653" y="5050876"/>
                      <a:ext cx="632217" cy="1"/>
                    </a:xfrm>
                    <a:prstGeom prst="line">
                      <a:avLst/>
                    </a:prstGeom>
                    <a:ln w="762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D3376CCF-B19A-41D0-BA2A-5E3CB631B56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17925" y="5050876"/>
                      <a:ext cx="632217" cy="1"/>
                    </a:xfrm>
                    <a:prstGeom prst="line">
                      <a:avLst/>
                    </a:prstGeom>
                    <a:ln w="762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018F47E7-8B82-4C22-8D68-22F554E35FF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84241" y="4512272"/>
                      <a:ext cx="632217" cy="1"/>
                    </a:xfrm>
                    <a:prstGeom prst="line">
                      <a:avLst/>
                    </a:prstGeom>
                    <a:ln w="762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5E0F9511-A2D6-4D70-BD57-385956E1509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45513" y="4512272"/>
                      <a:ext cx="632217" cy="1"/>
                    </a:xfrm>
                    <a:prstGeom prst="line">
                      <a:avLst/>
                    </a:prstGeom>
                    <a:ln w="762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>
                      <a:extLst>
                        <a:ext uri="{FF2B5EF4-FFF2-40B4-BE49-F238E27FC236}">
                          <a16:creationId xmlns:a16="http://schemas.microsoft.com/office/drawing/2014/main" id="{89A05E30-D11E-4A5B-8749-8392015340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2322" y="2559958"/>
                      <a:ext cx="1157984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bg1"/>
                      </a:solidFill>
                      <a:headEnd type="oval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2B69CFA1-BBF7-402F-9CCF-6312C16775E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23648" y="4031662"/>
                      <a:ext cx="632217" cy="1"/>
                    </a:xfrm>
                    <a:prstGeom prst="line">
                      <a:avLst/>
                    </a:prstGeom>
                    <a:ln w="762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>
                      <a:extLst>
                        <a:ext uri="{FF2B5EF4-FFF2-40B4-BE49-F238E27FC236}">
                          <a16:creationId xmlns:a16="http://schemas.microsoft.com/office/drawing/2014/main" id="{173773F0-57E7-44CE-9C44-13ED7530E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0418" y="2562286"/>
                      <a:ext cx="1066693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bg1"/>
                      </a:solidFill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8C17763C-2DA1-4DB5-A54C-7895B56FB1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1497" y="4335831"/>
                      <a:ext cx="609601" cy="38729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an</a:t>
                      </a:r>
                    </a:p>
                  </p:txBody>
                </p:sp>
                <p:sp>
                  <p:nvSpPr>
                    <p:cNvPr id="57" name="Oval 56">
                      <a:extLst>
                        <a:ext uri="{FF2B5EF4-FFF2-40B4-BE49-F238E27FC236}">
                          <a16:creationId xmlns:a16="http://schemas.microsoft.com/office/drawing/2014/main" id="{9DA8EFE3-AE62-4AAD-BEE7-B946587F6D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0232" y="2376444"/>
                      <a:ext cx="779676" cy="38729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The</a:t>
                      </a:r>
                    </a:p>
                  </p:txBody>
                </p: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60553837-E0A2-4E69-BB1B-A9D3C2C3E5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2613" y="4840022"/>
                      <a:ext cx="703468" cy="38729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An</a:t>
                      </a:r>
                    </a:p>
                  </p:txBody>
                </p:sp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6130A12B-B8A4-483B-A8D4-F670F792980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98089" y="2559958"/>
                      <a:ext cx="0" cy="2490918"/>
                    </a:xfrm>
                    <a:prstGeom prst="line">
                      <a:avLst/>
                    </a:prstGeom>
                    <a:ln w="762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231BAC25-C81D-40B1-AAD1-0F1BA2AF2F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3561" y="2559958"/>
                      <a:ext cx="15060" cy="2490918"/>
                    </a:xfrm>
                    <a:prstGeom prst="line">
                      <a:avLst/>
                    </a:prstGeom>
                    <a:ln w="762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65BE7839-C5C2-411C-A326-43668FE7C8A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66404" y="3051652"/>
                      <a:ext cx="632217" cy="1"/>
                    </a:xfrm>
                    <a:prstGeom prst="line">
                      <a:avLst/>
                    </a:prstGeom>
                    <a:ln w="762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7EC86F85-2FBD-4A05-B2B3-2DD10E43238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87627" y="3526650"/>
                      <a:ext cx="632217" cy="1"/>
                    </a:xfrm>
                    <a:prstGeom prst="line">
                      <a:avLst/>
                    </a:prstGeom>
                    <a:ln w="762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8FFCDFBF-F06B-4ABD-A980-96C94AC0D31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30418" y="3531191"/>
                      <a:ext cx="632217" cy="1"/>
                    </a:xfrm>
                    <a:prstGeom prst="line">
                      <a:avLst/>
                    </a:prstGeom>
                    <a:ln w="762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088CAA3-ED95-4347-B716-2418C3FE3254}"/>
                    </a:ext>
                  </a:extLst>
                </p:cNvPr>
                <p:cNvSpPr/>
                <p:nvPr/>
              </p:nvSpPr>
              <p:spPr>
                <a:xfrm>
                  <a:off x="1545453" y="2870122"/>
                  <a:ext cx="779676" cy="387297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bg1"/>
                      </a:solidFill>
                    </a:rPr>
                    <a:t>the</a:t>
                  </a:r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2A11346-2F0A-4AF4-ADEE-29342A087D44}"/>
                </a:ext>
              </a:extLst>
            </p:cNvPr>
            <p:cNvGrpSpPr/>
            <p:nvPr/>
          </p:nvGrpSpPr>
          <p:grpSpPr>
            <a:xfrm>
              <a:off x="1164643" y="2485813"/>
              <a:ext cx="1492410" cy="2722314"/>
              <a:chOff x="1164643" y="2485813"/>
              <a:chExt cx="1492410" cy="2722314"/>
            </a:xfrm>
          </p:grpSpPr>
          <p:sp>
            <p:nvSpPr>
              <p:cNvPr id="123" name="Isosceles Triangle 122">
                <a:extLst>
                  <a:ext uri="{FF2B5EF4-FFF2-40B4-BE49-F238E27FC236}">
                    <a16:creationId xmlns:a16="http://schemas.microsoft.com/office/drawing/2014/main" id="{22278A8D-4FAC-4A77-99F9-B9780E34465D}"/>
                  </a:ext>
                </a:extLst>
              </p:cNvPr>
              <p:cNvSpPr/>
              <p:nvPr/>
            </p:nvSpPr>
            <p:spPr>
              <a:xfrm rot="5400000">
                <a:off x="1161059" y="2506150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Isosceles Triangle 123">
                <a:extLst>
                  <a:ext uri="{FF2B5EF4-FFF2-40B4-BE49-F238E27FC236}">
                    <a16:creationId xmlns:a16="http://schemas.microsoft.com/office/drawing/2014/main" id="{9DA90346-4230-44C9-AF09-5E5123CFCE2C}"/>
                  </a:ext>
                </a:extLst>
              </p:cNvPr>
              <p:cNvSpPr/>
              <p:nvPr/>
            </p:nvSpPr>
            <p:spPr>
              <a:xfrm rot="5400000">
                <a:off x="1161059" y="3006740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" name="Isosceles Triangle 151">
                <a:extLst>
                  <a:ext uri="{FF2B5EF4-FFF2-40B4-BE49-F238E27FC236}">
                    <a16:creationId xmlns:a16="http://schemas.microsoft.com/office/drawing/2014/main" id="{AD2C5E3A-AEFA-431C-943F-B7EED936FF47}"/>
                  </a:ext>
                </a:extLst>
              </p:cNvPr>
              <p:cNvSpPr/>
              <p:nvPr/>
            </p:nvSpPr>
            <p:spPr>
              <a:xfrm rot="5400000">
                <a:off x="1161058" y="3446084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Isosceles Triangle 152">
                <a:extLst>
                  <a:ext uri="{FF2B5EF4-FFF2-40B4-BE49-F238E27FC236}">
                    <a16:creationId xmlns:a16="http://schemas.microsoft.com/office/drawing/2014/main" id="{C45B08E5-4EA4-420E-BA4D-095B5029A4D1}"/>
                  </a:ext>
                </a:extLst>
              </p:cNvPr>
              <p:cNvSpPr/>
              <p:nvPr/>
            </p:nvSpPr>
            <p:spPr>
              <a:xfrm rot="5400000">
                <a:off x="1168060" y="3957899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Isosceles Triangle 153">
                <a:extLst>
                  <a:ext uri="{FF2B5EF4-FFF2-40B4-BE49-F238E27FC236}">
                    <a16:creationId xmlns:a16="http://schemas.microsoft.com/office/drawing/2014/main" id="{AED84354-C9A4-4D51-AD21-C60FBB2AFA77}"/>
                  </a:ext>
                </a:extLst>
              </p:cNvPr>
              <p:cNvSpPr/>
              <p:nvPr/>
            </p:nvSpPr>
            <p:spPr>
              <a:xfrm rot="5400000">
                <a:off x="1187725" y="4440229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Isosceles Triangle 154">
                <a:extLst>
                  <a:ext uri="{FF2B5EF4-FFF2-40B4-BE49-F238E27FC236}">
                    <a16:creationId xmlns:a16="http://schemas.microsoft.com/office/drawing/2014/main" id="{7B57F86E-E177-4D69-83B0-A63633FB9DAC}"/>
                  </a:ext>
                </a:extLst>
              </p:cNvPr>
              <p:cNvSpPr/>
              <p:nvPr/>
            </p:nvSpPr>
            <p:spPr>
              <a:xfrm rot="5400000">
                <a:off x="1144306" y="4992901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Isosceles Triangle 155">
                <a:extLst>
                  <a:ext uri="{FF2B5EF4-FFF2-40B4-BE49-F238E27FC236}">
                    <a16:creationId xmlns:a16="http://schemas.microsoft.com/office/drawing/2014/main" id="{A6023F32-2A40-4DD2-871D-75BED104646A}"/>
                  </a:ext>
                </a:extLst>
              </p:cNvPr>
              <p:cNvSpPr/>
              <p:nvPr/>
            </p:nvSpPr>
            <p:spPr>
              <a:xfrm rot="5400000">
                <a:off x="2441827" y="2506150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Isosceles Triangle 156">
                <a:extLst>
                  <a:ext uri="{FF2B5EF4-FFF2-40B4-BE49-F238E27FC236}">
                    <a16:creationId xmlns:a16="http://schemas.microsoft.com/office/drawing/2014/main" id="{8AB7C7E6-7072-411F-96F7-E9565B021556}"/>
                  </a:ext>
                </a:extLst>
              </p:cNvPr>
              <p:cNvSpPr/>
              <p:nvPr/>
            </p:nvSpPr>
            <p:spPr>
              <a:xfrm rot="5400000">
                <a:off x="2419502" y="3006740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Isosceles Triangle 157">
                <a:extLst>
                  <a:ext uri="{FF2B5EF4-FFF2-40B4-BE49-F238E27FC236}">
                    <a16:creationId xmlns:a16="http://schemas.microsoft.com/office/drawing/2014/main" id="{D81616F8-44A7-4F42-B41F-2F8200F3A117}"/>
                  </a:ext>
                </a:extLst>
              </p:cNvPr>
              <p:cNvSpPr/>
              <p:nvPr/>
            </p:nvSpPr>
            <p:spPr>
              <a:xfrm rot="5400000">
                <a:off x="2411867" y="3468675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Isosceles Triangle 164">
                <a:extLst>
                  <a:ext uri="{FF2B5EF4-FFF2-40B4-BE49-F238E27FC236}">
                    <a16:creationId xmlns:a16="http://schemas.microsoft.com/office/drawing/2014/main" id="{5E580E79-8AE1-46DD-8C37-60B934F47A08}"/>
                  </a:ext>
                </a:extLst>
              </p:cNvPr>
              <p:cNvSpPr/>
              <p:nvPr/>
            </p:nvSpPr>
            <p:spPr>
              <a:xfrm rot="5400000">
                <a:off x="2402191" y="3970510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Isosceles Triangle 173">
                <a:extLst>
                  <a:ext uri="{FF2B5EF4-FFF2-40B4-BE49-F238E27FC236}">
                    <a16:creationId xmlns:a16="http://schemas.microsoft.com/office/drawing/2014/main" id="{F09ADDD7-FC3E-4B3B-9E7B-BD2134C13A7C}"/>
                  </a:ext>
                </a:extLst>
              </p:cNvPr>
              <p:cNvSpPr/>
              <p:nvPr/>
            </p:nvSpPr>
            <p:spPr>
              <a:xfrm rot="5400000">
                <a:off x="2399960" y="4439906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Isosceles Triangle 174">
                <a:extLst>
                  <a:ext uri="{FF2B5EF4-FFF2-40B4-BE49-F238E27FC236}">
                    <a16:creationId xmlns:a16="http://schemas.microsoft.com/office/drawing/2014/main" id="{42909CBF-3EB7-40CA-88FF-56BFF20F14CF}"/>
                  </a:ext>
                </a:extLst>
              </p:cNvPr>
              <p:cNvSpPr/>
              <p:nvPr/>
            </p:nvSpPr>
            <p:spPr>
              <a:xfrm rot="5400000">
                <a:off x="2419501" y="4983708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728217F-F4A4-4441-9847-92604384F29A}"/>
              </a:ext>
            </a:extLst>
          </p:cNvPr>
          <p:cNvGrpSpPr/>
          <p:nvPr/>
        </p:nvGrpSpPr>
        <p:grpSpPr>
          <a:xfrm>
            <a:off x="3177211" y="1437730"/>
            <a:ext cx="2624789" cy="1859159"/>
            <a:chOff x="3177211" y="1437730"/>
            <a:chExt cx="2624789" cy="1859159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3CB446A-7FFE-435F-A7EA-38CD8A7566D6}"/>
                </a:ext>
              </a:extLst>
            </p:cNvPr>
            <p:cNvGrpSpPr/>
            <p:nvPr/>
          </p:nvGrpSpPr>
          <p:grpSpPr>
            <a:xfrm>
              <a:off x="3177211" y="1437730"/>
              <a:ext cx="2624789" cy="1859159"/>
              <a:chOff x="572322" y="2376444"/>
              <a:chExt cx="2624789" cy="1859159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E0E9173-BEEA-4076-8A72-BAC6F339BA2B}"/>
                  </a:ext>
                </a:extLst>
              </p:cNvPr>
              <p:cNvCxnSpPr/>
              <p:nvPr/>
            </p:nvCxnSpPr>
            <p:spPr>
              <a:xfrm>
                <a:off x="1098089" y="4019461"/>
                <a:ext cx="632217" cy="1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19E43C57-893F-4C3A-82C9-9FCEC5AF8549}"/>
                  </a:ext>
                </a:extLst>
              </p:cNvPr>
              <p:cNvGrpSpPr/>
              <p:nvPr/>
            </p:nvGrpSpPr>
            <p:grpSpPr>
              <a:xfrm>
                <a:off x="572322" y="2376444"/>
                <a:ext cx="2624789" cy="1859159"/>
                <a:chOff x="572322" y="2376444"/>
                <a:chExt cx="2624789" cy="1859159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AEBBE3A0-CF77-435B-86D1-38B690A0A158}"/>
                    </a:ext>
                  </a:extLst>
                </p:cNvPr>
                <p:cNvGrpSpPr/>
                <p:nvPr/>
              </p:nvGrpSpPr>
              <p:grpSpPr>
                <a:xfrm>
                  <a:off x="572322" y="2376444"/>
                  <a:ext cx="2624789" cy="1859159"/>
                  <a:chOff x="572322" y="2376444"/>
                  <a:chExt cx="2624789" cy="1859159"/>
                </a:xfrm>
              </p:grpSpPr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57D92F91-3CF6-412F-A2F2-89C0FF7C5D92}"/>
                      </a:ext>
                    </a:extLst>
                  </p:cNvPr>
                  <p:cNvCxnSpPr/>
                  <p:nvPr/>
                </p:nvCxnSpPr>
                <p:spPr>
                  <a:xfrm>
                    <a:off x="1056652" y="3073903"/>
                    <a:ext cx="632217" cy="1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A25ADC36-BA9D-4A28-9AEA-E28C3F56CBCE}"/>
                      </a:ext>
                    </a:extLst>
                  </p:cNvPr>
                  <p:cNvGrpSpPr/>
                  <p:nvPr/>
                </p:nvGrpSpPr>
                <p:grpSpPr>
                  <a:xfrm>
                    <a:off x="572322" y="2376444"/>
                    <a:ext cx="2624789" cy="1859159"/>
                    <a:chOff x="572322" y="2376444"/>
                    <a:chExt cx="2624789" cy="1859159"/>
                  </a:xfrm>
                </p:grpSpPr>
                <p:cxnSp>
                  <p:nvCxnSpPr>
                    <p:cNvPr id="91" name="Straight Arrow Connector 90">
                      <a:extLst>
                        <a:ext uri="{FF2B5EF4-FFF2-40B4-BE49-F238E27FC236}">
                          <a16:creationId xmlns:a16="http://schemas.microsoft.com/office/drawing/2014/main" id="{6722014C-1DA4-4C80-B9E7-485BA0CA98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2322" y="2559958"/>
                      <a:ext cx="1157984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bg1"/>
                      </a:solidFill>
                      <a:headEnd type="oval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>
                      <a:extLst>
                        <a:ext uri="{FF2B5EF4-FFF2-40B4-BE49-F238E27FC236}">
                          <a16:creationId xmlns:a16="http://schemas.microsoft.com/office/drawing/2014/main" id="{80E08A34-4FA6-4C25-AFF8-9C988FB1F5C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23648" y="4031662"/>
                      <a:ext cx="632217" cy="1"/>
                    </a:xfrm>
                    <a:prstGeom prst="line">
                      <a:avLst/>
                    </a:prstGeom>
                    <a:ln w="762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Arrow Connector 92">
                      <a:extLst>
                        <a:ext uri="{FF2B5EF4-FFF2-40B4-BE49-F238E27FC236}">
                          <a16:creationId xmlns:a16="http://schemas.microsoft.com/office/drawing/2014/main" id="{1469F603-20F8-48A7-9435-85003B1FE0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0418" y="2562286"/>
                      <a:ext cx="1066693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bg1"/>
                      </a:solidFill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5" name="Oval 94">
                      <a:extLst>
                        <a:ext uri="{FF2B5EF4-FFF2-40B4-BE49-F238E27FC236}">
                          <a16:creationId xmlns:a16="http://schemas.microsoft.com/office/drawing/2014/main" id="{C069F38D-2451-448F-B4FC-1E8412B91A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0232" y="2376444"/>
                      <a:ext cx="779676" cy="38729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in</a:t>
                      </a:r>
                    </a:p>
                  </p:txBody>
                </p:sp>
                <p:cxnSp>
                  <p:nvCxnSpPr>
                    <p:cNvPr id="97" name="Straight Connector 96">
                      <a:extLst>
                        <a:ext uri="{FF2B5EF4-FFF2-40B4-BE49-F238E27FC236}">
                          <a16:creationId xmlns:a16="http://schemas.microsoft.com/office/drawing/2014/main" id="{BAB084D8-6B7F-4378-99EE-784EC0D8579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98089" y="2559958"/>
                      <a:ext cx="0" cy="1471704"/>
                    </a:xfrm>
                    <a:prstGeom prst="line">
                      <a:avLst/>
                    </a:prstGeom>
                    <a:ln w="762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>
                      <a:extLst>
                        <a:ext uri="{FF2B5EF4-FFF2-40B4-BE49-F238E27FC236}">
                          <a16:creationId xmlns:a16="http://schemas.microsoft.com/office/drawing/2014/main" id="{B65B4B68-109E-4F3F-8377-C759E52E5C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3561" y="2559958"/>
                      <a:ext cx="3710" cy="1471704"/>
                    </a:xfrm>
                    <a:prstGeom prst="line">
                      <a:avLst/>
                    </a:prstGeom>
                    <a:ln w="762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>
                      <a:extLst>
                        <a:ext uri="{FF2B5EF4-FFF2-40B4-BE49-F238E27FC236}">
                          <a16:creationId xmlns:a16="http://schemas.microsoft.com/office/drawing/2014/main" id="{8A50F605-E130-4F2F-9141-03D789B371B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66404" y="3051652"/>
                      <a:ext cx="632217" cy="1"/>
                    </a:xfrm>
                    <a:prstGeom prst="line">
                      <a:avLst/>
                    </a:prstGeom>
                    <a:ln w="762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Connector 99">
                      <a:extLst>
                        <a:ext uri="{FF2B5EF4-FFF2-40B4-BE49-F238E27FC236}">
                          <a16:creationId xmlns:a16="http://schemas.microsoft.com/office/drawing/2014/main" id="{5547EACF-5F38-41A7-9044-7864A3AC1D1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87627" y="3526650"/>
                      <a:ext cx="632217" cy="1"/>
                    </a:xfrm>
                    <a:prstGeom prst="line">
                      <a:avLst/>
                    </a:prstGeom>
                    <a:ln w="762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>
                      <a:extLst>
                        <a:ext uri="{FF2B5EF4-FFF2-40B4-BE49-F238E27FC236}">
                          <a16:creationId xmlns:a16="http://schemas.microsoft.com/office/drawing/2014/main" id="{4DA72F85-FE64-4853-91DD-018D07D9504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30418" y="3531191"/>
                      <a:ext cx="632217" cy="1"/>
                    </a:xfrm>
                    <a:prstGeom prst="line">
                      <a:avLst/>
                    </a:prstGeom>
                    <a:ln w="762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E13A5833-6ECD-4ECC-AF4C-2501B8D024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1706" y="3344115"/>
                      <a:ext cx="609601" cy="38729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at</a:t>
                      </a:r>
                    </a:p>
                  </p:txBody>
                </p:sp>
                <p:sp>
                  <p:nvSpPr>
                    <p:cNvPr id="96" name="Oval 95">
                      <a:extLst>
                        <a:ext uri="{FF2B5EF4-FFF2-40B4-BE49-F238E27FC236}">
                          <a16:creationId xmlns:a16="http://schemas.microsoft.com/office/drawing/2014/main" id="{857F19C8-17C8-4E9F-A6C9-92C30DBA3A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2822" y="3848306"/>
                      <a:ext cx="703468" cy="38729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of</a:t>
                      </a:r>
                    </a:p>
                  </p:txBody>
                </p:sp>
              </p:grpSp>
            </p:grp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5293AA-F5EE-4487-818A-35F02D0B9020}"/>
                    </a:ext>
                  </a:extLst>
                </p:cNvPr>
                <p:cNvSpPr/>
                <p:nvPr/>
              </p:nvSpPr>
              <p:spPr>
                <a:xfrm>
                  <a:off x="1545453" y="2870122"/>
                  <a:ext cx="779676" cy="387297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bg1"/>
                      </a:solidFill>
                    </a:rPr>
                    <a:t>on</a:t>
                  </a:r>
                </a:p>
              </p:txBody>
            </p:sp>
          </p:grp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BDF1A01A-288D-4500-9E8A-CFC5E0A9B9FE}"/>
                </a:ext>
              </a:extLst>
            </p:cNvPr>
            <p:cNvGrpSpPr/>
            <p:nvPr/>
          </p:nvGrpSpPr>
          <p:grpSpPr>
            <a:xfrm>
              <a:off x="3822564" y="1534806"/>
              <a:ext cx="1475658" cy="1699923"/>
              <a:chOff x="1181395" y="2485813"/>
              <a:chExt cx="1475658" cy="1699923"/>
            </a:xfrm>
          </p:grpSpPr>
          <p:sp>
            <p:nvSpPr>
              <p:cNvPr id="213" name="Isosceles Triangle 212">
                <a:extLst>
                  <a:ext uri="{FF2B5EF4-FFF2-40B4-BE49-F238E27FC236}">
                    <a16:creationId xmlns:a16="http://schemas.microsoft.com/office/drawing/2014/main" id="{1B91C459-302F-4FC6-BA00-F8AAF410978D}"/>
                  </a:ext>
                </a:extLst>
              </p:cNvPr>
              <p:cNvSpPr/>
              <p:nvPr/>
            </p:nvSpPr>
            <p:spPr>
              <a:xfrm rot="5400000">
                <a:off x="1161059" y="2506150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Isosceles Triangle 213">
                <a:extLst>
                  <a:ext uri="{FF2B5EF4-FFF2-40B4-BE49-F238E27FC236}">
                    <a16:creationId xmlns:a16="http://schemas.microsoft.com/office/drawing/2014/main" id="{99EB41FB-1267-4D85-A23C-BF64A15CC674}"/>
                  </a:ext>
                </a:extLst>
              </p:cNvPr>
              <p:cNvSpPr/>
              <p:nvPr/>
            </p:nvSpPr>
            <p:spPr>
              <a:xfrm rot="5400000">
                <a:off x="1161059" y="3006740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0A018F0A-26BA-41EF-A2E0-3FC4C853C926}"/>
                  </a:ext>
                </a:extLst>
              </p:cNvPr>
              <p:cNvSpPr/>
              <p:nvPr/>
            </p:nvSpPr>
            <p:spPr>
              <a:xfrm rot="5400000">
                <a:off x="1161058" y="3446084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6" name="Isosceles Triangle 215">
                <a:extLst>
                  <a:ext uri="{FF2B5EF4-FFF2-40B4-BE49-F238E27FC236}">
                    <a16:creationId xmlns:a16="http://schemas.microsoft.com/office/drawing/2014/main" id="{461E42DB-FC31-4427-BA4D-FA73F25655FE}"/>
                  </a:ext>
                </a:extLst>
              </p:cNvPr>
              <p:cNvSpPr/>
              <p:nvPr/>
            </p:nvSpPr>
            <p:spPr>
              <a:xfrm rot="5400000">
                <a:off x="1168060" y="3957899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Isosceles Triangle 218">
                <a:extLst>
                  <a:ext uri="{FF2B5EF4-FFF2-40B4-BE49-F238E27FC236}">
                    <a16:creationId xmlns:a16="http://schemas.microsoft.com/office/drawing/2014/main" id="{E4410ED7-E8E4-4538-9CE3-3EFEAF13D61D}"/>
                  </a:ext>
                </a:extLst>
              </p:cNvPr>
              <p:cNvSpPr/>
              <p:nvPr/>
            </p:nvSpPr>
            <p:spPr>
              <a:xfrm rot="5400000">
                <a:off x="2441827" y="2506150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0" name="Isosceles Triangle 219">
                <a:extLst>
                  <a:ext uri="{FF2B5EF4-FFF2-40B4-BE49-F238E27FC236}">
                    <a16:creationId xmlns:a16="http://schemas.microsoft.com/office/drawing/2014/main" id="{43B68DB3-F8C4-4075-9F7D-A14572DAED1C}"/>
                  </a:ext>
                </a:extLst>
              </p:cNvPr>
              <p:cNvSpPr/>
              <p:nvPr/>
            </p:nvSpPr>
            <p:spPr>
              <a:xfrm rot="5400000">
                <a:off x="2419502" y="3006740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Isosceles Triangle 220">
                <a:extLst>
                  <a:ext uri="{FF2B5EF4-FFF2-40B4-BE49-F238E27FC236}">
                    <a16:creationId xmlns:a16="http://schemas.microsoft.com/office/drawing/2014/main" id="{547D70F7-2651-446B-AB2B-11AFBDC18C18}"/>
                  </a:ext>
                </a:extLst>
              </p:cNvPr>
              <p:cNvSpPr/>
              <p:nvPr/>
            </p:nvSpPr>
            <p:spPr>
              <a:xfrm rot="5400000">
                <a:off x="2411867" y="3468675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Isosceles Triangle 221">
                <a:extLst>
                  <a:ext uri="{FF2B5EF4-FFF2-40B4-BE49-F238E27FC236}">
                    <a16:creationId xmlns:a16="http://schemas.microsoft.com/office/drawing/2014/main" id="{A38EB281-B2E1-4DCB-A6A5-D3CA0DFA8313}"/>
                  </a:ext>
                </a:extLst>
              </p:cNvPr>
              <p:cNvSpPr/>
              <p:nvPr/>
            </p:nvSpPr>
            <p:spPr>
              <a:xfrm rot="5400000">
                <a:off x="2402191" y="3970510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26C8B0B-9942-44E1-A416-090DAA1B6823}"/>
              </a:ext>
            </a:extLst>
          </p:cNvPr>
          <p:cNvGrpSpPr/>
          <p:nvPr/>
        </p:nvGrpSpPr>
        <p:grpSpPr>
          <a:xfrm>
            <a:off x="5067661" y="4027854"/>
            <a:ext cx="2624789" cy="2407398"/>
            <a:chOff x="5067661" y="4027854"/>
            <a:chExt cx="2624789" cy="2407398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F49F4F2-7F7C-4B48-8DC5-00D5C65613D5}"/>
                </a:ext>
              </a:extLst>
            </p:cNvPr>
            <p:cNvGrpSpPr/>
            <p:nvPr/>
          </p:nvGrpSpPr>
          <p:grpSpPr>
            <a:xfrm>
              <a:off x="5067661" y="4027854"/>
              <a:ext cx="2624789" cy="2407398"/>
              <a:chOff x="7422953" y="2442661"/>
              <a:chExt cx="2624789" cy="2407398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8A788DAF-9090-4CDE-A3CE-E4EAF92BA143}"/>
                  </a:ext>
                </a:extLst>
              </p:cNvPr>
              <p:cNvCxnSpPr/>
              <p:nvPr/>
            </p:nvCxnSpPr>
            <p:spPr>
              <a:xfrm>
                <a:off x="7946901" y="4648011"/>
                <a:ext cx="632217" cy="1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0C75408D-C5B1-4D40-A398-18422500C804}"/>
                  </a:ext>
                </a:extLst>
              </p:cNvPr>
              <p:cNvCxnSpPr/>
              <p:nvPr/>
            </p:nvCxnSpPr>
            <p:spPr>
              <a:xfrm>
                <a:off x="8972460" y="4660212"/>
                <a:ext cx="632217" cy="1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54FC58C6-C6DA-4401-8BFA-19143CBAC845}"/>
                  </a:ext>
                </a:extLst>
              </p:cNvPr>
              <p:cNvGrpSpPr/>
              <p:nvPr/>
            </p:nvGrpSpPr>
            <p:grpSpPr>
              <a:xfrm>
                <a:off x="7422953" y="2442661"/>
                <a:ext cx="2624789" cy="2407398"/>
                <a:chOff x="7422953" y="2442661"/>
                <a:chExt cx="2624789" cy="2407398"/>
              </a:xfrm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2E0CD0C2-C23C-404F-9739-875258E6E959}"/>
                    </a:ext>
                  </a:extLst>
                </p:cNvPr>
                <p:cNvGrpSpPr/>
                <p:nvPr/>
              </p:nvGrpSpPr>
              <p:grpSpPr>
                <a:xfrm>
                  <a:off x="7422953" y="2442661"/>
                  <a:ext cx="2624789" cy="2291728"/>
                  <a:chOff x="572322" y="2376444"/>
                  <a:chExt cx="2624789" cy="2291728"/>
                </a:xfrm>
              </p:grpSpPr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0D05AD2D-41DA-4ED3-8BC5-8B7669EC5FFC}"/>
                      </a:ext>
                    </a:extLst>
                  </p:cNvPr>
                  <p:cNvCxnSpPr/>
                  <p:nvPr/>
                </p:nvCxnSpPr>
                <p:spPr>
                  <a:xfrm>
                    <a:off x="1098089" y="4019461"/>
                    <a:ext cx="632217" cy="1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6" name="Group 105">
                    <a:extLst>
                      <a:ext uri="{FF2B5EF4-FFF2-40B4-BE49-F238E27FC236}">
                        <a16:creationId xmlns:a16="http://schemas.microsoft.com/office/drawing/2014/main" id="{25AE0242-3958-42CA-B713-4B356BF6CF58}"/>
                      </a:ext>
                    </a:extLst>
                  </p:cNvPr>
                  <p:cNvGrpSpPr/>
                  <p:nvPr/>
                </p:nvGrpSpPr>
                <p:grpSpPr>
                  <a:xfrm>
                    <a:off x="572322" y="2376444"/>
                    <a:ext cx="2624789" cy="2291728"/>
                    <a:chOff x="572322" y="2376444"/>
                    <a:chExt cx="2624789" cy="2291728"/>
                  </a:xfrm>
                </p:grpSpPr>
                <p:grpSp>
                  <p:nvGrpSpPr>
                    <p:cNvPr id="107" name="Group 106">
                      <a:extLst>
                        <a:ext uri="{FF2B5EF4-FFF2-40B4-BE49-F238E27FC236}">
                          <a16:creationId xmlns:a16="http://schemas.microsoft.com/office/drawing/2014/main" id="{8BCBB72F-ACF1-4ABD-8348-0B2578ED4A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2322" y="2376444"/>
                      <a:ext cx="2624789" cy="2291728"/>
                      <a:chOff x="572322" y="2376444"/>
                      <a:chExt cx="2624789" cy="2291728"/>
                    </a:xfrm>
                  </p:grpSpPr>
                  <p:cxnSp>
                    <p:nvCxnSpPr>
                      <p:cNvPr id="109" name="Straight Connector 108">
                        <a:extLst>
                          <a:ext uri="{FF2B5EF4-FFF2-40B4-BE49-F238E27FC236}">
                            <a16:creationId xmlns:a16="http://schemas.microsoft.com/office/drawing/2014/main" id="{F70050D1-42EB-4FAD-8D6E-A20EB67A7D2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056652" y="3073903"/>
                        <a:ext cx="632217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10" name="Group 109">
                        <a:extLst>
                          <a:ext uri="{FF2B5EF4-FFF2-40B4-BE49-F238E27FC236}">
                            <a16:creationId xmlns:a16="http://schemas.microsoft.com/office/drawing/2014/main" id="{C27AF084-5FE7-45AF-B389-5FDE72F889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2322" y="2376444"/>
                        <a:ext cx="2624789" cy="2291728"/>
                        <a:chOff x="572322" y="2376444"/>
                        <a:chExt cx="2624789" cy="2291728"/>
                      </a:xfrm>
                    </p:grpSpPr>
                    <p:cxnSp>
                      <p:nvCxnSpPr>
                        <p:cNvPr id="111" name="Straight Arrow Connector 110">
                          <a:extLst>
                            <a:ext uri="{FF2B5EF4-FFF2-40B4-BE49-F238E27FC236}">
                              <a16:creationId xmlns:a16="http://schemas.microsoft.com/office/drawing/2014/main" id="{F144BE2F-43E3-4506-8E25-C778D4D8D9C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72322" y="2559958"/>
                          <a:ext cx="1157984" cy="0"/>
                        </a:xfrm>
                        <a:prstGeom prst="straightConnector1">
                          <a:avLst/>
                        </a:prstGeom>
                        <a:ln w="57150">
                          <a:solidFill>
                            <a:schemeClr val="bg1"/>
                          </a:solidFill>
                          <a:headEnd type="oval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2" name="Straight Connector 111">
                          <a:extLst>
                            <a:ext uri="{FF2B5EF4-FFF2-40B4-BE49-F238E27FC236}">
                              <a16:creationId xmlns:a16="http://schemas.microsoft.com/office/drawing/2014/main" id="{B04EA608-0D97-4482-B635-C5E4A896E26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2123648" y="4031662"/>
                          <a:ext cx="632217" cy="1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3" name="Straight Arrow Connector 112">
                          <a:extLst>
                            <a:ext uri="{FF2B5EF4-FFF2-40B4-BE49-F238E27FC236}">
                              <a16:creationId xmlns:a16="http://schemas.microsoft.com/office/drawing/2014/main" id="{81DC5BA9-8A3A-4193-ADD3-9301FAC001C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130418" y="2562286"/>
                          <a:ext cx="1066693" cy="0"/>
                        </a:xfrm>
                        <a:prstGeom prst="straightConnector1">
                          <a:avLst/>
                        </a:prstGeom>
                        <a:ln w="57150">
                          <a:solidFill>
                            <a:schemeClr val="bg1"/>
                          </a:solidFill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4" name="Oval 113">
                          <a:extLst>
                            <a:ext uri="{FF2B5EF4-FFF2-40B4-BE49-F238E27FC236}">
                              <a16:creationId xmlns:a16="http://schemas.microsoft.com/office/drawing/2014/main" id="{37400886-1468-4E82-A8AA-3DC52E6DEC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60232" y="2376444"/>
                          <a:ext cx="779676" cy="387297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 w="571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bg1"/>
                              </a:solidFill>
                            </a:rPr>
                            <a:t>cat</a:t>
                          </a:r>
                        </a:p>
                      </p:txBody>
                    </p:sp>
                    <p:cxnSp>
                      <p:nvCxnSpPr>
                        <p:cNvPr id="115" name="Straight Connector 114">
                          <a:extLst>
                            <a:ext uri="{FF2B5EF4-FFF2-40B4-BE49-F238E27FC236}">
                              <a16:creationId xmlns:a16="http://schemas.microsoft.com/office/drawing/2014/main" id="{EB4DCE76-7A00-4E7A-921E-99CEF9263DA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98089" y="2559958"/>
                          <a:ext cx="0" cy="2021719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6" name="Straight Connector 115">
                          <a:extLst>
                            <a:ext uri="{FF2B5EF4-FFF2-40B4-BE49-F238E27FC236}">
                              <a16:creationId xmlns:a16="http://schemas.microsoft.com/office/drawing/2014/main" id="{20571B38-6D82-4A26-A507-D4910431032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783561" y="2559958"/>
                          <a:ext cx="0" cy="2108214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7" name="Straight Connector 116">
                          <a:extLst>
                            <a:ext uri="{FF2B5EF4-FFF2-40B4-BE49-F238E27FC236}">
                              <a16:creationId xmlns:a16="http://schemas.microsoft.com/office/drawing/2014/main" id="{CCC796F8-E356-4052-A79B-C2509F1879E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2166404" y="3051652"/>
                          <a:ext cx="632217" cy="1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8" name="Straight Connector 117">
                          <a:extLst>
                            <a:ext uri="{FF2B5EF4-FFF2-40B4-BE49-F238E27FC236}">
                              <a16:creationId xmlns:a16="http://schemas.microsoft.com/office/drawing/2014/main" id="{A9DB075C-FB84-4A4F-B4A6-F92DB2B6C89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1087627" y="3526650"/>
                          <a:ext cx="632217" cy="1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9" name="Straight Connector 118">
                          <a:extLst>
                            <a:ext uri="{FF2B5EF4-FFF2-40B4-BE49-F238E27FC236}">
                              <a16:creationId xmlns:a16="http://schemas.microsoft.com/office/drawing/2014/main" id="{3BC3F09D-00A6-49E2-BB6B-4BC4ED16A18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2130418" y="3531191"/>
                          <a:ext cx="632217" cy="1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20" name="Oval 119">
                          <a:extLst>
                            <a:ext uri="{FF2B5EF4-FFF2-40B4-BE49-F238E27FC236}">
                              <a16:creationId xmlns:a16="http://schemas.microsoft.com/office/drawing/2014/main" id="{E34021E5-BE68-431B-93D7-4DEA4AB71F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56522" y="3344115"/>
                          <a:ext cx="764897" cy="387297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 w="571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bg1"/>
                              </a:solidFill>
                            </a:rPr>
                            <a:t>fire</a:t>
                          </a:r>
                        </a:p>
                      </p:txBody>
                    </p:sp>
                    <p:sp>
                      <p:nvSpPr>
                        <p:cNvPr id="121" name="Oval 120">
                          <a:extLst>
                            <a:ext uri="{FF2B5EF4-FFF2-40B4-BE49-F238E27FC236}">
                              <a16:creationId xmlns:a16="http://schemas.microsoft.com/office/drawing/2014/main" id="{7D895F8E-57FC-49CE-8094-29B0B60E10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31393" y="3848306"/>
                          <a:ext cx="881523" cy="387297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 w="571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bg1"/>
                              </a:solidFill>
                            </a:rPr>
                            <a:t>front</a:t>
                          </a:r>
                        </a:p>
                      </p:txBody>
                    </p:sp>
                  </p:grpSp>
                </p:grpSp>
                <p:sp>
                  <p:nvSpPr>
                    <p:cNvPr id="108" name="Oval 107">
                      <a:extLst>
                        <a:ext uri="{FF2B5EF4-FFF2-40B4-BE49-F238E27FC236}">
                          <a16:creationId xmlns:a16="http://schemas.microsoft.com/office/drawing/2014/main" id="{4DCD0356-4B84-4D20-A62E-4FD3A4BB02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45453" y="2870122"/>
                      <a:ext cx="779676" cy="38729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mat</a:t>
                      </a:r>
                    </a:p>
                  </p:txBody>
                </p:sp>
              </p:grpSp>
            </p:grp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8894FCE0-84E6-4C9F-8095-B528B1D183C2}"/>
                    </a:ext>
                  </a:extLst>
                </p:cNvPr>
                <p:cNvSpPr/>
                <p:nvPr/>
              </p:nvSpPr>
              <p:spPr>
                <a:xfrm>
                  <a:off x="8237514" y="4462762"/>
                  <a:ext cx="1096815" cy="387297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bg1"/>
                      </a:solidFill>
                    </a:rPr>
                    <a:t>mouse</a:t>
                  </a:r>
                </a:p>
              </p:txBody>
            </p:sp>
          </p:grp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FB4E17F7-902C-4FCF-A9F5-EC25626F1ECC}"/>
                </a:ext>
              </a:extLst>
            </p:cNvPr>
            <p:cNvGrpSpPr/>
            <p:nvPr/>
          </p:nvGrpSpPr>
          <p:grpSpPr>
            <a:xfrm>
              <a:off x="5705485" y="4089115"/>
              <a:ext cx="1470085" cy="2221724"/>
              <a:chOff x="1164643" y="2986403"/>
              <a:chExt cx="1470085" cy="2221724"/>
            </a:xfrm>
          </p:grpSpPr>
          <p:sp>
            <p:nvSpPr>
              <p:cNvPr id="227" name="Isosceles Triangle 226">
                <a:extLst>
                  <a:ext uri="{FF2B5EF4-FFF2-40B4-BE49-F238E27FC236}">
                    <a16:creationId xmlns:a16="http://schemas.microsoft.com/office/drawing/2014/main" id="{9418D906-324C-4BE9-9970-D3B775518D30}"/>
                  </a:ext>
                </a:extLst>
              </p:cNvPr>
              <p:cNvSpPr/>
              <p:nvPr/>
            </p:nvSpPr>
            <p:spPr>
              <a:xfrm rot="5400000">
                <a:off x="1161059" y="3006740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8" name="Isosceles Triangle 227">
                <a:extLst>
                  <a:ext uri="{FF2B5EF4-FFF2-40B4-BE49-F238E27FC236}">
                    <a16:creationId xmlns:a16="http://schemas.microsoft.com/office/drawing/2014/main" id="{5022A588-D0D4-43CC-9AC6-3A754D1E982C}"/>
                  </a:ext>
                </a:extLst>
              </p:cNvPr>
              <p:cNvSpPr/>
              <p:nvPr/>
            </p:nvSpPr>
            <p:spPr>
              <a:xfrm rot="5400000">
                <a:off x="1161058" y="3446084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Isosceles Triangle 228">
                <a:extLst>
                  <a:ext uri="{FF2B5EF4-FFF2-40B4-BE49-F238E27FC236}">
                    <a16:creationId xmlns:a16="http://schemas.microsoft.com/office/drawing/2014/main" id="{EE7CA729-7A44-47E4-8E64-9200019A43DF}"/>
                  </a:ext>
                </a:extLst>
              </p:cNvPr>
              <p:cNvSpPr/>
              <p:nvPr/>
            </p:nvSpPr>
            <p:spPr>
              <a:xfrm rot="5400000">
                <a:off x="1168060" y="3957899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" name="Isosceles Triangle 229">
                <a:extLst>
                  <a:ext uri="{FF2B5EF4-FFF2-40B4-BE49-F238E27FC236}">
                    <a16:creationId xmlns:a16="http://schemas.microsoft.com/office/drawing/2014/main" id="{47320C55-5265-46F9-8391-91467A791E29}"/>
                  </a:ext>
                </a:extLst>
              </p:cNvPr>
              <p:cNvSpPr/>
              <p:nvPr/>
            </p:nvSpPr>
            <p:spPr>
              <a:xfrm rot="5400000">
                <a:off x="1187725" y="4440229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Isosceles Triangle 230">
                <a:extLst>
                  <a:ext uri="{FF2B5EF4-FFF2-40B4-BE49-F238E27FC236}">
                    <a16:creationId xmlns:a16="http://schemas.microsoft.com/office/drawing/2014/main" id="{45FDB850-0CFE-4B8D-BF0D-88F7D241BBCE}"/>
                  </a:ext>
                </a:extLst>
              </p:cNvPr>
              <p:cNvSpPr/>
              <p:nvPr/>
            </p:nvSpPr>
            <p:spPr>
              <a:xfrm rot="5400000">
                <a:off x="1144306" y="4992901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3" name="Isosceles Triangle 232">
                <a:extLst>
                  <a:ext uri="{FF2B5EF4-FFF2-40B4-BE49-F238E27FC236}">
                    <a16:creationId xmlns:a16="http://schemas.microsoft.com/office/drawing/2014/main" id="{696A8E6E-57C8-4A3A-83BA-6E150352F69A}"/>
                  </a:ext>
                </a:extLst>
              </p:cNvPr>
              <p:cNvSpPr/>
              <p:nvPr/>
            </p:nvSpPr>
            <p:spPr>
              <a:xfrm rot="5400000">
                <a:off x="2419502" y="3006740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4" name="Isosceles Triangle 233">
                <a:extLst>
                  <a:ext uri="{FF2B5EF4-FFF2-40B4-BE49-F238E27FC236}">
                    <a16:creationId xmlns:a16="http://schemas.microsoft.com/office/drawing/2014/main" id="{260DC9AF-A7A3-4A2E-AD5E-36427BA72299}"/>
                  </a:ext>
                </a:extLst>
              </p:cNvPr>
              <p:cNvSpPr/>
              <p:nvPr/>
            </p:nvSpPr>
            <p:spPr>
              <a:xfrm rot="5400000">
                <a:off x="2411867" y="3468675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" name="Isosceles Triangle 234">
                <a:extLst>
                  <a:ext uri="{FF2B5EF4-FFF2-40B4-BE49-F238E27FC236}">
                    <a16:creationId xmlns:a16="http://schemas.microsoft.com/office/drawing/2014/main" id="{01CF10C5-1237-4AEB-9B51-685E72EDEC4B}"/>
                  </a:ext>
                </a:extLst>
              </p:cNvPr>
              <p:cNvSpPr/>
              <p:nvPr/>
            </p:nvSpPr>
            <p:spPr>
              <a:xfrm rot="5400000">
                <a:off x="2402191" y="3970510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C0E50736-7C98-47A6-BA34-661F555CD993}"/>
                  </a:ext>
                </a:extLst>
              </p:cNvPr>
              <p:cNvSpPr/>
              <p:nvPr/>
            </p:nvSpPr>
            <p:spPr>
              <a:xfrm rot="5400000">
                <a:off x="2399960" y="4439906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F2F040E9-7269-4A09-B85F-9AD326C05545}"/>
                  </a:ext>
                </a:extLst>
              </p:cNvPr>
              <p:cNvSpPr/>
              <p:nvPr/>
            </p:nvSpPr>
            <p:spPr>
              <a:xfrm rot="5400000">
                <a:off x="2419501" y="4983708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33B96D3-A64D-45DA-AC78-9B19C5E22D7D}"/>
              </a:ext>
            </a:extLst>
          </p:cNvPr>
          <p:cNvGrpSpPr/>
          <p:nvPr/>
        </p:nvGrpSpPr>
        <p:grpSpPr>
          <a:xfrm>
            <a:off x="6788492" y="1274265"/>
            <a:ext cx="2624789" cy="2407398"/>
            <a:chOff x="6788492" y="1274265"/>
            <a:chExt cx="2624789" cy="2407398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8D6D6E5-1431-4910-A9F5-6B664C26CB72}"/>
                </a:ext>
              </a:extLst>
            </p:cNvPr>
            <p:cNvGrpSpPr/>
            <p:nvPr/>
          </p:nvGrpSpPr>
          <p:grpSpPr>
            <a:xfrm>
              <a:off x="6788492" y="1274265"/>
              <a:ext cx="2624789" cy="2407398"/>
              <a:chOff x="7422953" y="2442661"/>
              <a:chExt cx="2624789" cy="2407398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BEEA148-2FAF-4185-9F5D-591C6AE07078}"/>
                  </a:ext>
                </a:extLst>
              </p:cNvPr>
              <p:cNvCxnSpPr/>
              <p:nvPr/>
            </p:nvCxnSpPr>
            <p:spPr>
              <a:xfrm>
                <a:off x="7946901" y="4648011"/>
                <a:ext cx="632217" cy="1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D8329BC5-6967-43E1-90FB-D36B55AB9F81}"/>
                  </a:ext>
                </a:extLst>
              </p:cNvPr>
              <p:cNvCxnSpPr/>
              <p:nvPr/>
            </p:nvCxnSpPr>
            <p:spPr>
              <a:xfrm>
                <a:off x="8972460" y="4660212"/>
                <a:ext cx="632217" cy="1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822B26A8-4D89-4597-A86C-1115C9C49127}"/>
                  </a:ext>
                </a:extLst>
              </p:cNvPr>
              <p:cNvGrpSpPr/>
              <p:nvPr/>
            </p:nvGrpSpPr>
            <p:grpSpPr>
              <a:xfrm>
                <a:off x="7422953" y="2442661"/>
                <a:ext cx="2624789" cy="2407398"/>
                <a:chOff x="7422953" y="2442661"/>
                <a:chExt cx="2624789" cy="2407398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9D723078-C405-4FA4-94D9-6F5FAE043B70}"/>
                    </a:ext>
                  </a:extLst>
                </p:cNvPr>
                <p:cNvGrpSpPr/>
                <p:nvPr/>
              </p:nvGrpSpPr>
              <p:grpSpPr>
                <a:xfrm>
                  <a:off x="7422953" y="2442661"/>
                  <a:ext cx="2624789" cy="2213749"/>
                  <a:chOff x="572322" y="2376444"/>
                  <a:chExt cx="2624789" cy="2213749"/>
                </a:xfrm>
              </p:grpSpPr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F134467E-A732-4D63-B30C-4A16A667E981}"/>
                      </a:ext>
                    </a:extLst>
                  </p:cNvPr>
                  <p:cNvCxnSpPr/>
                  <p:nvPr/>
                </p:nvCxnSpPr>
                <p:spPr>
                  <a:xfrm>
                    <a:off x="1098089" y="4019461"/>
                    <a:ext cx="632217" cy="1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F8D9E82D-96FB-4C5B-B4B1-0656B0FDB832}"/>
                      </a:ext>
                    </a:extLst>
                  </p:cNvPr>
                  <p:cNvGrpSpPr/>
                  <p:nvPr/>
                </p:nvGrpSpPr>
                <p:grpSpPr>
                  <a:xfrm>
                    <a:off x="572322" y="2376444"/>
                    <a:ext cx="2624789" cy="2213749"/>
                    <a:chOff x="572322" y="2376444"/>
                    <a:chExt cx="2624789" cy="2213749"/>
                  </a:xfrm>
                </p:grpSpPr>
                <p:grpSp>
                  <p:nvGrpSpPr>
                    <p:cNvPr id="137" name="Group 136">
                      <a:extLst>
                        <a:ext uri="{FF2B5EF4-FFF2-40B4-BE49-F238E27FC236}">
                          <a16:creationId xmlns:a16="http://schemas.microsoft.com/office/drawing/2014/main" id="{265FD4D3-932E-4115-BEC1-E3510BC0A9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2322" y="2376444"/>
                      <a:ext cx="2624789" cy="2213749"/>
                      <a:chOff x="572322" y="2376444"/>
                      <a:chExt cx="2624789" cy="2213749"/>
                    </a:xfrm>
                  </p:grpSpPr>
                  <p:cxnSp>
                    <p:nvCxnSpPr>
                      <p:cNvPr id="139" name="Straight Connector 138">
                        <a:extLst>
                          <a:ext uri="{FF2B5EF4-FFF2-40B4-BE49-F238E27FC236}">
                            <a16:creationId xmlns:a16="http://schemas.microsoft.com/office/drawing/2014/main" id="{9F9AA5C6-357F-427D-B702-459C2DC39A0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056652" y="3073903"/>
                        <a:ext cx="632217" cy="1"/>
                      </a:xfrm>
                      <a:prstGeom prst="line">
                        <a:avLst/>
                      </a:prstGeom>
                      <a:ln w="762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40" name="Group 139">
                        <a:extLst>
                          <a:ext uri="{FF2B5EF4-FFF2-40B4-BE49-F238E27FC236}">
                            <a16:creationId xmlns:a16="http://schemas.microsoft.com/office/drawing/2014/main" id="{71EE91A0-43E4-41C6-A930-4FAE3271B9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2322" y="2376444"/>
                        <a:ext cx="2624789" cy="2213749"/>
                        <a:chOff x="572322" y="2376444"/>
                        <a:chExt cx="2624789" cy="2213749"/>
                      </a:xfrm>
                    </p:grpSpPr>
                    <p:cxnSp>
                      <p:nvCxnSpPr>
                        <p:cNvPr id="141" name="Straight Arrow Connector 140">
                          <a:extLst>
                            <a:ext uri="{FF2B5EF4-FFF2-40B4-BE49-F238E27FC236}">
                              <a16:creationId xmlns:a16="http://schemas.microsoft.com/office/drawing/2014/main" id="{FD991C97-3858-4657-9CA7-233217F4A85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72322" y="2559958"/>
                          <a:ext cx="1157984" cy="0"/>
                        </a:xfrm>
                        <a:prstGeom prst="straightConnector1">
                          <a:avLst/>
                        </a:prstGeom>
                        <a:ln w="57150">
                          <a:solidFill>
                            <a:schemeClr val="bg1"/>
                          </a:solidFill>
                          <a:headEnd type="oval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2" name="Straight Connector 141">
                          <a:extLst>
                            <a:ext uri="{FF2B5EF4-FFF2-40B4-BE49-F238E27FC236}">
                              <a16:creationId xmlns:a16="http://schemas.microsoft.com/office/drawing/2014/main" id="{136A6E47-C4DE-4DDF-9FE7-0CEE61F94A7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2123648" y="4031662"/>
                          <a:ext cx="632217" cy="1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3" name="Straight Arrow Connector 142">
                          <a:extLst>
                            <a:ext uri="{FF2B5EF4-FFF2-40B4-BE49-F238E27FC236}">
                              <a16:creationId xmlns:a16="http://schemas.microsoft.com/office/drawing/2014/main" id="{F21DE34D-1CBD-4698-980C-F22B0B4ACF0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130418" y="2562286"/>
                          <a:ext cx="1066693" cy="0"/>
                        </a:xfrm>
                        <a:prstGeom prst="straightConnector1">
                          <a:avLst/>
                        </a:prstGeom>
                        <a:ln w="57150">
                          <a:solidFill>
                            <a:schemeClr val="bg1"/>
                          </a:solidFill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44" name="Oval 143">
                          <a:extLst>
                            <a:ext uri="{FF2B5EF4-FFF2-40B4-BE49-F238E27FC236}">
                              <a16:creationId xmlns:a16="http://schemas.microsoft.com/office/drawing/2014/main" id="{138AD441-2F1D-43C2-A6D0-B9D183C6D9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60232" y="2376444"/>
                          <a:ext cx="779676" cy="387297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 w="571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bg1"/>
                              </a:solidFill>
                            </a:rPr>
                            <a:t>sat</a:t>
                          </a:r>
                        </a:p>
                      </p:txBody>
                    </p:sp>
                    <p:cxnSp>
                      <p:nvCxnSpPr>
                        <p:cNvPr id="145" name="Straight Connector 144">
                          <a:extLst>
                            <a:ext uri="{FF2B5EF4-FFF2-40B4-BE49-F238E27FC236}">
                              <a16:creationId xmlns:a16="http://schemas.microsoft.com/office/drawing/2014/main" id="{0C46A87C-8098-4BC4-81DF-2064AE97835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98089" y="2559958"/>
                          <a:ext cx="0" cy="2021719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6" name="Straight Connector 145">
                          <a:extLst>
                            <a:ext uri="{FF2B5EF4-FFF2-40B4-BE49-F238E27FC236}">
                              <a16:creationId xmlns:a16="http://schemas.microsoft.com/office/drawing/2014/main" id="{98276FF4-562C-4854-89D6-3DA8C4324C9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783561" y="2559958"/>
                          <a:ext cx="0" cy="2030235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7" name="Straight Connector 146">
                          <a:extLst>
                            <a:ext uri="{FF2B5EF4-FFF2-40B4-BE49-F238E27FC236}">
                              <a16:creationId xmlns:a16="http://schemas.microsoft.com/office/drawing/2014/main" id="{C28E6BD9-3275-497E-B33E-52E0EFBA186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2166404" y="3051652"/>
                          <a:ext cx="632217" cy="1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8" name="Straight Connector 147">
                          <a:extLst>
                            <a:ext uri="{FF2B5EF4-FFF2-40B4-BE49-F238E27FC236}">
                              <a16:creationId xmlns:a16="http://schemas.microsoft.com/office/drawing/2014/main" id="{F70C26FE-C260-463F-9255-065C75F5662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1087627" y="3526650"/>
                          <a:ext cx="632217" cy="1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9" name="Straight Connector 148">
                          <a:extLst>
                            <a:ext uri="{FF2B5EF4-FFF2-40B4-BE49-F238E27FC236}">
                              <a16:creationId xmlns:a16="http://schemas.microsoft.com/office/drawing/2014/main" id="{FC4CAD22-6A4F-43D2-99AB-82C5D4AB9A3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2130418" y="3531191"/>
                          <a:ext cx="632217" cy="1"/>
                        </a:xfrm>
                        <a:prstGeom prst="line">
                          <a:avLst/>
                        </a:prstGeom>
                        <a:ln w="762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50" name="Oval 149">
                          <a:extLst>
                            <a:ext uri="{FF2B5EF4-FFF2-40B4-BE49-F238E27FC236}">
                              <a16:creationId xmlns:a16="http://schemas.microsoft.com/office/drawing/2014/main" id="{CB8DC3D0-BBCF-4F77-BB2A-72A7B3364A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56522" y="3344115"/>
                          <a:ext cx="764897" cy="387297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 w="571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bg1"/>
                              </a:solidFill>
                            </a:rPr>
                            <a:t>ate</a:t>
                          </a:r>
                        </a:p>
                      </p:txBody>
                    </p:sp>
                    <p:sp>
                      <p:nvSpPr>
                        <p:cNvPr id="151" name="Oval 150">
                          <a:extLst>
                            <a:ext uri="{FF2B5EF4-FFF2-40B4-BE49-F238E27FC236}">
                              <a16:creationId xmlns:a16="http://schemas.microsoft.com/office/drawing/2014/main" id="{86244501-519E-42AB-87E3-BAA693776B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60469" y="3848306"/>
                          <a:ext cx="1235052" cy="387297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 w="571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bg1"/>
                              </a:solidFill>
                            </a:rPr>
                            <a:t>caught</a:t>
                          </a:r>
                        </a:p>
                      </p:txBody>
                    </p:sp>
                  </p:grpSp>
                </p:grpSp>
                <p:sp>
                  <p:nvSpPr>
                    <p:cNvPr id="138" name="Oval 137">
                      <a:extLst>
                        <a:ext uri="{FF2B5EF4-FFF2-40B4-BE49-F238E27FC236}">
                          <a16:creationId xmlns:a16="http://schemas.microsoft.com/office/drawing/2014/main" id="{183AAD5A-25C2-4E80-B1C8-49CB25937A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45453" y="2870122"/>
                      <a:ext cx="779676" cy="38729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lay</a:t>
                      </a:r>
                    </a:p>
                  </p:txBody>
                </p:sp>
              </p:grpSp>
            </p:grp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50F3748D-3B0C-4A5A-A7E0-30135BF680E5}"/>
                    </a:ext>
                  </a:extLst>
                </p:cNvPr>
                <p:cNvSpPr/>
                <p:nvPr/>
              </p:nvSpPr>
              <p:spPr>
                <a:xfrm>
                  <a:off x="8237514" y="4462762"/>
                  <a:ext cx="1096815" cy="387297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bg1"/>
                      </a:solidFill>
                    </a:rPr>
                    <a:t>slept</a:t>
                  </a:r>
                </a:p>
              </p:txBody>
            </p:sp>
          </p:grp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78C6D9C8-7E4C-46F0-B467-BC3482000765}"/>
                </a:ext>
              </a:extLst>
            </p:cNvPr>
            <p:cNvGrpSpPr/>
            <p:nvPr/>
          </p:nvGrpSpPr>
          <p:grpSpPr>
            <a:xfrm>
              <a:off x="7408198" y="1374951"/>
              <a:ext cx="1588720" cy="2221724"/>
              <a:chOff x="1164643" y="2986403"/>
              <a:chExt cx="1470085" cy="2221724"/>
            </a:xfrm>
          </p:grpSpPr>
          <p:sp>
            <p:nvSpPr>
              <p:cNvPr id="263" name="Isosceles Triangle 262">
                <a:extLst>
                  <a:ext uri="{FF2B5EF4-FFF2-40B4-BE49-F238E27FC236}">
                    <a16:creationId xmlns:a16="http://schemas.microsoft.com/office/drawing/2014/main" id="{680A16E5-9763-4D45-9081-CB2A7FC3A58D}"/>
                  </a:ext>
                </a:extLst>
              </p:cNvPr>
              <p:cNvSpPr/>
              <p:nvPr/>
            </p:nvSpPr>
            <p:spPr>
              <a:xfrm rot="5400000">
                <a:off x="1161059" y="3006740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Isosceles Triangle 263">
                <a:extLst>
                  <a:ext uri="{FF2B5EF4-FFF2-40B4-BE49-F238E27FC236}">
                    <a16:creationId xmlns:a16="http://schemas.microsoft.com/office/drawing/2014/main" id="{7A3DA859-14B7-49FE-BE9A-9500C95A819E}"/>
                  </a:ext>
                </a:extLst>
              </p:cNvPr>
              <p:cNvSpPr/>
              <p:nvPr/>
            </p:nvSpPr>
            <p:spPr>
              <a:xfrm rot="5400000">
                <a:off x="1161058" y="3446084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Isosceles Triangle 264">
                <a:extLst>
                  <a:ext uri="{FF2B5EF4-FFF2-40B4-BE49-F238E27FC236}">
                    <a16:creationId xmlns:a16="http://schemas.microsoft.com/office/drawing/2014/main" id="{7BD7DB8A-BE5F-482A-9478-8082DF86EFDA}"/>
                  </a:ext>
                </a:extLst>
              </p:cNvPr>
              <p:cNvSpPr/>
              <p:nvPr/>
            </p:nvSpPr>
            <p:spPr>
              <a:xfrm rot="5400000">
                <a:off x="1168060" y="3957899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6" name="Isosceles Triangle 265">
                <a:extLst>
                  <a:ext uri="{FF2B5EF4-FFF2-40B4-BE49-F238E27FC236}">
                    <a16:creationId xmlns:a16="http://schemas.microsoft.com/office/drawing/2014/main" id="{FB0B84FE-C73A-4324-9DD8-1C73F1869A20}"/>
                  </a:ext>
                </a:extLst>
              </p:cNvPr>
              <p:cNvSpPr/>
              <p:nvPr/>
            </p:nvSpPr>
            <p:spPr>
              <a:xfrm rot="5400000">
                <a:off x="1187725" y="4440229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Isosceles Triangle 266">
                <a:extLst>
                  <a:ext uri="{FF2B5EF4-FFF2-40B4-BE49-F238E27FC236}">
                    <a16:creationId xmlns:a16="http://schemas.microsoft.com/office/drawing/2014/main" id="{1AF74C70-B58D-464C-BD64-6C5DDA3E8641}"/>
                  </a:ext>
                </a:extLst>
              </p:cNvPr>
              <p:cNvSpPr/>
              <p:nvPr/>
            </p:nvSpPr>
            <p:spPr>
              <a:xfrm rot="5400000">
                <a:off x="1144306" y="4992901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Isosceles Triangle 267">
                <a:extLst>
                  <a:ext uri="{FF2B5EF4-FFF2-40B4-BE49-F238E27FC236}">
                    <a16:creationId xmlns:a16="http://schemas.microsoft.com/office/drawing/2014/main" id="{9D8BE9C9-9D0D-4838-89ED-C8F69828D2F2}"/>
                  </a:ext>
                </a:extLst>
              </p:cNvPr>
              <p:cNvSpPr/>
              <p:nvPr/>
            </p:nvSpPr>
            <p:spPr>
              <a:xfrm rot="5400000">
                <a:off x="2419502" y="3006740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9" name="Isosceles Triangle 268">
                <a:extLst>
                  <a:ext uri="{FF2B5EF4-FFF2-40B4-BE49-F238E27FC236}">
                    <a16:creationId xmlns:a16="http://schemas.microsoft.com/office/drawing/2014/main" id="{1A28A401-E694-4B21-A68D-E13CD52D99C4}"/>
                  </a:ext>
                </a:extLst>
              </p:cNvPr>
              <p:cNvSpPr/>
              <p:nvPr/>
            </p:nvSpPr>
            <p:spPr>
              <a:xfrm rot="5400000">
                <a:off x="2411867" y="3468675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0" name="Isosceles Triangle 269">
                <a:extLst>
                  <a:ext uri="{FF2B5EF4-FFF2-40B4-BE49-F238E27FC236}">
                    <a16:creationId xmlns:a16="http://schemas.microsoft.com/office/drawing/2014/main" id="{8334A80C-9B90-42C8-B9BF-E0A0FDBFAD82}"/>
                  </a:ext>
                </a:extLst>
              </p:cNvPr>
              <p:cNvSpPr/>
              <p:nvPr/>
            </p:nvSpPr>
            <p:spPr>
              <a:xfrm rot="5400000">
                <a:off x="2402191" y="3970510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1" name="Isosceles Triangle 270">
                <a:extLst>
                  <a:ext uri="{FF2B5EF4-FFF2-40B4-BE49-F238E27FC236}">
                    <a16:creationId xmlns:a16="http://schemas.microsoft.com/office/drawing/2014/main" id="{BA8F9E21-E781-469C-9806-7305F2A4728D}"/>
                  </a:ext>
                </a:extLst>
              </p:cNvPr>
              <p:cNvSpPr/>
              <p:nvPr/>
            </p:nvSpPr>
            <p:spPr>
              <a:xfrm rot="5400000">
                <a:off x="2399960" y="4439906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2" name="Isosceles Triangle 271">
                <a:extLst>
                  <a:ext uri="{FF2B5EF4-FFF2-40B4-BE49-F238E27FC236}">
                    <a16:creationId xmlns:a16="http://schemas.microsoft.com/office/drawing/2014/main" id="{7E1A464D-1143-4D84-B9CE-3DE85AEEF9D9}"/>
                  </a:ext>
                </a:extLst>
              </p:cNvPr>
              <p:cNvSpPr/>
              <p:nvPr/>
            </p:nvSpPr>
            <p:spPr>
              <a:xfrm rot="5400000">
                <a:off x="2419501" y="4983708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0A9EBEA-D58E-49EA-B214-E696C2A24A43}"/>
              </a:ext>
            </a:extLst>
          </p:cNvPr>
          <p:cNvGrpSpPr/>
          <p:nvPr/>
        </p:nvGrpSpPr>
        <p:grpSpPr>
          <a:xfrm>
            <a:off x="8433084" y="4676002"/>
            <a:ext cx="2624789" cy="1354968"/>
            <a:chOff x="8433084" y="4676002"/>
            <a:chExt cx="2624789" cy="1354968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8E08082A-0A92-4BDB-8726-4186207A51D3}"/>
                </a:ext>
              </a:extLst>
            </p:cNvPr>
            <p:cNvGrpSpPr/>
            <p:nvPr/>
          </p:nvGrpSpPr>
          <p:grpSpPr>
            <a:xfrm>
              <a:off x="8433084" y="4676002"/>
              <a:ext cx="2624789" cy="1354968"/>
              <a:chOff x="572322" y="2376444"/>
              <a:chExt cx="2624789" cy="1354968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00CB431A-C4E8-4C8C-9C0E-C1B20C226FF2}"/>
                  </a:ext>
                </a:extLst>
              </p:cNvPr>
              <p:cNvGrpSpPr/>
              <p:nvPr/>
            </p:nvGrpSpPr>
            <p:grpSpPr>
              <a:xfrm>
                <a:off x="572322" y="2376444"/>
                <a:ext cx="2624789" cy="1354968"/>
                <a:chOff x="572322" y="2376444"/>
                <a:chExt cx="2624789" cy="1354968"/>
              </a:xfrm>
            </p:grpSpPr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8543EDEB-0EF0-4738-94EE-C55E27B9E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0409" y="3073904"/>
                  <a:ext cx="818460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807B3ACA-BCBC-4191-A444-4D8E62A60D63}"/>
                    </a:ext>
                  </a:extLst>
                </p:cNvPr>
                <p:cNvGrpSpPr/>
                <p:nvPr/>
              </p:nvGrpSpPr>
              <p:grpSpPr>
                <a:xfrm>
                  <a:off x="572322" y="2376444"/>
                  <a:ext cx="2624789" cy="1354968"/>
                  <a:chOff x="572322" y="2376444"/>
                  <a:chExt cx="2624789" cy="1354968"/>
                </a:xfrm>
              </p:grpSpPr>
              <p:cxnSp>
                <p:nvCxnSpPr>
                  <p:cNvPr id="164" name="Straight Arrow Connector 163">
                    <a:extLst>
                      <a:ext uri="{FF2B5EF4-FFF2-40B4-BE49-F238E27FC236}">
                        <a16:creationId xmlns:a16="http://schemas.microsoft.com/office/drawing/2014/main" id="{6539ABB2-A444-4FFB-9DA9-A6FBC1EBF7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2322" y="2559958"/>
                    <a:ext cx="1157984" cy="0"/>
                  </a:xfrm>
                  <a:prstGeom prst="straightConnector1">
                    <a:avLst/>
                  </a:prstGeom>
                  <a:ln w="57150">
                    <a:solidFill>
                      <a:schemeClr val="bg1"/>
                    </a:solidFill>
                    <a:headEnd type="oval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Arrow Connector 165">
                    <a:extLst>
                      <a:ext uri="{FF2B5EF4-FFF2-40B4-BE49-F238E27FC236}">
                        <a16:creationId xmlns:a16="http://schemas.microsoft.com/office/drawing/2014/main" id="{239F0447-4C18-46DB-91E6-4DE4837BFC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418" y="2562286"/>
                    <a:ext cx="1066693" cy="0"/>
                  </a:xfrm>
                  <a:prstGeom prst="straightConnector1">
                    <a:avLst/>
                  </a:prstGeom>
                  <a:ln w="57150">
                    <a:solidFill>
                      <a:schemeClr val="bg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A9423DF5-D86F-4212-A631-8050C7E4B939}"/>
                      </a:ext>
                    </a:extLst>
                  </p:cNvPr>
                  <p:cNvSpPr/>
                  <p:nvPr/>
                </p:nvSpPr>
                <p:spPr>
                  <a:xfrm>
                    <a:off x="1346012" y="2376444"/>
                    <a:ext cx="1137686" cy="3872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>
                        <a:solidFill>
                          <a:schemeClr val="bg1"/>
                        </a:solidFill>
                      </a:rPr>
                      <a:t>slowly</a:t>
                    </a:r>
                  </a:p>
                </p:txBody>
              </p: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6A9F9CF8-F969-4C5B-AE67-381C13E2D8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7233" y="2542075"/>
                    <a:ext cx="0" cy="1009072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6C83CE9-9449-4D4D-B78D-1F869A4F9B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30100" y="2564457"/>
                    <a:ext cx="0" cy="973306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ACB569C3-17FB-4BB6-A3D7-8572DB248B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66404" y="3051652"/>
                    <a:ext cx="753234" cy="0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D5A986FE-8144-4DEF-A747-032D22AFA9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7920" y="3526651"/>
                    <a:ext cx="881924" cy="11112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5AD208F8-1B40-40FC-89C3-271F5218C7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418" y="3531191"/>
                    <a:ext cx="789220" cy="0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3" name="Oval 172">
                    <a:extLst>
                      <a:ext uri="{FF2B5EF4-FFF2-40B4-BE49-F238E27FC236}">
                        <a16:creationId xmlns:a16="http://schemas.microsoft.com/office/drawing/2014/main" id="{0A46013F-FA79-4D1B-8FCA-3B2C33E0E2F9}"/>
                      </a:ext>
                    </a:extLst>
                  </p:cNvPr>
                  <p:cNvSpPr/>
                  <p:nvPr/>
                </p:nvSpPr>
                <p:spPr>
                  <a:xfrm>
                    <a:off x="1285737" y="3344115"/>
                    <a:ext cx="1309769" cy="3872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>
                        <a:solidFill>
                          <a:schemeClr val="bg1"/>
                        </a:solidFill>
                      </a:rPr>
                      <a:t>happily</a:t>
                    </a:r>
                  </a:p>
                </p:txBody>
              </p:sp>
            </p:grpSp>
          </p:grp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421E5D95-908C-43DE-BA1F-BD15F95AFE27}"/>
                  </a:ext>
                </a:extLst>
              </p:cNvPr>
              <p:cNvSpPr/>
              <p:nvPr/>
            </p:nvSpPr>
            <p:spPr>
              <a:xfrm>
                <a:off x="1285737" y="2870122"/>
                <a:ext cx="1249902" cy="387297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</a:rPr>
                  <a:t>quickly</a:t>
                </a:r>
              </a:p>
            </p:txBody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9AB653CC-7CC3-44E1-8DD1-05F2EA15493D}"/>
                </a:ext>
              </a:extLst>
            </p:cNvPr>
            <p:cNvGrpSpPr/>
            <p:nvPr/>
          </p:nvGrpSpPr>
          <p:grpSpPr>
            <a:xfrm>
              <a:off x="8936675" y="4757710"/>
              <a:ext cx="1758827" cy="1199333"/>
              <a:chOff x="1181395" y="2986403"/>
              <a:chExt cx="1453333" cy="1199333"/>
            </a:xfrm>
          </p:grpSpPr>
          <p:sp>
            <p:nvSpPr>
              <p:cNvPr id="275" name="Isosceles Triangle 274">
                <a:extLst>
                  <a:ext uri="{FF2B5EF4-FFF2-40B4-BE49-F238E27FC236}">
                    <a16:creationId xmlns:a16="http://schemas.microsoft.com/office/drawing/2014/main" id="{07D66A79-1D2A-4917-B241-FDEC8169C6E2}"/>
                  </a:ext>
                </a:extLst>
              </p:cNvPr>
              <p:cNvSpPr/>
              <p:nvPr/>
            </p:nvSpPr>
            <p:spPr>
              <a:xfrm rot="5400000">
                <a:off x="1161059" y="3006740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6" name="Isosceles Triangle 275">
                <a:extLst>
                  <a:ext uri="{FF2B5EF4-FFF2-40B4-BE49-F238E27FC236}">
                    <a16:creationId xmlns:a16="http://schemas.microsoft.com/office/drawing/2014/main" id="{B6C9E422-872F-42DD-BBFB-21DEC2362D27}"/>
                  </a:ext>
                </a:extLst>
              </p:cNvPr>
              <p:cNvSpPr/>
              <p:nvPr/>
            </p:nvSpPr>
            <p:spPr>
              <a:xfrm rot="5400000">
                <a:off x="1161058" y="3446084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7" name="Isosceles Triangle 276">
                <a:extLst>
                  <a:ext uri="{FF2B5EF4-FFF2-40B4-BE49-F238E27FC236}">
                    <a16:creationId xmlns:a16="http://schemas.microsoft.com/office/drawing/2014/main" id="{5A949782-9CB5-445E-AD09-F1497BDC21F3}"/>
                  </a:ext>
                </a:extLst>
              </p:cNvPr>
              <p:cNvSpPr/>
              <p:nvPr/>
            </p:nvSpPr>
            <p:spPr>
              <a:xfrm rot="5400000">
                <a:off x="1168060" y="3957899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Isosceles Triangle 278">
                <a:extLst>
                  <a:ext uri="{FF2B5EF4-FFF2-40B4-BE49-F238E27FC236}">
                    <a16:creationId xmlns:a16="http://schemas.microsoft.com/office/drawing/2014/main" id="{8E1F73FC-EE66-418D-86B1-62902B9D3E78}"/>
                  </a:ext>
                </a:extLst>
              </p:cNvPr>
              <p:cNvSpPr/>
              <p:nvPr/>
            </p:nvSpPr>
            <p:spPr>
              <a:xfrm rot="5400000">
                <a:off x="2419502" y="3006740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Isosceles Triangle 279">
                <a:extLst>
                  <a:ext uri="{FF2B5EF4-FFF2-40B4-BE49-F238E27FC236}">
                    <a16:creationId xmlns:a16="http://schemas.microsoft.com/office/drawing/2014/main" id="{348A6A04-78F8-40E5-8E19-01AB934107BA}"/>
                  </a:ext>
                </a:extLst>
              </p:cNvPr>
              <p:cNvSpPr/>
              <p:nvPr/>
            </p:nvSpPr>
            <p:spPr>
              <a:xfrm rot="5400000">
                <a:off x="2411867" y="3468675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1" name="Isosceles Triangle 280">
                <a:extLst>
                  <a:ext uri="{FF2B5EF4-FFF2-40B4-BE49-F238E27FC236}">
                    <a16:creationId xmlns:a16="http://schemas.microsoft.com/office/drawing/2014/main" id="{682F29FD-41D1-4F9A-ACD9-9F222DF3CA53}"/>
                  </a:ext>
                </a:extLst>
              </p:cNvPr>
              <p:cNvSpPr/>
              <p:nvPr/>
            </p:nvSpPr>
            <p:spPr>
              <a:xfrm rot="5400000">
                <a:off x="2402191" y="3970510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0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5989-7022-4B3A-A760-E79F8356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GB" dirty="0"/>
              <a:t>BNF to Represent Natural Language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CD8F-D202-4C0C-9AF8-47C73550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8847"/>
            <a:ext cx="9905999" cy="4350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&lt;sentence&gt; ::= &lt;noun phrase&gt;&lt;verb phrase&gt;&lt;noun phrase&gt;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&lt;noun phrase&gt; ::= &lt;preposition&gt;&lt;article&gt;&lt;noun&gt; | &lt;article&gt;&lt;noun&gt; &lt;verb phrase&gt; ::= &lt;verb&gt;| &lt;adverb&gt;&lt;verb&gt;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&lt;article&gt; ::= The | the | a | an | A | An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&lt;preposition&gt; ::= in | on | at | of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&lt;noun&gt; ::= cat | mat | fire | front | mouse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&lt;verb&gt; ::= sat | lay | ate | caught | slept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&lt;adverb&gt; ::= slowly | quickly| happily  </a:t>
            </a:r>
          </a:p>
        </p:txBody>
      </p:sp>
    </p:spTree>
    <p:extLst>
      <p:ext uri="{BB962C8B-B14F-4D97-AF65-F5344CB8AC3E}">
        <p14:creationId xmlns:p14="http://schemas.microsoft.com/office/powerpoint/2010/main" val="367022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0AE9-8B8F-4FFB-A8A6-CE093613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E05F5-2B68-4128-BB12-DEC2D98D5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68026"/>
            <a:ext cx="10183080" cy="41231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&lt;sentence&gt;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&lt;noun phrase&gt;	    &lt;verb phrase&gt;	      &lt;noun phrase&gt;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&lt;article&gt; 	     &lt;noun&gt; 	          &lt;verb&gt;     &lt;preposition&gt;&lt;article&gt;&lt;noun&gt;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The	         cat 	             sat 		  on             the 	mat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AB3731-A44B-432F-803D-34B07EFF30D7}"/>
              </a:ext>
            </a:extLst>
          </p:cNvPr>
          <p:cNvCxnSpPr>
            <a:cxnSpLocks/>
          </p:cNvCxnSpPr>
          <p:nvPr/>
        </p:nvCxnSpPr>
        <p:spPr>
          <a:xfrm flipH="1">
            <a:off x="3702818" y="2135274"/>
            <a:ext cx="2491991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AEF5D2-B837-4EFC-97FD-84C83CE18EE2}"/>
              </a:ext>
            </a:extLst>
          </p:cNvPr>
          <p:cNvCxnSpPr>
            <a:cxnSpLocks/>
          </p:cNvCxnSpPr>
          <p:nvPr/>
        </p:nvCxnSpPr>
        <p:spPr>
          <a:xfrm flipH="1" flipV="1">
            <a:off x="6194810" y="2135275"/>
            <a:ext cx="2823586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4776BD-E098-4A56-82B8-939349077DFF}"/>
              </a:ext>
            </a:extLst>
          </p:cNvPr>
          <p:cNvCxnSpPr>
            <a:cxnSpLocks/>
          </p:cNvCxnSpPr>
          <p:nvPr/>
        </p:nvCxnSpPr>
        <p:spPr>
          <a:xfrm flipH="1">
            <a:off x="6186165" y="2135275"/>
            <a:ext cx="8646" cy="8038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C64E47-6B16-41F6-B6CD-7FB31A8C5EB1}"/>
              </a:ext>
            </a:extLst>
          </p:cNvPr>
          <p:cNvCxnSpPr>
            <a:cxnSpLocks/>
          </p:cNvCxnSpPr>
          <p:nvPr/>
        </p:nvCxnSpPr>
        <p:spPr>
          <a:xfrm flipH="1">
            <a:off x="2351314" y="3393832"/>
            <a:ext cx="745255" cy="595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950737-4C46-4110-AF84-006AB7AE2AEC}"/>
              </a:ext>
            </a:extLst>
          </p:cNvPr>
          <p:cNvCxnSpPr>
            <a:cxnSpLocks/>
          </p:cNvCxnSpPr>
          <p:nvPr/>
        </p:nvCxnSpPr>
        <p:spPr>
          <a:xfrm>
            <a:off x="3096569" y="3404877"/>
            <a:ext cx="651466" cy="59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B26E6B-CC49-4F3E-AC0B-6027391B75D9}"/>
              </a:ext>
            </a:extLst>
          </p:cNvPr>
          <p:cNvCxnSpPr>
            <a:cxnSpLocks/>
          </p:cNvCxnSpPr>
          <p:nvPr/>
        </p:nvCxnSpPr>
        <p:spPr>
          <a:xfrm flipH="1">
            <a:off x="8289890" y="3309418"/>
            <a:ext cx="1014889" cy="6581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B56F50-B7D7-4061-A0E0-1EDA75064BE9}"/>
              </a:ext>
            </a:extLst>
          </p:cNvPr>
          <p:cNvCxnSpPr>
            <a:cxnSpLocks/>
          </p:cNvCxnSpPr>
          <p:nvPr/>
        </p:nvCxnSpPr>
        <p:spPr>
          <a:xfrm>
            <a:off x="9304778" y="3320463"/>
            <a:ext cx="1251015" cy="700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ABEB45-2EEB-417F-9A04-8E9AB450E3FE}"/>
              </a:ext>
            </a:extLst>
          </p:cNvPr>
          <p:cNvCxnSpPr>
            <a:cxnSpLocks/>
          </p:cNvCxnSpPr>
          <p:nvPr/>
        </p:nvCxnSpPr>
        <p:spPr>
          <a:xfrm>
            <a:off x="9309103" y="3327679"/>
            <a:ext cx="0" cy="704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7F9720-10AA-45BD-BFAA-F453D5F1C3D7}"/>
              </a:ext>
            </a:extLst>
          </p:cNvPr>
          <p:cNvCxnSpPr>
            <a:cxnSpLocks/>
          </p:cNvCxnSpPr>
          <p:nvPr/>
        </p:nvCxnSpPr>
        <p:spPr>
          <a:xfrm flipH="1">
            <a:off x="6177519" y="3268655"/>
            <a:ext cx="8646" cy="8038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2BBA816-9E51-4302-8FCC-57B40A47A895}"/>
              </a:ext>
            </a:extLst>
          </p:cNvPr>
          <p:cNvCxnSpPr>
            <a:cxnSpLocks/>
          </p:cNvCxnSpPr>
          <p:nvPr/>
        </p:nvCxnSpPr>
        <p:spPr>
          <a:xfrm flipH="1">
            <a:off x="6168873" y="4402035"/>
            <a:ext cx="8646" cy="8038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1AD3A8-46E6-45CB-99F2-BE8F4464D194}"/>
              </a:ext>
            </a:extLst>
          </p:cNvPr>
          <p:cNvCxnSpPr>
            <a:cxnSpLocks/>
          </p:cNvCxnSpPr>
          <p:nvPr/>
        </p:nvCxnSpPr>
        <p:spPr>
          <a:xfrm flipH="1">
            <a:off x="2098160" y="4386106"/>
            <a:ext cx="8646" cy="8038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479A0F-8910-4631-A6BE-8C325B2AF022}"/>
              </a:ext>
            </a:extLst>
          </p:cNvPr>
          <p:cNvCxnSpPr>
            <a:cxnSpLocks/>
          </p:cNvCxnSpPr>
          <p:nvPr/>
        </p:nvCxnSpPr>
        <p:spPr>
          <a:xfrm flipH="1">
            <a:off x="3931985" y="4386106"/>
            <a:ext cx="8646" cy="8038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CEB262-29F8-41C9-AE01-0F43488D9008}"/>
              </a:ext>
            </a:extLst>
          </p:cNvPr>
          <p:cNvCxnSpPr>
            <a:cxnSpLocks/>
          </p:cNvCxnSpPr>
          <p:nvPr/>
        </p:nvCxnSpPr>
        <p:spPr>
          <a:xfrm flipH="1">
            <a:off x="7916157" y="4402035"/>
            <a:ext cx="8646" cy="8038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84781C1-6273-43F9-8CD6-70013B80DD04}"/>
              </a:ext>
            </a:extLst>
          </p:cNvPr>
          <p:cNvCxnSpPr>
            <a:cxnSpLocks/>
          </p:cNvCxnSpPr>
          <p:nvPr/>
        </p:nvCxnSpPr>
        <p:spPr>
          <a:xfrm flipH="1">
            <a:off x="9304778" y="4417628"/>
            <a:ext cx="8646" cy="8038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9881D8-9304-4E5E-9ECC-E251FD1BAC46}"/>
              </a:ext>
            </a:extLst>
          </p:cNvPr>
          <p:cNvCxnSpPr>
            <a:cxnSpLocks/>
          </p:cNvCxnSpPr>
          <p:nvPr/>
        </p:nvCxnSpPr>
        <p:spPr>
          <a:xfrm flipH="1">
            <a:off x="10547147" y="4386106"/>
            <a:ext cx="8646" cy="8038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12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FA61-1359-4769-8FF6-20F5F8F9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parse trees to validate the following sentences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4E2-853E-4A0B-85D5-F67987DD1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73" y="2228107"/>
            <a:ext cx="4160792" cy="354171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The cat ate the mouse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fire caught quickly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mouse slept in front of the mat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fire sat at the front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C23F4A-24AC-4741-BA1B-4C1642B1A0CD}"/>
              </a:ext>
            </a:extLst>
          </p:cNvPr>
          <p:cNvSpPr txBox="1">
            <a:spLocks/>
          </p:cNvSpPr>
          <p:nvPr/>
        </p:nvSpPr>
        <p:spPr>
          <a:xfrm>
            <a:off x="5032489" y="1802486"/>
            <a:ext cx="6598151" cy="4098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latin typeface="Consolas" panose="020B0609020204030204" pitchFamily="49" charset="0"/>
              </a:rPr>
              <a:t>&lt;sentence&gt; ::= &lt;noun phrase&gt;&lt;verb phrase&gt;&lt;noun phrase&gt;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latin typeface="Consolas" panose="020B0609020204030204" pitchFamily="49" charset="0"/>
              </a:rPr>
              <a:t>&lt;noun phrase&gt; ::= &lt;preposition&gt;&lt;article&gt;&lt;noun&gt; | &lt;article&gt;&lt;noun&gt;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latin typeface="Consolas" panose="020B0609020204030204" pitchFamily="49" charset="0"/>
              </a:rPr>
              <a:t>&lt;verb phrase&gt; ::= &lt;verb&gt;| &lt;adverb&gt;&lt;verb&gt;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latin typeface="Consolas" panose="020B0609020204030204" pitchFamily="49" charset="0"/>
              </a:rPr>
              <a:t>&lt;article&gt; ::= The | the | a | an | A | 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latin typeface="Consolas" panose="020B0609020204030204" pitchFamily="49" charset="0"/>
              </a:rPr>
              <a:t>&lt;preposition&gt; ::= in | on | at |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latin typeface="Consolas" panose="020B0609020204030204" pitchFamily="49" charset="0"/>
              </a:rPr>
              <a:t>&lt;noun&gt; ::= cat | mat | fire | front | mouse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latin typeface="Consolas" panose="020B0609020204030204" pitchFamily="49" charset="0"/>
              </a:rPr>
              <a:t>&lt;verb&gt; ::= sat | lay | ate | caught | slept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latin typeface="Consolas" panose="020B0609020204030204" pitchFamily="49" charset="0"/>
              </a:rPr>
              <a:t>&lt;adverb&gt; ::= slowly | quickly| happily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C6E1B6-9EE7-4597-B6EA-F9F004413812}"/>
              </a:ext>
            </a:extLst>
          </p:cNvPr>
          <p:cNvCxnSpPr/>
          <p:nvPr/>
        </p:nvCxnSpPr>
        <p:spPr>
          <a:xfrm>
            <a:off x="4841715" y="1697232"/>
            <a:ext cx="0" cy="44338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43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2155-9660-4C44-9081-18C2DD1F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Diagrams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F33CDD-D338-4D5F-8D6B-80F3E61DAAB4}"/>
              </a:ext>
            </a:extLst>
          </p:cNvPr>
          <p:cNvGrpSpPr/>
          <p:nvPr/>
        </p:nvGrpSpPr>
        <p:grpSpPr>
          <a:xfrm>
            <a:off x="2256397" y="3429000"/>
            <a:ext cx="8892606" cy="785905"/>
            <a:chOff x="2256397" y="3429000"/>
            <a:chExt cx="8892606" cy="7859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0C215E-8BF1-448A-B5E9-D7E16DAF96FC}"/>
                </a:ext>
              </a:extLst>
            </p:cNvPr>
            <p:cNvSpPr/>
            <p:nvPr/>
          </p:nvSpPr>
          <p:spPr>
            <a:xfrm>
              <a:off x="2256397" y="3429000"/>
              <a:ext cx="1394625" cy="78590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142FB7E-43AC-46BF-B997-B71101CC2547}"/>
                </a:ext>
              </a:extLst>
            </p:cNvPr>
            <p:cNvSpPr txBox="1"/>
            <p:nvPr/>
          </p:nvSpPr>
          <p:spPr>
            <a:xfrm>
              <a:off x="4265736" y="3548768"/>
              <a:ext cx="68832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Non - Terminal Element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6489399-B2C0-4E8F-AD4E-605611369940}"/>
              </a:ext>
            </a:extLst>
          </p:cNvPr>
          <p:cNvGrpSpPr/>
          <p:nvPr/>
        </p:nvGrpSpPr>
        <p:grpSpPr>
          <a:xfrm>
            <a:off x="2256397" y="2141608"/>
            <a:ext cx="8943406" cy="983397"/>
            <a:chOff x="2256397" y="2141608"/>
            <a:chExt cx="8943406" cy="98339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A8780C8-14F4-4242-8A90-69976837B0CC}"/>
                </a:ext>
              </a:extLst>
            </p:cNvPr>
            <p:cNvSpPr/>
            <p:nvPr/>
          </p:nvSpPr>
          <p:spPr>
            <a:xfrm>
              <a:off x="2256397" y="2141608"/>
              <a:ext cx="1394625" cy="855194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882CEC-75A2-40B4-821F-6B935BBAC507}"/>
                </a:ext>
              </a:extLst>
            </p:cNvPr>
            <p:cNvSpPr txBox="1"/>
            <p:nvPr/>
          </p:nvSpPr>
          <p:spPr>
            <a:xfrm>
              <a:off x="4316536" y="2294008"/>
              <a:ext cx="6883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Terminal Element</a:t>
              </a:r>
            </a:p>
            <a:p>
              <a:endParaRPr lang="en-GB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01821C5-A18A-4759-B2C6-86328624275C}"/>
              </a:ext>
            </a:extLst>
          </p:cNvPr>
          <p:cNvGrpSpPr/>
          <p:nvPr/>
        </p:nvGrpSpPr>
        <p:grpSpPr>
          <a:xfrm>
            <a:off x="1855113" y="4647103"/>
            <a:ext cx="9344689" cy="1036650"/>
            <a:chOff x="1855113" y="4647103"/>
            <a:chExt cx="9344689" cy="103665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67BAF22-0009-489D-9EC4-3ACD7E98E57C}"/>
                </a:ext>
              </a:extLst>
            </p:cNvPr>
            <p:cNvGrpSpPr/>
            <p:nvPr/>
          </p:nvGrpSpPr>
          <p:grpSpPr>
            <a:xfrm>
              <a:off x="1855113" y="4647103"/>
              <a:ext cx="2197191" cy="1036650"/>
              <a:chOff x="2197192" y="4647103"/>
              <a:chExt cx="2197191" cy="1036650"/>
            </a:xfrm>
            <a:solidFill>
              <a:schemeClr val="tx1"/>
            </a:solidFill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641B76E-852B-475B-804C-0A7388110A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97833" y="5026899"/>
                <a:ext cx="0" cy="656854"/>
              </a:xfrm>
              <a:prstGeom prst="straightConnector1">
                <a:avLst/>
              </a:prstGeom>
              <a:grpFill/>
              <a:ln w="5715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63EE5D2-2C8A-43D0-85C4-07B52158A55C}"/>
                  </a:ext>
                </a:extLst>
              </p:cNvPr>
              <p:cNvGrpSpPr/>
              <p:nvPr/>
            </p:nvGrpSpPr>
            <p:grpSpPr>
              <a:xfrm>
                <a:off x="2197192" y="4647103"/>
                <a:ext cx="2197191" cy="1036650"/>
                <a:chOff x="960449" y="4647103"/>
                <a:chExt cx="2197191" cy="1036650"/>
              </a:xfrm>
              <a:grpFill/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6B68A4C9-1CCA-4CA2-AB08-AD3C35C79E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3842" y="5026899"/>
                  <a:ext cx="0" cy="656854"/>
                </a:xfrm>
                <a:prstGeom prst="straightConnector1">
                  <a:avLst/>
                </a:prstGeom>
                <a:grpFill/>
                <a:ln w="57150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A4D74019-1380-42A5-95A7-7F4B4E482017}"/>
                    </a:ext>
                  </a:extLst>
                </p:cNvPr>
                <p:cNvGrpSpPr/>
                <p:nvPr/>
              </p:nvGrpSpPr>
              <p:grpSpPr>
                <a:xfrm>
                  <a:off x="960449" y="4647103"/>
                  <a:ext cx="2197191" cy="1032650"/>
                  <a:chOff x="960449" y="4647103"/>
                  <a:chExt cx="2197191" cy="1032650"/>
                </a:xfrm>
                <a:grpFill/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2A53A0CE-B5BB-4A94-B0A3-FC995CDD0E1C}"/>
                      </a:ext>
                    </a:extLst>
                  </p:cNvPr>
                  <p:cNvSpPr/>
                  <p:nvPr/>
                </p:nvSpPr>
                <p:spPr>
                  <a:xfrm>
                    <a:off x="1361732" y="4647103"/>
                    <a:ext cx="1394625" cy="785905"/>
                  </a:xfrm>
                  <a:prstGeom prst="rect">
                    <a:avLst/>
                  </a:prstGeom>
                  <a:grpFill/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5BE93BBF-A38D-4990-AEF0-BC6935187E93}"/>
                      </a:ext>
                    </a:extLst>
                  </p:cNvPr>
                  <p:cNvCxnSpPr>
                    <a:endCxn id="6" idx="1"/>
                  </p:cNvCxnSpPr>
                  <p:nvPr/>
                </p:nvCxnSpPr>
                <p:spPr>
                  <a:xfrm>
                    <a:off x="960449" y="5040055"/>
                    <a:ext cx="401283" cy="1"/>
                  </a:xfrm>
                  <a:prstGeom prst="line">
                    <a:avLst/>
                  </a:prstGeom>
                  <a:grpFill/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B49C0252-BFC1-4B46-A77F-84F9A4E51A0B}"/>
                      </a:ext>
                    </a:extLst>
                  </p:cNvPr>
                  <p:cNvCxnSpPr/>
                  <p:nvPr/>
                </p:nvCxnSpPr>
                <p:spPr>
                  <a:xfrm>
                    <a:off x="2756357" y="5040055"/>
                    <a:ext cx="401283" cy="1"/>
                  </a:xfrm>
                  <a:prstGeom prst="line">
                    <a:avLst/>
                  </a:prstGeom>
                  <a:grpFill/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40712E93-E3E3-4DA0-8A4F-DA4B61A6AD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7934" y="5649329"/>
                    <a:ext cx="1795908" cy="0"/>
                  </a:xfrm>
                  <a:prstGeom prst="line">
                    <a:avLst/>
                  </a:prstGeom>
                  <a:grpFill/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074121C-CF3F-45CC-9007-69CD3ED37B1C}"/>
                      </a:ext>
                    </a:extLst>
                  </p:cNvPr>
                  <p:cNvCxnSpPr/>
                  <p:nvPr/>
                </p:nvCxnSpPr>
                <p:spPr>
                  <a:xfrm>
                    <a:off x="2943842" y="5040055"/>
                    <a:ext cx="0" cy="466080"/>
                  </a:xfrm>
                  <a:prstGeom prst="straightConnector1">
                    <a:avLst/>
                  </a:prstGeom>
                  <a:grpFill/>
                  <a:ln w="571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EFF81E6F-6A3F-4E53-95EC-4C51BD95BC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65477" y="5164058"/>
                    <a:ext cx="0" cy="515695"/>
                  </a:xfrm>
                  <a:prstGeom prst="straightConnector1">
                    <a:avLst/>
                  </a:prstGeom>
                  <a:grpFill/>
                  <a:ln w="571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D6F996-E3F5-446B-BFC7-2E208A31701F}"/>
                </a:ext>
              </a:extLst>
            </p:cNvPr>
            <p:cNvSpPr txBox="1"/>
            <p:nvPr/>
          </p:nvSpPr>
          <p:spPr>
            <a:xfrm>
              <a:off x="4316535" y="4893661"/>
              <a:ext cx="68832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Terminal Element that is used more than once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196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5C1F-7277-40E5-8DF7-57F1617D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An 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15F71-31E4-4C51-A3A5-65CA59264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75685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>
                <a:latin typeface="Consolas" panose="020B0609020204030204" pitchFamily="49" charset="0"/>
              </a:rPr>
              <a:t>&lt;INTEGER&gt; ::= &lt;DIGIT&gt;| &lt;DIGIT&gt;&lt;INTEGER&gt; 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80D5E-CBD4-4FA1-BD91-020D158D93D2}"/>
              </a:ext>
            </a:extLst>
          </p:cNvPr>
          <p:cNvSpPr txBox="1"/>
          <p:nvPr/>
        </p:nvSpPr>
        <p:spPr>
          <a:xfrm>
            <a:off x="1216976" y="2985153"/>
            <a:ext cx="9905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INTEGER:									DIGIT: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C236F2-2086-4888-8A34-EF814D2D687C}"/>
              </a:ext>
            </a:extLst>
          </p:cNvPr>
          <p:cNvGrpSpPr/>
          <p:nvPr/>
        </p:nvGrpSpPr>
        <p:grpSpPr>
          <a:xfrm>
            <a:off x="1532771" y="3843459"/>
            <a:ext cx="4447011" cy="1417018"/>
            <a:chOff x="1532771" y="3843459"/>
            <a:chExt cx="4447011" cy="141701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4AF8ACF-5605-4382-BC6A-F76776CD43C4}"/>
                </a:ext>
              </a:extLst>
            </p:cNvPr>
            <p:cNvGrpSpPr/>
            <p:nvPr/>
          </p:nvGrpSpPr>
          <p:grpSpPr>
            <a:xfrm>
              <a:off x="1532771" y="3843459"/>
              <a:ext cx="4447011" cy="1417018"/>
              <a:chOff x="3407620" y="3947050"/>
              <a:chExt cx="4447011" cy="141701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D46F6C9-45E2-4A45-B4A5-1446C181B882}"/>
                  </a:ext>
                </a:extLst>
              </p:cNvPr>
              <p:cNvSpPr/>
              <p:nvPr/>
            </p:nvSpPr>
            <p:spPr>
              <a:xfrm>
                <a:off x="4973284" y="3947050"/>
                <a:ext cx="1315683" cy="700436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</a:rPr>
                  <a:t>DIGIT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F56D2F5F-8738-4764-A178-5E3A6720A487}"/>
                  </a:ext>
                </a:extLst>
              </p:cNvPr>
              <p:cNvCxnSpPr>
                <a:cxnSpLocks/>
                <a:endCxn id="5" idx="1"/>
              </p:cNvCxnSpPr>
              <p:nvPr/>
            </p:nvCxnSpPr>
            <p:spPr>
              <a:xfrm>
                <a:off x="3407620" y="4297268"/>
                <a:ext cx="1565664" cy="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7EF61F1-21FE-4242-A64E-66328FC3A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8967" y="4297268"/>
                <a:ext cx="1565664" cy="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706FF68-4FF9-49CB-BC2C-1EA8F7EDDE9D}"/>
                  </a:ext>
                </a:extLst>
              </p:cNvPr>
              <p:cNvCxnSpPr/>
              <p:nvPr/>
            </p:nvCxnSpPr>
            <p:spPr>
              <a:xfrm>
                <a:off x="6953387" y="4297268"/>
                <a:ext cx="0" cy="106680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D67F17C-3762-4EA2-9942-4A88BACE33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90452" y="5355887"/>
                <a:ext cx="2782515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5A30EE9-D8E3-4A25-AF43-B46CAB324672}"/>
                  </a:ext>
                </a:extLst>
              </p:cNvPr>
              <p:cNvCxnSpPr/>
              <p:nvPr/>
            </p:nvCxnSpPr>
            <p:spPr>
              <a:xfrm>
                <a:off x="4190452" y="4297268"/>
                <a:ext cx="0" cy="106680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BD2D1C2-A4AD-4365-8B89-543696A4386D}"/>
                </a:ext>
              </a:extLst>
            </p:cNvPr>
            <p:cNvSpPr/>
            <p:nvPr/>
          </p:nvSpPr>
          <p:spPr>
            <a:xfrm rot="5400000">
              <a:off x="1865612" y="4096232"/>
              <a:ext cx="235563" cy="1948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8DF6CC4A-D01F-47DB-9DE6-D6C0EC36F4D0}"/>
                </a:ext>
              </a:extLst>
            </p:cNvPr>
            <p:cNvSpPr/>
            <p:nvPr/>
          </p:nvSpPr>
          <p:spPr>
            <a:xfrm rot="5400000">
              <a:off x="5381545" y="4107961"/>
              <a:ext cx="235563" cy="1948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96393C4-2CE2-4AD4-83FE-0E5B73216988}"/>
                </a:ext>
              </a:extLst>
            </p:cNvPr>
            <p:cNvSpPr/>
            <p:nvPr/>
          </p:nvSpPr>
          <p:spPr>
            <a:xfrm rot="10800000">
              <a:off x="4960756" y="4694682"/>
              <a:ext cx="235563" cy="1948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4B64149F-713C-406B-8043-6015E6ABFC9A}"/>
                </a:ext>
              </a:extLst>
            </p:cNvPr>
            <p:cNvSpPr/>
            <p:nvPr/>
          </p:nvSpPr>
          <p:spPr>
            <a:xfrm>
              <a:off x="2197821" y="4559058"/>
              <a:ext cx="235563" cy="1948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E54A03-5CA1-4908-9267-01CCAC2FD044}"/>
              </a:ext>
            </a:extLst>
          </p:cNvPr>
          <p:cNvGrpSpPr/>
          <p:nvPr/>
        </p:nvGrpSpPr>
        <p:grpSpPr>
          <a:xfrm>
            <a:off x="7848856" y="3139304"/>
            <a:ext cx="2145323" cy="3229285"/>
            <a:chOff x="6479610" y="3211405"/>
            <a:chExt cx="2145323" cy="3229285"/>
          </a:xfrm>
        </p:grpSpPr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482BE095-5598-4FB7-954F-5A03C774E166}"/>
                </a:ext>
              </a:extLst>
            </p:cNvPr>
            <p:cNvSpPr/>
            <p:nvPr/>
          </p:nvSpPr>
          <p:spPr>
            <a:xfrm rot="5400000">
              <a:off x="8216769" y="3248001"/>
              <a:ext cx="235563" cy="1948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BBFA377-6BFE-4C63-9444-D1C5427F1715}"/>
                </a:ext>
              </a:extLst>
            </p:cNvPr>
            <p:cNvGrpSpPr/>
            <p:nvPr/>
          </p:nvGrpSpPr>
          <p:grpSpPr>
            <a:xfrm>
              <a:off x="6479610" y="3211405"/>
              <a:ext cx="2145323" cy="3229285"/>
              <a:chOff x="7837539" y="3344387"/>
              <a:chExt cx="2145323" cy="3229285"/>
            </a:xfrm>
          </p:grpSpPr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E6886F2A-4161-46F4-9FDB-2F3C98BE6F1E}"/>
                  </a:ext>
                </a:extLst>
              </p:cNvPr>
              <p:cNvSpPr/>
              <p:nvPr/>
            </p:nvSpPr>
            <p:spPr>
              <a:xfrm rot="5400000">
                <a:off x="8032551" y="3375570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71EBEBC4-9C09-48F6-B4AA-3890944EF489}"/>
                  </a:ext>
                </a:extLst>
              </p:cNvPr>
              <p:cNvGrpSpPr/>
              <p:nvPr/>
            </p:nvGrpSpPr>
            <p:grpSpPr>
              <a:xfrm>
                <a:off x="7837539" y="3344387"/>
                <a:ext cx="2145323" cy="3229285"/>
                <a:chOff x="7837539" y="3344387"/>
                <a:chExt cx="2145323" cy="3229285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9A58D24C-59D2-4BC6-BAB6-604D39CDB11C}"/>
                    </a:ext>
                  </a:extLst>
                </p:cNvPr>
                <p:cNvGrpSpPr/>
                <p:nvPr/>
              </p:nvGrpSpPr>
              <p:grpSpPr>
                <a:xfrm>
                  <a:off x="7837539" y="3344387"/>
                  <a:ext cx="2145323" cy="3222535"/>
                  <a:chOff x="8103996" y="3148444"/>
                  <a:chExt cx="2145323" cy="3222535"/>
                </a:xfrm>
              </p:grpSpPr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954FD147-97DF-43D2-89C6-6FBA3A669D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38695" y="3265487"/>
                    <a:ext cx="910624" cy="0"/>
                  </a:xfrm>
                  <a:prstGeom prst="straightConnector1">
                    <a:avLst/>
                  </a:prstGeom>
                  <a:ln w="57150">
                    <a:solidFill>
                      <a:schemeClr val="bg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5D56FDCA-FCA7-459B-A0EC-08E5D9607730}"/>
                      </a:ext>
                    </a:extLst>
                  </p:cNvPr>
                  <p:cNvGrpSpPr/>
                  <p:nvPr/>
                </p:nvGrpSpPr>
                <p:grpSpPr>
                  <a:xfrm>
                    <a:off x="9066060" y="3148444"/>
                    <a:ext cx="272635" cy="3222535"/>
                    <a:chOff x="10256753" y="1542472"/>
                    <a:chExt cx="399250" cy="4719120"/>
                  </a:xfrm>
                </p:grpSpPr>
                <p:sp>
                  <p:nvSpPr>
                    <p:cNvPr id="26" name="Oval 25">
                      <a:extLst>
                        <a:ext uri="{FF2B5EF4-FFF2-40B4-BE49-F238E27FC236}">
                          <a16:creationId xmlns:a16="http://schemas.microsoft.com/office/drawing/2014/main" id="{A32A2556-20A4-484D-8233-7C97F7F56A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56753" y="2986690"/>
                      <a:ext cx="399250" cy="38646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DDA6048C-C921-4DC1-9DEB-F1F0D6221E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56753" y="3468096"/>
                      <a:ext cx="399250" cy="38646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p:txBody>
                </p:sp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848622A3-0830-43CF-A15E-17FD365130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56753" y="3949502"/>
                      <a:ext cx="399250" cy="38646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A517133A-22B7-4D58-81DD-8FBEC69AAE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56753" y="2505284"/>
                      <a:ext cx="399250" cy="38646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30" name="Oval 29">
                      <a:extLst>
                        <a:ext uri="{FF2B5EF4-FFF2-40B4-BE49-F238E27FC236}">
                          <a16:creationId xmlns:a16="http://schemas.microsoft.com/office/drawing/2014/main" id="{7EECC353-48D9-4CCE-9D7A-11ED6AD15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56753" y="5875129"/>
                      <a:ext cx="399250" cy="38646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p:txBody>
                </p: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E354E375-A7BE-4774-9924-F6C785C410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56753" y="2023878"/>
                      <a:ext cx="399250" cy="38646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801656B8-7B2A-41C8-A6BB-5EC9A547BC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56753" y="5393720"/>
                      <a:ext cx="399250" cy="38646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F17282F1-4981-4CB6-BBE4-9C1A216F4B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56753" y="4912314"/>
                      <a:ext cx="399250" cy="38646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39B40352-A2CA-44AE-8B57-F3E8D06DFC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56753" y="1542472"/>
                      <a:ext cx="399250" cy="38646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p:txBody>
                </p:sp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B2D09D37-62AD-43A4-84F8-5BD870AA16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56753" y="4430908"/>
                      <a:ext cx="399250" cy="38646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p:txBody>
                </p:sp>
              </p:grp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4386BCB8-C17E-440D-8C39-8925FA13AC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03996" y="3263901"/>
                    <a:ext cx="962064" cy="0"/>
                  </a:xfrm>
                  <a:prstGeom prst="straightConnector1">
                    <a:avLst/>
                  </a:prstGeom>
                  <a:ln w="57150">
                    <a:solidFill>
                      <a:schemeClr val="bg1"/>
                    </a:solidFill>
                    <a:headEnd type="oval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8E057D6D-7FB1-47E4-B49A-0A1F9AB08E45}"/>
                      </a:ext>
                    </a:extLst>
                  </p:cNvPr>
                  <p:cNvCxnSpPr/>
                  <p:nvPr/>
                </p:nvCxnSpPr>
                <p:spPr>
                  <a:xfrm>
                    <a:off x="8635269" y="3263901"/>
                    <a:ext cx="0" cy="2975126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ED0A9121-7D91-49E6-BB47-7FB21A685C06}"/>
                      </a:ext>
                    </a:extLst>
                  </p:cNvPr>
                  <p:cNvCxnSpPr/>
                  <p:nvPr/>
                </p:nvCxnSpPr>
                <p:spPr>
                  <a:xfrm>
                    <a:off x="9783745" y="3263901"/>
                    <a:ext cx="0" cy="2975126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ADB763EB-C008-4A51-A883-C47F16BF3BE0}"/>
                      </a:ext>
                    </a:extLst>
                  </p:cNvPr>
                  <p:cNvCxnSpPr>
                    <a:endCxn id="31" idx="2"/>
                  </p:cNvCxnSpPr>
                  <p:nvPr/>
                </p:nvCxnSpPr>
                <p:spPr>
                  <a:xfrm>
                    <a:off x="8635269" y="3609132"/>
                    <a:ext cx="430791" cy="1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232B37F2-E7D4-432B-B1A0-8B83B6CE84AB}"/>
                      </a:ext>
                    </a:extLst>
                  </p:cNvPr>
                  <p:cNvCxnSpPr/>
                  <p:nvPr/>
                </p:nvCxnSpPr>
                <p:spPr>
                  <a:xfrm>
                    <a:off x="9363216" y="3598940"/>
                    <a:ext cx="430791" cy="1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C6B294DE-AEE4-4D22-A666-FC60740FDCA1}"/>
                      </a:ext>
                    </a:extLst>
                  </p:cNvPr>
                  <p:cNvCxnSpPr/>
                  <p:nvPr/>
                </p:nvCxnSpPr>
                <p:spPr>
                  <a:xfrm>
                    <a:off x="8628140" y="3922602"/>
                    <a:ext cx="430791" cy="1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3BC750DE-B567-4A24-8F6B-36F09FAC0252}"/>
                      </a:ext>
                    </a:extLst>
                  </p:cNvPr>
                  <p:cNvCxnSpPr/>
                  <p:nvPr/>
                </p:nvCxnSpPr>
                <p:spPr>
                  <a:xfrm>
                    <a:off x="9338695" y="3925696"/>
                    <a:ext cx="430791" cy="1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294C11DA-737E-4EA8-BEC5-4D837CAD7B49}"/>
                      </a:ext>
                    </a:extLst>
                  </p:cNvPr>
                  <p:cNvCxnSpPr/>
                  <p:nvPr/>
                </p:nvCxnSpPr>
                <p:spPr>
                  <a:xfrm>
                    <a:off x="8635269" y="4258402"/>
                    <a:ext cx="430791" cy="1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A92BA4AB-61EB-4F25-8FBF-57ECD17E51B9}"/>
                      </a:ext>
                    </a:extLst>
                  </p:cNvPr>
                  <p:cNvCxnSpPr/>
                  <p:nvPr/>
                </p:nvCxnSpPr>
                <p:spPr>
                  <a:xfrm>
                    <a:off x="9334082" y="4266716"/>
                    <a:ext cx="430791" cy="1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14BCCA1F-CD3C-4C99-AA0D-94213C3D324B}"/>
                      </a:ext>
                    </a:extLst>
                  </p:cNvPr>
                  <p:cNvCxnSpPr/>
                  <p:nvPr/>
                </p:nvCxnSpPr>
                <p:spPr>
                  <a:xfrm>
                    <a:off x="8625833" y="4594202"/>
                    <a:ext cx="430791" cy="1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C90E660D-498D-483C-8B61-6D62E853FB7C}"/>
                      </a:ext>
                    </a:extLst>
                  </p:cNvPr>
                  <p:cNvCxnSpPr/>
                  <p:nvPr/>
                </p:nvCxnSpPr>
                <p:spPr>
                  <a:xfrm>
                    <a:off x="9348981" y="4594202"/>
                    <a:ext cx="430791" cy="1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A283DFEB-0F85-42E9-ACE1-9E9FCB0B34B9}"/>
                      </a:ext>
                    </a:extLst>
                  </p:cNvPr>
                  <p:cNvCxnSpPr/>
                  <p:nvPr/>
                </p:nvCxnSpPr>
                <p:spPr>
                  <a:xfrm>
                    <a:off x="8646155" y="4926694"/>
                    <a:ext cx="430791" cy="1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A9A429FF-2D67-4893-9A6C-2608BC12B42A}"/>
                      </a:ext>
                    </a:extLst>
                  </p:cNvPr>
                  <p:cNvCxnSpPr/>
                  <p:nvPr/>
                </p:nvCxnSpPr>
                <p:spPr>
                  <a:xfrm>
                    <a:off x="8627242" y="5263228"/>
                    <a:ext cx="430791" cy="1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5F3D5938-7776-440B-A7D2-D7EDC3343883}"/>
                      </a:ext>
                    </a:extLst>
                  </p:cNvPr>
                  <p:cNvCxnSpPr/>
                  <p:nvPr/>
                </p:nvCxnSpPr>
                <p:spPr>
                  <a:xfrm>
                    <a:off x="8626871" y="5581551"/>
                    <a:ext cx="430791" cy="1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95EDCF6C-884D-4254-BF36-EF300A1ACC6A}"/>
                      </a:ext>
                    </a:extLst>
                  </p:cNvPr>
                  <p:cNvCxnSpPr/>
                  <p:nvPr/>
                </p:nvCxnSpPr>
                <p:spPr>
                  <a:xfrm>
                    <a:off x="8621010" y="5910934"/>
                    <a:ext cx="430791" cy="1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2CCD0617-4631-45F2-A1A9-8F7072B94919}"/>
                      </a:ext>
                    </a:extLst>
                  </p:cNvPr>
                  <p:cNvCxnSpPr/>
                  <p:nvPr/>
                </p:nvCxnSpPr>
                <p:spPr>
                  <a:xfrm>
                    <a:off x="8603856" y="6239026"/>
                    <a:ext cx="430791" cy="1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D5FD7F60-564B-4279-B9E4-53E081D0BE1B}"/>
                      </a:ext>
                    </a:extLst>
                  </p:cNvPr>
                  <p:cNvCxnSpPr/>
                  <p:nvPr/>
                </p:nvCxnSpPr>
                <p:spPr>
                  <a:xfrm>
                    <a:off x="9318172" y="4934073"/>
                    <a:ext cx="430791" cy="1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B76AA7D5-2979-4528-843C-025418304618}"/>
                      </a:ext>
                    </a:extLst>
                  </p:cNvPr>
                  <p:cNvCxnSpPr/>
                  <p:nvPr/>
                </p:nvCxnSpPr>
                <p:spPr>
                  <a:xfrm>
                    <a:off x="9334082" y="5242848"/>
                    <a:ext cx="430791" cy="1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8ACED2BB-55F5-44A3-8261-C657E22A1C29}"/>
                      </a:ext>
                    </a:extLst>
                  </p:cNvPr>
                  <p:cNvCxnSpPr/>
                  <p:nvPr/>
                </p:nvCxnSpPr>
                <p:spPr>
                  <a:xfrm>
                    <a:off x="9328433" y="5576052"/>
                    <a:ext cx="430791" cy="1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F3D54CDA-3C1B-47FA-BADD-88C8483999D2}"/>
                      </a:ext>
                    </a:extLst>
                  </p:cNvPr>
                  <p:cNvCxnSpPr/>
                  <p:nvPr/>
                </p:nvCxnSpPr>
                <p:spPr>
                  <a:xfrm>
                    <a:off x="9345824" y="5906603"/>
                    <a:ext cx="430791" cy="1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E66AB8EA-E834-46C8-820B-D8C6DDDA0E21}"/>
                      </a:ext>
                    </a:extLst>
                  </p:cNvPr>
                  <p:cNvCxnSpPr/>
                  <p:nvPr/>
                </p:nvCxnSpPr>
                <p:spPr>
                  <a:xfrm>
                    <a:off x="9313985" y="6237153"/>
                    <a:ext cx="430791" cy="1"/>
                  </a:xfrm>
                  <a:prstGeom prst="line">
                    <a:avLst/>
                  </a:prstGeom>
                  <a:ln w="762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CEAD3A80-98FE-435D-84B8-ED82D8153786}"/>
                    </a:ext>
                  </a:extLst>
                </p:cNvPr>
                <p:cNvGrpSpPr/>
                <p:nvPr/>
              </p:nvGrpSpPr>
              <p:grpSpPr>
                <a:xfrm>
                  <a:off x="8526493" y="3678501"/>
                  <a:ext cx="194889" cy="2872376"/>
                  <a:chOff x="8526493" y="3678501"/>
                  <a:chExt cx="194889" cy="2872376"/>
                </a:xfrm>
              </p:grpSpPr>
              <p:sp>
                <p:nvSpPr>
                  <p:cNvPr id="63" name="Isosceles Triangle 62">
                    <a:extLst>
                      <a:ext uri="{FF2B5EF4-FFF2-40B4-BE49-F238E27FC236}">
                        <a16:creationId xmlns:a16="http://schemas.microsoft.com/office/drawing/2014/main" id="{0DE1110D-EFA0-4B04-B8BC-9E6C2AC2A38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06156" y="3698838"/>
                    <a:ext cx="235563" cy="194889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64" name="Isosceles Triangle 63">
                    <a:extLst>
                      <a:ext uri="{FF2B5EF4-FFF2-40B4-BE49-F238E27FC236}">
                        <a16:creationId xmlns:a16="http://schemas.microsoft.com/office/drawing/2014/main" id="{0C28399F-AB2F-4178-9A11-8778E44D16D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06156" y="4027806"/>
                    <a:ext cx="235563" cy="194889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5" name="Isosceles Triangle 64">
                    <a:extLst>
                      <a:ext uri="{FF2B5EF4-FFF2-40B4-BE49-F238E27FC236}">
                        <a16:creationId xmlns:a16="http://schemas.microsoft.com/office/drawing/2014/main" id="{85FC9E6B-B834-43A2-99B9-ADCBAF49F5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06156" y="4351367"/>
                    <a:ext cx="235563" cy="194889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6" name="Isosceles Triangle 65">
                    <a:extLst>
                      <a:ext uri="{FF2B5EF4-FFF2-40B4-BE49-F238E27FC236}">
                        <a16:creationId xmlns:a16="http://schemas.microsoft.com/office/drawing/2014/main" id="{7BEF3571-2721-4EC9-970D-6D64D0C248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06156" y="4683858"/>
                    <a:ext cx="235563" cy="194889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7" name="Isosceles Triangle 66">
                    <a:extLst>
                      <a:ext uri="{FF2B5EF4-FFF2-40B4-BE49-F238E27FC236}">
                        <a16:creationId xmlns:a16="http://schemas.microsoft.com/office/drawing/2014/main" id="{473C334D-6E8A-4AF4-AC7C-8E79CB89BFD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06156" y="5022966"/>
                    <a:ext cx="235563" cy="194889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8" name="Isosceles Triangle 67">
                    <a:extLst>
                      <a:ext uri="{FF2B5EF4-FFF2-40B4-BE49-F238E27FC236}">
                        <a16:creationId xmlns:a16="http://schemas.microsoft.com/office/drawing/2014/main" id="{17E1F161-A36F-4E8C-BBBA-32A3A6A7967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06156" y="5357684"/>
                    <a:ext cx="235563" cy="194889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9" name="Isosceles Triangle 68">
                    <a:extLst>
                      <a:ext uri="{FF2B5EF4-FFF2-40B4-BE49-F238E27FC236}">
                        <a16:creationId xmlns:a16="http://schemas.microsoft.com/office/drawing/2014/main" id="{C62D7528-5E25-4AD5-9DC7-A3335CB4C2B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06156" y="5664836"/>
                    <a:ext cx="235563" cy="194889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0" name="Isosceles Triangle 69">
                    <a:extLst>
                      <a:ext uri="{FF2B5EF4-FFF2-40B4-BE49-F238E27FC236}">
                        <a16:creationId xmlns:a16="http://schemas.microsoft.com/office/drawing/2014/main" id="{258F76EE-3034-47EB-9F0D-2BAE11552EC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06156" y="6006791"/>
                    <a:ext cx="235563" cy="194889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1" name="Isosceles Triangle 70">
                    <a:extLst>
                      <a:ext uri="{FF2B5EF4-FFF2-40B4-BE49-F238E27FC236}">
                        <a16:creationId xmlns:a16="http://schemas.microsoft.com/office/drawing/2014/main" id="{E36C784D-ED8B-4874-A046-DC255A103D7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06156" y="6335651"/>
                    <a:ext cx="235563" cy="194889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F6CB7573-2173-4A3C-9926-6F59F1E5D221}"/>
                    </a:ext>
                  </a:extLst>
                </p:cNvPr>
                <p:cNvGrpSpPr/>
                <p:nvPr/>
              </p:nvGrpSpPr>
              <p:grpSpPr>
                <a:xfrm>
                  <a:off x="9249061" y="3679324"/>
                  <a:ext cx="194889" cy="2894348"/>
                  <a:chOff x="9249061" y="3679324"/>
                  <a:chExt cx="194889" cy="2894348"/>
                </a:xfrm>
              </p:grpSpPr>
              <p:sp>
                <p:nvSpPr>
                  <p:cNvPr id="72" name="Isosceles Triangle 71">
                    <a:extLst>
                      <a:ext uri="{FF2B5EF4-FFF2-40B4-BE49-F238E27FC236}">
                        <a16:creationId xmlns:a16="http://schemas.microsoft.com/office/drawing/2014/main" id="{92C5C7E1-073B-4E5A-82A9-2BBA5FE0663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228724" y="3699661"/>
                    <a:ext cx="235563" cy="194889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3" name="Isosceles Triangle 72">
                    <a:extLst>
                      <a:ext uri="{FF2B5EF4-FFF2-40B4-BE49-F238E27FC236}">
                        <a16:creationId xmlns:a16="http://schemas.microsoft.com/office/drawing/2014/main" id="{1E5105B9-3C27-4592-B4C7-0D2C08C7C28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228724" y="4023324"/>
                    <a:ext cx="235563" cy="194889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4" name="Isosceles Triangle 73">
                    <a:extLst>
                      <a:ext uri="{FF2B5EF4-FFF2-40B4-BE49-F238E27FC236}">
                        <a16:creationId xmlns:a16="http://schemas.microsoft.com/office/drawing/2014/main" id="{88EE7EBD-F99F-4629-A3A4-FADE4E73768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228724" y="4361193"/>
                    <a:ext cx="235563" cy="194889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5" name="Isosceles Triangle 74">
                    <a:extLst>
                      <a:ext uri="{FF2B5EF4-FFF2-40B4-BE49-F238E27FC236}">
                        <a16:creationId xmlns:a16="http://schemas.microsoft.com/office/drawing/2014/main" id="{D6338739-1776-49A5-A2CA-CBB03B6197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228724" y="4685040"/>
                    <a:ext cx="235563" cy="194889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6" name="Isosceles Triangle 75">
                    <a:extLst>
                      <a:ext uri="{FF2B5EF4-FFF2-40B4-BE49-F238E27FC236}">
                        <a16:creationId xmlns:a16="http://schemas.microsoft.com/office/drawing/2014/main" id="{A3273331-0502-4377-8FF7-45645B4E1F9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228724" y="5044792"/>
                    <a:ext cx="235563" cy="194889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7" name="Isosceles Triangle 76">
                    <a:extLst>
                      <a:ext uri="{FF2B5EF4-FFF2-40B4-BE49-F238E27FC236}">
                        <a16:creationId xmlns:a16="http://schemas.microsoft.com/office/drawing/2014/main" id="{92D7758D-2516-4D7B-BAFB-6C5FDCEA40D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228724" y="5338300"/>
                    <a:ext cx="235563" cy="194889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8" name="Isosceles Triangle 77">
                    <a:extLst>
                      <a:ext uri="{FF2B5EF4-FFF2-40B4-BE49-F238E27FC236}">
                        <a16:creationId xmlns:a16="http://schemas.microsoft.com/office/drawing/2014/main" id="{CC57469F-6995-4BE6-B54A-6235A60C89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228724" y="5680049"/>
                    <a:ext cx="235563" cy="194889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9" name="Isosceles Triangle 78">
                    <a:extLst>
                      <a:ext uri="{FF2B5EF4-FFF2-40B4-BE49-F238E27FC236}">
                        <a16:creationId xmlns:a16="http://schemas.microsoft.com/office/drawing/2014/main" id="{70AF7C70-7206-4096-859E-16B4C5D0B44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228724" y="5991355"/>
                    <a:ext cx="235563" cy="194889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" name="Isosceles Triangle 79">
                    <a:extLst>
                      <a:ext uri="{FF2B5EF4-FFF2-40B4-BE49-F238E27FC236}">
                        <a16:creationId xmlns:a16="http://schemas.microsoft.com/office/drawing/2014/main" id="{2853CFC5-DABC-484A-894B-8C9D2D3A23B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228724" y="6358446"/>
                    <a:ext cx="235563" cy="194889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9011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A274-904D-423B-BFAD-1D6D799E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a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3EE90-E5CB-405A-BF4F-7A863427E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&lt;NAME&gt; ::= &lt;FIRSTNAME&gt; {&lt;MIDDLENAME&gt;} &lt;LASTNAME&gt;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8081C8B-C537-4729-8D27-C8FDB6F859E4}"/>
              </a:ext>
            </a:extLst>
          </p:cNvPr>
          <p:cNvGrpSpPr/>
          <p:nvPr/>
        </p:nvGrpSpPr>
        <p:grpSpPr>
          <a:xfrm>
            <a:off x="1141412" y="3069771"/>
            <a:ext cx="9963691" cy="2546321"/>
            <a:chOff x="1141412" y="3069771"/>
            <a:chExt cx="9963691" cy="254632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6D48CE0-E809-43B1-A4F5-FBF112E4E9E3}"/>
                </a:ext>
              </a:extLst>
            </p:cNvPr>
            <p:cNvGrpSpPr/>
            <p:nvPr/>
          </p:nvGrpSpPr>
          <p:grpSpPr>
            <a:xfrm>
              <a:off x="1532771" y="3843459"/>
              <a:ext cx="9572332" cy="1772633"/>
              <a:chOff x="1532771" y="3843459"/>
              <a:chExt cx="9572332" cy="1772633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DB04591-E438-41B6-AFBB-61A329DC9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44714" y="4193677"/>
                <a:ext cx="960389" cy="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175087A-C97E-4E2C-9E06-49EC8B37DC22}"/>
                  </a:ext>
                </a:extLst>
              </p:cNvPr>
              <p:cNvGrpSpPr/>
              <p:nvPr/>
            </p:nvGrpSpPr>
            <p:grpSpPr>
              <a:xfrm>
                <a:off x="1532771" y="3843459"/>
                <a:ext cx="9174698" cy="1772633"/>
                <a:chOff x="1532771" y="3843459"/>
                <a:chExt cx="9174698" cy="1772633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15AE1328-8859-4E0D-AF79-4F887F9641B2}"/>
                    </a:ext>
                  </a:extLst>
                </p:cNvPr>
                <p:cNvGrpSpPr/>
                <p:nvPr/>
              </p:nvGrpSpPr>
              <p:grpSpPr>
                <a:xfrm>
                  <a:off x="1532771" y="3843459"/>
                  <a:ext cx="7289682" cy="1772633"/>
                  <a:chOff x="3407620" y="3947050"/>
                  <a:chExt cx="7289682" cy="1772633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F5F2397-61F5-4375-87F9-432F753314A2}"/>
                      </a:ext>
                    </a:extLst>
                  </p:cNvPr>
                  <p:cNvSpPr/>
                  <p:nvPr/>
                </p:nvSpPr>
                <p:spPr>
                  <a:xfrm>
                    <a:off x="4973284" y="3947050"/>
                    <a:ext cx="1315683" cy="700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>
                        <a:solidFill>
                          <a:schemeClr val="bg1"/>
                        </a:solidFill>
                      </a:rPr>
                      <a:t>FIRSTNAME</a:t>
                    </a:r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BD7CBCDE-EC64-48FF-AA17-6C8BEE62BBA7}"/>
                      </a:ext>
                    </a:extLst>
                  </p:cNvPr>
                  <p:cNvSpPr/>
                  <p:nvPr/>
                </p:nvSpPr>
                <p:spPr>
                  <a:xfrm>
                    <a:off x="7567246" y="5019247"/>
                    <a:ext cx="1545308" cy="700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>
                        <a:solidFill>
                          <a:schemeClr val="bg1"/>
                        </a:solidFill>
                      </a:rPr>
                      <a:t>MIDDLENAME</a:t>
                    </a:r>
                  </a:p>
                </p:txBody>
              </p:sp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3CAF7213-413C-4C20-925C-4EB7207A38BD}"/>
                      </a:ext>
                    </a:extLst>
                  </p:cNvPr>
                  <p:cNvCxnSpPr>
                    <a:cxnSpLocks/>
                    <a:endCxn id="5" idx="1"/>
                  </p:cNvCxnSpPr>
                  <p:nvPr/>
                </p:nvCxnSpPr>
                <p:spPr>
                  <a:xfrm>
                    <a:off x="3407620" y="4297268"/>
                    <a:ext cx="1565664" cy="0"/>
                  </a:xfrm>
                  <a:prstGeom prst="straightConnector1">
                    <a:avLst/>
                  </a:prstGeom>
                  <a:ln w="57150">
                    <a:solidFill>
                      <a:schemeClr val="bg1"/>
                    </a:solidFill>
                    <a:headEnd type="oval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>
                    <a:extLst>
                      <a:ext uri="{FF2B5EF4-FFF2-40B4-BE49-F238E27FC236}">
                        <a16:creationId xmlns:a16="http://schemas.microsoft.com/office/drawing/2014/main" id="{E8CB5003-FC13-4598-B8BB-C2DB15BDE6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88967" y="4297268"/>
                    <a:ext cx="4408335" cy="0"/>
                  </a:xfrm>
                  <a:prstGeom prst="straightConnector1">
                    <a:avLst/>
                  </a:prstGeom>
                  <a:ln w="57150">
                    <a:solidFill>
                      <a:schemeClr val="bg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B07DBB52-CFAF-46DC-B980-57FCD9187A4D}"/>
                      </a:ext>
                    </a:extLst>
                  </p:cNvPr>
                  <p:cNvCxnSpPr/>
                  <p:nvPr/>
                </p:nvCxnSpPr>
                <p:spPr>
                  <a:xfrm>
                    <a:off x="9756877" y="4302665"/>
                    <a:ext cx="0" cy="106680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B064E072-76C8-4BB4-8F8E-C9461A6E5BDB}"/>
                      </a:ext>
                    </a:extLst>
                  </p:cNvPr>
                  <p:cNvCxnSpPr>
                    <a:cxnSpLocks/>
                    <a:endCxn id="6" idx="3"/>
                  </p:cNvCxnSpPr>
                  <p:nvPr/>
                </p:nvCxnSpPr>
                <p:spPr>
                  <a:xfrm flipH="1">
                    <a:off x="9112554" y="5361284"/>
                    <a:ext cx="684000" cy="8181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A6346FC6-A58F-4938-8E6A-1594D5883E0B}"/>
                      </a:ext>
                    </a:extLst>
                  </p:cNvPr>
                  <p:cNvCxnSpPr/>
                  <p:nvPr/>
                </p:nvCxnSpPr>
                <p:spPr>
                  <a:xfrm>
                    <a:off x="6993942" y="4302665"/>
                    <a:ext cx="0" cy="106680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42D8C116-4279-4AAC-9FF0-AD5C6DE2A835}"/>
                      </a:ext>
                    </a:extLst>
                  </p:cNvPr>
                  <p:cNvCxnSpPr>
                    <a:cxnSpLocks/>
                    <a:stCxn id="6" idx="1"/>
                  </p:cNvCxnSpPr>
                  <p:nvPr/>
                </p:nvCxnSpPr>
                <p:spPr>
                  <a:xfrm flipH="1" flipV="1">
                    <a:off x="7014038" y="5353103"/>
                    <a:ext cx="553208" cy="16362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60FD213-B370-4AC3-8C75-3760010BCEAD}"/>
                    </a:ext>
                  </a:extLst>
                </p:cNvPr>
                <p:cNvSpPr/>
                <p:nvPr/>
              </p:nvSpPr>
              <p:spPr>
                <a:xfrm>
                  <a:off x="8829031" y="3843459"/>
                  <a:ext cx="1315683" cy="700436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bg1"/>
                      </a:solidFill>
                    </a:rPr>
                    <a:t>LASTNAME</a:t>
                  </a:r>
                </a:p>
              </p:txBody>
            </p:sp>
            <p:sp>
              <p:nvSpPr>
                <p:cNvPr id="17" name="Isosceles Triangle 16">
                  <a:extLst>
                    <a:ext uri="{FF2B5EF4-FFF2-40B4-BE49-F238E27FC236}">
                      <a16:creationId xmlns:a16="http://schemas.microsoft.com/office/drawing/2014/main" id="{C3181CE9-B204-408B-A440-F515CBD9E110}"/>
                    </a:ext>
                  </a:extLst>
                </p:cNvPr>
                <p:cNvSpPr/>
                <p:nvPr/>
              </p:nvSpPr>
              <p:spPr>
                <a:xfrm>
                  <a:off x="5011101" y="4571165"/>
                  <a:ext cx="235563" cy="19488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Isosceles Triangle 17">
                  <a:extLst>
                    <a:ext uri="{FF2B5EF4-FFF2-40B4-BE49-F238E27FC236}">
                      <a16:creationId xmlns:a16="http://schemas.microsoft.com/office/drawing/2014/main" id="{875AB656-DB28-4D94-8A77-5C60AAE79972}"/>
                    </a:ext>
                  </a:extLst>
                </p:cNvPr>
                <p:cNvSpPr/>
                <p:nvPr/>
              </p:nvSpPr>
              <p:spPr>
                <a:xfrm rot="10800000">
                  <a:off x="7768754" y="4597140"/>
                  <a:ext cx="235563" cy="19488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DDE9579E-0B2C-417D-9C0E-3711E48DAE49}"/>
                    </a:ext>
                  </a:extLst>
                </p:cNvPr>
                <p:cNvSpPr/>
                <p:nvPr/>
              </p:nvSpPr>
              <p:spPr>
                <a:xfrm rot="5400000">
                  <a:off x="10492243" y="4096232"/>
                  <a:ext cx="235563" cy="19488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B963EADF-FF92-4C89-A094-01BFCBE90631}"/>
                    </a:ext>
                  </a:extLst>
                </p:cNvPr>
                <p:cNvSpPr/>
                <p:nvPr/>
              </p:nvSpPr>
              <p:spPr>
                <a:xfrm rot="5400000">
                  <a:off x="2157770" y="4096232"/>
                  <a:ext cx="235563" cy="19488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Isosceles Triangle 22">
                  <a:extLst>
                    <a:ext uri="{FF2B5EF4-FFF2-40B4-BE49-F238E27FC236}">
                      <a16:creationId xmlns:a16="http://schemas.microsoft.com/office/drawing/2014/main" id="{10159C58-9610-4F24-A0BA-722EB82783AA}"/>
                    </a:ext>
                  </a:extLst>
                </p:cNvPr>
                <p:cNvSpPr/>
                <p:nvPr/>
              </p:nvSpPr>
              <p:spPr>
                <a:xfrm rot="5400000">
                  <a:off x="8247779" y="4096231"/>
                  <a:ext cx="235563" cy="19488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B173C59D-72BC-4A28-80A7-8D8075BAE2BF}"/>
                    </a:ext>
                  </a:extLst>
                </p:cNvPr>
                <p:cNvSpPr/>
                <p:nvPr/>
              </p:nvSpPr>
              <p:spPr>
                <a:xfrm rot="5400000">
                  <a:off x="4541478" y="4096230"/>
                  <a:ext cx="235563" cy="19488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D8B515-3E49-43FB-A931-70EA25BA33B2}"/>
                </a:ext>
              </a:extLst>
            </p:cNvPr>
            <p:cNvSpPr txBox="1"/>
            <p:nvPr/>
          </p:nvSpPr>
          <p:spPr>
            <a:xfrm>
              <a:off x="1141412" y="3069771"/>
              <a:ext cx="1908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NAME: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777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5989-7022-4B3A-A760-E79F8356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GB" dirty="0"/>
              <a:t>Represent Natural Language Using a Syntax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CD8F-D202-4C0C-9AF8-47C73550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8847"/>
            <a:ext cx="9905999" cy="4350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&lt;sentence&gt; ::= &lt;noun phrase&gt;&lt;verb phrase&gt;&lt;noun phrase&gt;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&lt;noun phrase&gt; ::= &lt;preposition&gt;&lt;article&gt;&lt;noun&gt; | &lt;article&gt;&lt;noun&gt; &lt;verb phrase&gt; ::= &lt;verb&gt;| &lt;adverb&gt;&lt;verb&gt;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&lt;article&gt; ::= The | the | a | an | A | An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&lt;preposition&gt; ::= in | on | at | of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&lt;noun&gt; ::= cat | mat | fire | front | mouse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&lt;verb&gt; ::= sat | lay | ate | caught | slept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&lt;adverb&gt; ::= slowly | quickly| happily  </a:t>
            </a:r>
          </a:p>
        </p:txBody>
      </p:sp>
    </p:spTree>
    <p:extLst>
      <p:ext uri="{BB962C8B-B14F-4D97-AF65-F5344CB8AC3E}">
        <p14:creationId xmlns:p14="http://schemas.microsoft.com/office/powerpoint/2010/main" val="201016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03F82E-DBDE-453E-AAA8-EEC7DE699C4E}"/>
              </a:ext>
            </a:extLst>
          </p:cNvPr>
          <p:cNvGrpSpPr/>
          <p:nvPr/>
        </p:nvGrpSpPr>
        <p:grpSpPr>
          <a:xfrm>
            <a:off x="1309834" y="626613"/>
            <a:ext cx="9572332" cy="700436"/>
            <a:chOff x="1532771" y="3843459"/>
            <a:chExt cx="9572332" cy="70043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CDC5C86-903E-4025-88D5-057AE1B3E3C2}"/>
                </a:ext>
              </a:extLst>
            </p:cNvPr>
            <p:cNvCxnSpPr>
              <a:cxnSpLocks/>
            </p:cNvCxnSpPr>
            <p:nvPr/>
          </p:nvCxnSpPr>
          <p:spPr>
            <a:xfrm>
              <a:off x="10144714" y="4193677"/>
              <a:ext cx="960389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AD5A9F-C1A3-41DB-AC1F-27AE7796E78A}"/>
                </a:ext>
              </a:extLst>
            </p:cNvPr>
            <p:cNvGrpSpPr/>
            <p:nvPr/>
          </p:nvGrpSpPr>
          <p:grpSpPr>
            <a:xfrm>
              <a:off x="1532771" y="3843459"/>
              <a:ext cx="9174698" cy="700436"/>
              <a:chOff x="1532771" y="3843459"/>
              <a:chExt cx="9174698" cy="70043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36D59BA-4AD5-47F9-A5BB-A466250AC545}"/>
                  </a:ext>
                </a:extLst>
              </p:cNvPr>
              <p:cNvGrpSpPr/>
              <p:nvPr/>
            </p:nvGrpSpPr>
            <p:grpSpPr>
              <a:xfrm>
                <a:off x="1532771" y="3843459"/>
                <a:ext cx="7289682" cy="700436"/>
                <a:chOff x="3407620" y="3947050"/>
                <a:chExt cx="7289682" cy="700436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56D07E8-CEA0-47AE-A942-3E1FD82BEDD2}"/>
                    </a:ext>
                  </a:extLst>
                </p:cNvPr>
                <p:cNvSpPr/>
                <p:nvPr/>
              </p:nvSpPr>
              <p:spPr>
                <a:xfrm>
                  <a:off x="4832302" y="3947050"/>
                  <a:ext cx="1456666" cy="700436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bg1"/>
                      </a:solidFill>
                    </a:rPr>
                    <a:t>Noun Phrase</a:t>
                  </a: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FBF21F20-E32B-4401-99E3-509BA95B7861}"/>
                    </a:ext>
                  </a:extLst>
                </p:cNvPr>
                <p:cNvCxnSpPr>
                  <a:cxnSpLocks/>
                  <a:endCxn id="15" idx="1"/>
                </p:cNvCxnSpPr>
                <p:nvPr/>
              </p:nvCxnSpPr>
              <p:spPr>
                <a:xfrm>
                  <a:off x="3407620" y="4297268"/>
                  <a:ext cx="1424682" cy="0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headEnd type="oval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5B27199C-D343-4DCE-A812-52FD9A0034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88967" y="4297268"/>
                  <a:ext cx="4408335" cy="0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EE7A274-DF77-4C25-B2B5-5406BFA5C3B1}"/>
                    </a:ext>
                  </a:extLst>
                </p:cNvPr>
                <p:cNvSpPr/>
                <p:nvPr/>
              </p:nvSpPr>
              <p:spPr>
                <a:xfrm>
                  <a:off x="7554209" y="3947050"/>
                  <a:ext cx="1545308" cy="700436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bg1"/>
                      </a:solidFill>
                    </a:rPr>
                    <a:t>Verb Phrase</a:t>
                  </a:r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7DDB183-0A5E-4A2B-95D3-92C03A9D62AA}"/>
                  </a:ext>
                </a:extLst>
              </p:cNvPr>
              <p:cNvSpPr/>
              <p:nvPr/>
            </p:nvSpPr>
            <p:spPr>
              <a:xfrm>
                <a:off x="8663047" y="3843459"/>
                <a:ext cx="1481668" cy="700436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GB" dirty="0">
                    <a:solidFill>
                      <a:schemeClr val="bg1"/>
                    </a:solidFill>
                  </a:rPr>
                  <a:t>Noun Phrase</a:t>
                </a:r>
              </a:p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C520FF41-7833-4555-BA20-0088B69809E9}"/>
                  </a:ext>
                </a:extLst>
              </p:cNvPr>
              <p:cNvSpPr/>
              <p:nvPr/>
            </p:nvSpPr>
            <p:spPr>
              <a:xfrm rot="5400000">
                <a:off x="10492243" y="4096232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02FA0128-4143-41DE-A1D4-029C22440653}"/>
                  </a:ext>
                </a:extLst>
              </p:cNvPr>
              <p:cNvSpPr/>
              <p:nvPr/>
            </p:nvSpPr>
            <p:spPr>
              <a:xfrm rot="5400000">
                <a:off x="2157770" y="4096232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6DE99E8B-E0CD-4DBA-A6B2-724FC9E588EC}"/>
                  </a:ext>
                </a:extLst>
              </p:cNvPr>
              <p:cNvSpPr/>
              <p:nvPr/>
            </p:nvSpPr>
            <p:spPr>
              <a:xfrm rot="5400000">
                <a:off x="8247779" y="4096231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D8B9520E-F73D-406F-81ED-2C276DAC5A57}"/>
                  </a:ext>
                </a:extLst>
              </p:cNvPr>
              <p:cNvSpPr/>
              <p:nvPr/>
            </p:nvSpPr>
            <p:spPr>
              <a:xfrm rot="5400000">
                <a:off x="4541478" y="4096230"/>
                <a:ext cx="235563" cy="19488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5FA7DFD-B34A-4437-A788-3C39FFE436E7}"/>
              </a:ext>
            </a:extLst>
          </p:cNvPr>
          <p:cNvSpPr txBox="1"/>
          <p:nvPr/>
        </p:nvSpPr>
        <p:spPr>
          <a:xfrm>
            <a:off x="1239869" y="210509"/>
            <a:ext cx="2384837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Sentence: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Noun Phrase: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Verb Phrase: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375CCE7-0D18-48B7-9C30-8C79425BB97E}"/>
              </a:ext>
            </a:extLst>
          </p:cNvPr>
          <p:cNvGrpSpPr/>
          <p:nvPr/>
        </p:nvGrpSpPr>
        <p:grpSpPr>
          <a:xfrm>
            <a:off x="1312794" y="2436768"/>
            <a:ext cx="9639337" cy="1696033"/>
            <a:chOff x="1242829" y="2246001"/>
            <a:chExt cx="9639337" cy="169603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A7CE5CA-ACF0-4D79-BB3C-40428E32FF0E}"/>
                </a:ext>
              </a:extLst>
            </p:cNvPr>
            <p:cNvGrpSpPr/>
            <p:nvPr/>
          </p:nvGrpSpPr>
          <p:grpSpPr>
            <a:xfrm>
              <a:off x="1242829" y="2246001"/>
              <a:ext cx="9639337" cy="1696033"/>
              <a:chOff x="1465766" y="3843459"/>
              <a:chExt cx="9639337" cy="1696033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58386DE2-E0E1-449F-B4D9-D1D2BBDFBA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44714" y="4193677"/>
                <a:ext cx="960389" cy="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C6CD806-6896-4342-94D9-8A87DDDEF136}"/>
                  </a:ext>
                </a:extLst>
              </p:cNvPr>
              <p:cNvGrpSpPr/>
              <p:nvPr/>
            </p:nvGrpSpPr>
            <p:grpSpPr>
              <a:xfrm>
                <a:off x="1465766" y="3843459"/>
                <a:ext cx="9241703" cy="1696033"/>
                <a:chOff x="1465766" y="3843459"/>
                <a:chExt cx="9241703" cy="1696033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BAFD2EC7-9D52-4932-9D01-98AD9A0589CE}"/>
                    </a:ext>
                  </a:extLst>
                </p:cNvPr>
                <p:cNvGrpSpPr/>
                <p:nvPr/>
              </p:nvGrpSpPr>
              <p:grpSpPr>
                <a:xfrm>
                  <a:off x="1465766" y="3843459"/>
                  <a:ext cx="7356687" cy="1696033"/>
                  <a:chOff x="3340615" y="3947050"/>
                  <a:chExt cx="7356687" cy="1696033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8F96AC7D-31FA-4BD4-BA29-05F201589082}"/>
                      </a:ext>
                    </a:extLst>
                  </p:cNvPr>
                  <p:cNvSpPr/>
                  <p:nvPr/>
                </p:nvSpPr>
                <p:spPr>
                  <a:xfrm>
                    <a:off x="4622912" y="4942647"/>
                    <a:ext cx="1456666" cy="700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>
                        <a:solidFill>
                          <a:schemeClr val="bg1"/>
                        </a:solidFill>
                      </a:rPr>
                      <a:t>Preposition</a:t>
                    </a:r>
                  </a:p>
                </p:txBody>
              </p: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4BA6761A-DC6F-41C6-99E1-1E9193FC21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40615" y="4304714"/>
                    <a:ext cx="4213594" cy="0"/>
                  </a:xfrm>
                  <a:prstGeom prst="straightConnector1">
                    <a:avLst/>
                  </a:prstGeom>
                  <a:ln w="57150">
                    <a:solidFill>
                      <a:schemeClr val="bg1"/>
                    </a:solidFill>
                    <a:headEnd type="oval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D906E7AB-BFAE-4759-9D90-B1E444BAD0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88967" y="4297268"/>
                    <a:ext cx="4408335" cy="0"/>
                  </a:xfrm>
                  <a:prstGeom prst="straightConnector1">
                    <a:avLst/>
                  </a:prstGeom>
                  <a:ln w="57150">
                    <a:solidFill>
                      <a:schemeClr val="bg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C3C9197F-64AF-4478-8622-30DBE073251C}"/>
                      </a:ext>
                    </a:extLst>
                  </p:cNvPr>
                  <p:cNvSpPr/>
                  <p:nvPr/>
                </p:nvSpPr>
                <p:spPr>
                  <a:xfrm>
                    <a:off x="7554209" y="3947050"/>
                    <a:ext cx="1545308" cy="700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>
                        <a:solidFill>
                          <a:schemeClr val="bg1"/>
                        </a:solidFill>
                      </a:rPr>
                      <a:t>Article</a:t>
                    </a:r>
                  </a:p>
                </p:txBody>
              </p:sp>
            </p:grp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62C5D8A-D6E2-4956-B8DE-87EC90C88350}"/>
                    </a:ext>
                  </a:extLst>
                </p:cNvPr>
                <p:cNvSpPr/>
                <p:nvPr/>
              </p:nvSpPr>
              <p:spPr>
                <a:xfrm>
                  <a:off x="8663047" y="3843459"/>
                  <a:ext cx="1481668" cy="700436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GB" dirty="0">
                      <a:solidFill>
                        <a:schemeClr val="bg1"/>
                      </a:solidFill>
                    </a:rPr>
                    <a:t>Noun</a:t>
                  </a:r>
                </a:p>
                <a:p>
                  <a:pPr algn="ctr"/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Isosceles Triangle 29">
                  <a:extLst>
                    <a:ext uri="{FF2B5EF4-FFF2-40B4-BE49-F238E27FC236}">
                      <a16:creationId xmlns:a16="http://schemas.microsoft.com/office/drawing/2014/main" id="{50A7BE1A-454E-4FD6-9615-7ADA53552ABD}"/>
                    </a:ext>
                  </a:extLst>
                </p:cNvPr>
                <p:cNvSpPr/>
                <p:nvPr/>
              </p:nvSpPr>
              <p:spPr>
                <a:xfrm rot="5400000">
                  <a:off x="10492243" y="4096232"/>
                  <a:ext cx="235563" cy="19488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Isosceles Triangle 30">
                  <a:extLst>
                    <a:ext uri="{FF2B5EF4-FFF2-40B4-BE49-F238E27FC236}">
                      <a16:creationId xmlns:a16="http://schemas.microsoft.com/office/drawing/2014/main" id="{748A5E69-BADA-4B7E-A14B-8D58EE83FBF9}"/>
                    </a:ext>
                  </a:extLst>
                </p:cNvPr>
                <p:cNvSpPr/>
                <p:nvPr/>
              </p:nvSpPr>
              <p:spPr>
                <a:xfrm rot="5400000">
                  <a:off x="2157770" y="4096232"/>
                  <a:ext cx="235563" cy="19488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EDE266F6-F432-4233-8F16-B64CCB89E258}"/>
                    </a:ext>
                  </a:extLst>
                </p:cNvPr>
                <p:cNvSpPr/>
                <p:nvPr/>
              </p:nvSpPr>
              <p:spPr>
                <a:xfrm rot="5400000">
                  <a:off x="8247779" y="4096231"/>
                  <a:ext cx="235563" cy="19488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1260D2F-F721-4827-88BC-9FD51E466BD8}"/>
                    </a:ext>
                  </a:extLst>
                </p:cNvPr>
                <p:cNvSpPr/>
                <p:nvPr/>
              </p:nvSpPr>
              <p:spPr>
                <a:xfrm rot="5400000">
                  <a:off x="4842389" y="4096231"/>
                  <a:ext cx="235563" cy="19488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B93E17A-24CD-4FDE-B4B0-08B7A8F25C8D}"/>
                </a:ext>
              </a:extLst>
            </p:cNvPr>
            <p:cNvCxnSpPr/>
            <p:nvPr/>
          </p:nvCxnSpPr>
          <p:spPr>
            <a:xfrm>
              <a:off x="2203771" y="2596216"/>
              <a:ext cx="0" cy="9956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06ABA71-81B0-49AA-AD6D-6F43BBBC2871}"/>
                </a:ext>
              </a:extLst>
            </p:cNvPr>
            <p:cNvCxnSpPr/>
            <p:nvPr/>
          </p:nvCxnSpPr>
          <p:spPr>
            <a:xfrm>
              <a:off x="4338878" y="2638626"/>
              <a:ext cx="0" cy="9956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AB95F62-F061-4C9B-84C3-791AEA10D151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2150059" y="3582252"/>
              <a:ext cx="375067" cy="9564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E904D56-1EBA-4740-80D4-53ABA0520D96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V="1">
              <a:off x="3981792" y="3572688"/>
              <a:ext cx="357086" cy="19128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22D63D1-312D-4A87-B95F-BFEA971A8728}"/>
              </a:ext>
            </a:extLst>
          </p:cNvPr>
          <p:cNvGrpSpPr/>
          <p:nvPr/>
        </p:nvGrpSpPr>
        <p:grpSpPr>
          <a:xfrm>
            <a:off x="2904414" y="4550506"/>
            <a:ext cx="6649326" cy="1696033"/>
            <a:chOff x="1242829" y="2246001"/>
            <a:chExt cx="6649326" cy="169603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081E2BA-C058-43FB-8C00-006A61EC98CE}"/>
                </a:ext>
              </a:extLst>
            </p:cNvPr>
            <p:cNvGrpSpPr/>
            <p:nvPr/>
          </p:nvGrpSpPr>
          <p:grpSpPr>
            <a:xfrm>
              <a:off x="1242829" y="2246001"/>
              <a:ext cx="6649326" cy="1696033"/>
              <a:chOff x="1465766" y="3843459"/>
              <a:chExt cx="6649326" cy="1696033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8576FD0-992C-4EBD-890B-0AAFB543F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4703" y="4193674"/>
                <a:ext cx="960389" cy="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1AF0C92-512C-40FE-AD9C-86401828C324}"/>
                  </a:ext>
                </a:extLst>
              </p:cNvPr>
              <p:cNvGrpSpPr/>
              <p:nvPr/>
            </p:nvGrpSpPr>
            <p:grpSpPr>
              <a:xfrm>
                <a:off x="1465766" y="3843459"/>
                <a:ext cx="6278766" cy="1696033"/>
                <a:chOff x="1465766" y="3843459"/>
                <a:chExt cx="6278766" cy="1696033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CADA04D9-369E-4963-B5DA-34D5F6F0AF57}"/>
                    </a:ext>
                  </a:extLst>
                </p:cNvPr>
                <p:cNvGrpSpPr/>
                <p:nvPr/>
              </p:nvGrpSpPr>
              <p:grpSpPr>
                <a:xfrm>
                  <a:off x="1465766" y="3843459"/>
                  <a:ext cx="5758902" cy="1696033"/>
                  <a:chOff x="3340615" y="3947050"/>
                  <a:chExt cx="5758902" cy="1696033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33FDB89F-BAF6-4166-86AE-76718363AF9E}"/>
                      </a:ext>
                    </a:extLst>
                  </p:cNvPr>
                  <p:cNvSpPr/>
                  <p:nvPr/>
                </p:nvSpPr>
                <p:spPr>
                  <a:xfrm>
                    <a:off x="4622912" y="4942647"/>
                    <a:ext cx="1456666" cy="700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>
                        <a:solidFill>
                          <a:schemeClr val="bg1"/>
                        </a:solidFill>
                      </a:rPr>
                      <a:t>Adverb</a:t>
                    </a:r>
                  </a:p>
                </p:txBody>
              </p: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5E8AD2EE-4365-444F-8B1A-A4F733B23E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40615" y="4304714"/>
                    <a:ext cx="4213594" cy="0"/>
                  </a:xfrm>
                  <a:prstGeom prst="straightConnector1">
                    <a:avLst/>
                  </a:prstGeom>
                  <a:ln w="57150">
                    <a:solidFill>
                      <a:schemeClr val="bg1"/>
                    </a:solidFill>
                    <a:headEnd type="oval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B444BC78-CEE5-47C8-8895-E6665710298D}"/>
                      </a:ext>
                    </a:extLst>
                  </p:cNvPr>
                  <p:cNvSpPr/>
                  <p:nvPr/>
                </p:nvSpPr>
                <p:spPr>
                  <a:xfrm>
                    <a:off x="7554209" y="3947050"/>
                    <a:ext cx="1545308" cy="700436"/>
                  </a:xfrm>
                  <a:prstGeom prst="rect">
                    <a:avLst/>
                  </a:prstGeom>
                  <a:solidFill>
                    <a:schemeClr val="tx1"/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>
                        <a:solidFill>
                          <a:schemeClr val="bg1"/>
                        </a:solidFill>
                      </a:rPr>
                      <a:t>Verb</a:t>
                    </a:r>
                  </a:p>
                </p:txBody>
              </p:sp>
            </p:grpSp>
            <p:sp>
              <p:nvSpPr>
                <p:cNvPr id="60" name="Isosceles Triangle 59">
                  <a:extLst>
                    <a:ext uri="{FF2B5EF4-FFF2-40B4-BE49-F238E27FC236}">
                      <a16:creationId xmlns:a16="http://schemas.microsoft.com/office/drawing/2014/main" id="{95E01BE0-771E-406C-B92B-668C7603FEAE}"/>
                    </a:ext>
                  </a:extLst>
                </p:cNvPr>
                <p:cNvSpPr/>
                <p:nvPr/>
              </p:nvSpPr>
              <p:spPr>
                <a:xfrm rot="5400000">
                  <a:off x="7529306" y="4138639"/>
                  <a:ext cx="235563" cy="19488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Isosceles Triangle 60">
                  <a:extLst>
                    <a:ext uri="{FF2B5EF4-FFF2-40B4-BE49-F238E27FC236}">
                      <a16:creationId xmlns:a16="http://schemas.microsoft.com/office/drawing/2014/main" id="{65C6FF7B-05D8-49A4-A32C-7D82BB89A63F}"/>
                    </a:ext>
                  </a:extLst>
                </p:cNvPr>
                <p:cNvSpPr/>
                <p:nvPr/>
              </p:nvSpPr>
              <p:spPr>
                <a:xfrm rot="5400000">
                  <a:off x="2157770" y="4096232"/>
                  <a:ext cx="235563" cy="19488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10738074-8D5F-46AE-A33D-04CF455FF807}"/>
                    </a:ext>
                  </a:extLst>
                </p:cNvPr>
                <p:cNvSpPr/>
                <p:nvPr/>
              </p:nvSpPr>
              <p:spPr>
                <a:xfrm rot="5400000">
                  <a:off x="4842389" y="4096231"/>
                  <a:ext cx="235563" cy="19488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603F30B-9F09-4836-A3A7-512EE8BE4E07}"/>
                </a:ext>
              </a:extLst>
            </p:cNvPr>
            <p:cNvCxnSpPr/>
            <p:nvPr/>
          </p:nvCxnSpPr>
          <p:spPr>
            <a:xfrm>
              <a:off x="2203771" y="2596216"/>
              <a:ext cx="0" cy="9956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938A443-7864-4BEF-9112-C378E1A68B3E}"/>
                </a:ext>
              </a:extLst>
            </p:cNvPr>
            <p:cNvCxnSpPr/>
            <p:nvPr/>
          </p:nvCxnSpPr>
          <p:spPr>
            <a:xfrm>
              <a:off x="4338878" y="2638626"/>
              <a:ext cx="0" cy="9956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13232B-9CA7-45B0-82BB-5B7798A6BC9B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2150059" y="3582252"/>
              <a:ext cx="375067" cy="9564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86A86B-C74B-4256-9E65-28B0C425E18A}"/>
                </a:ext>
              </a:extLst>
            </p:cNvPr>
            <p:cNvCxnSpPr>
              <a:cxnSpLocks/>
              <a:stCxn id="64" idx="3"/>
            </p:cNvCxnSpPr>
            <p:nvPr/>
          </p:nvCxnSpPr>
          <p:spPr>
            <a:xfrm flipV="1">
              <a:off x="3981792" y="3572688"/>
              <a:ext cx="357086" cy="19128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181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223</TotalTime>
  <Words>754</Words>
  <Application>Microsoft Office PowerPoint</Application>
  <PresentationFormat>Widescreen</PresentationFormat>
  <Paragraphs>155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Trebuchet MS</vt:lpstr>
      <vt:lpstr>Tw Cen MT</vt:lpstr>
      <vt:lpstr>Circuit</vt:lpstr>
      <vt:lpstr>BNF and Syntax Diagrams </vt:lpstr>
      <vt:lpstr>BNF to Represent Natural Language </vt:lpstr>
      <vt:lpstr>Parse Trees</vt:lpstr>
      <vt:lpstr>Use parse trees to validate the following sentences </vt:lpstr>
      <vt:lpstr>Syntax Diagrams </vt:lpstr>
      <vt:lpstr>Representing An Integer</vt:lpstr>
      <vt:lpstr>Representing a Name</vt:lpstr>
      <vt:lpstr>Represent Natural Language Using a Syntax Diagram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BNF and Syntax Diagrams</dc:title>
  <dc:creator>Chrystal Gosden</dc:creator>
  <cp:lastModifiedBy>Chrystal Gosden</cp:lastModifiedBy>
  <cp:revision>8</cp:revision>
  <dcterms:created xsi:type="dcterms:W3CDTF">2018-03-10T13:20:56Z</dcterms:created>
  <dcterms:modified xsi:type="dcterms:W3CDTF">2018-03-12T13:07:58Z</dcterms:modified>
</cp:coreProperties>
</file>