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9090" y="-9463"/>
            <a:ext cx="13822980" cy="9772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299605"/>
            <a:ext cx="10312052" cy="676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180113"/>
            <a:ext cx="10648485" cy="1546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6800" y="3505847"/>
            <a:ext cx="11116104" cy="5513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2"/>
      <p:bldP build="whole" bldLvl="1" animBg="1" rev="0" advAuto="0" spid="15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8578" y="-16171"/>
            <a:ext cx="13841958" cy="9785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4486" y="4509"/>
            <a:ext cx="13793772" cy="9744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2752" y="-22524"/>
            <a:ext cx="13870304" cy="9798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302" y="1142086"/>
            <a:ext cx="9906196" cy="631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3086" y="3887846"/>
            <a:ext cx="4011359" cy="1508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68780" y="4293747"/>
            <a:ext cx="7065628" cy="31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2027" y="3853630"/>
            <a:ext cx="1938449" cy="1553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71788" y="3889519"/>
            <a:ext cx="2697851" cy="1508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19531" y="5595894"/>
            <a:ext cx="10189527" cy="2870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4"/>
      <p:bldP build="whole" bldLvl="1" animBg="1" rev="0" advAuto="0" spid="124" grpId="3"/>
      <p:bldP build="whole" bldLvl="1" animBg="1" rev="0" advAuto="0" spid="122" grpId="1"/>
      <p:bldP build="whole" bldLvl="1" animBg="1" rev="0" advAuto="0" spid="123" grpId="2"/>
      <p:bldP build="whole" bldLvl="1" animBg="1" rev="0" advAuto="0" spid="126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5833" y="-7160"/>
            <a:ext cx="13816466" cy="9767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353" y="1304724"/>
            <a:ext cx="3130842" cy="681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537" y="2187007"/>
            <a:ext cx="6540410" cy="497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240" y="3515573"/>
            <a:ext cx="1855579" cy="1855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499" y="3512758"/>
            <a:ext cx="9140509" cy="5425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37102" y="3524957"/>
            <a:ext cx="11912840" cy="574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992188 0.000000" origin="layout" pathEditMode="relative">
                                      <p:cBhvr>
                                        <p:cTn id="1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1.148179 -0.002706" origin="layout" pathEditMode="relative">
                                      <p:cBhvr>
                                        <p:cTn id="2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1.029297 0.000000" origin="layout" pathEditMode="relative">
                                      <p:cBhvr>
                                        <p:cTn id="2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1"/>
      <p:bldP build="whole" bldLvl="1" animBg="1" rev="0" advAuto="0" spid="132" grpId="2"/>
      <p:bldP build="whole" bldLvl="1" animBg="1" rev="0" advAuto="0" spid="133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1531" y="-4119"/>
            <a:ext cx="13807862" cy="9761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633" y="2527507"/>
            <a:ext cx="11587534" cy="2788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902" y="1314227"/>
            <a:ext cx="7229163" cy="680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083" y="2175204"/>
            <a:ext cx="9422592" cy="496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74802" y="3108469"/>
            <a:ext cx="8358253" cy="3978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328" y="7301003"/>
            <a:ext cx="10411665" cy="1167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7874515" y="161946"/>
            <a:ext cx="21006315" cy="9556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10338078" y="2165490"/>
            <a:ext cx="9455713" cy="516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-1796637" y="145295"/>
            <a:ext cx="14801437" cy="9463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1.021484 0.000000" origin="layout" pathEditMode="relative">
                                      <p:cBhvr>
                                        <p:cTn id="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02344 0.000000" origin="layout" pathEditMode="relative">
                                      <p:cBhvr>
                                        <p:cTn id="2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mph" nodeType="with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8" dur="indefinite" fill="hold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withEffect" presetID="9" grpId="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2" dur="indefinite" fill="hold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857422 -0.000000" origin="layout" pathEditMode="relative">
                                      <p:cBhvr>
                                        <p:cTn id="3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0"/>
      <p:bldP build="whole" bldLvl="1" animBg="1" rev="0" advAuto="0" spid="141" grpId="3"/>
      <p:bldP build="whole" bldLvl="1" animBg="1" rev="0" advAuto="0" spid="142" grpId="4"/>
      <p:bldP build="whole" bldLvl="1" animBg="1" rev="0" advAuto="0" spid="141" grpId="7"/>
      <p:bldP build="whole" bldLvl="1" animBg="1" rev="0" advAuto="0" spid="143" grpId="2"/>
      <p:bldP build="whole" bldLvl="1" animBg="1" rev="0" advAuto="0" spid="140" grpId="1"/>
      <p:bldP build="whole" bldLvl="1" animBg="1" rev="0" advAuto="0" spid="142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0104" y="-17249"/>
            <a:ext cx="13845008" cy="9788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863" y="1326903"/>
            <a:ext cx="4403071" cy="680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598" y="2181860"/>
            <a:ext cx="9172795" cy="1029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800" y="3504867"/>
            <a:ext cx="12003793" cy="5768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0084" y="2161033"/>
            <a:ext cx="3540783" cy="506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0600" y="3552209"/>
            <a:ext cx="11175538" cy="4613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1.060547 -0.000000" origin="layout" pathEditMode="relative">
                                      <p:cBhvr>
                                        <p:cTn id="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" dur="indefinite" fill="hold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2"/>
      <p:bldP build="whole" bldLvl="1" animBg="1" rev="0" advAuto="0" spid="151" grpId="4"/>
      <p:bldP build="whole" bldLvl="1" animBg="1" rev="0" advAuto="0" spid="150" grpId="1"/>
      <p:bldP build="whole" bldLvl="1" animBg="1" rev="0" advAuto="0" spid="153" grpId="6"/>
      <p:bldP build="whole" bldLvl="1" animBg="1" rev="0" advAuto="0" spid="152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8541" y="5065"/>
            <a:ext cx="13781882" cy="9743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