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2" r:id="rId2"/>
    <p:sldId id="259" r:id="rId3"/>
    <p:sldId id="282" r:id="rId4"/>
    <p:sldId id="283" r:id="rId5"/>
    <p:sldId id="284" r:id="rId6"/>
    <p:sldId id="285" r:id="rId7"/>
    <p:sldId id="286" r:id="rId8"/>
    <p:sldId id="287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830"/>
  </p:normalViewPr>
  <p:slideViewPr>
    <p:cSldViewPr snapToGrid="0">
      <p:cViewPr varScale="1">
        <p:scale>
          <a:sx n="69" d="100"/>
          <a:sy n="69" d="100"/>
        </p:scale>
        <p:origin x="882" y="6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SPOT THE MASK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0962" y="1393635"/>
            <a:ext cx="6135279" cy="476027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This challenge involves employing Computer Vision to identify whether a person is wearing nose masks or not.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challenge is to help ensure that masks are being worn appropriately in public.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goal is to use data to create an image classification model to accurately predict whether an image contains a person wearing nose mask or not</a:t>
            </a:r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EDD0-3BA6-7809-EF20-4378BD42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6EF4E-5CB2-05D8-9F39-27AEB17CB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393635"/>
            <a:ext cx="6502620" cy="476027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DATA STRUCTURE ANALYSIS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DATA PREPROCESSING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DATA PREPARATION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MODEL SELECTION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MODEL TRAINING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MODEL AND HYPERPARAMTER FINE-TUNING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MODEL EVALUATION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197CE-BA24-00FD-98BD-9B36C9E9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AA522-4BBA-2A36-E386-9B871081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8340F-23C9-7018-4598-C4F6A7EE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7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815F-8833-9B42-5304-DC462097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3D1DF-89A2-BA10-4E67-1AFDA4964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393635"/>
            <a:ext cx="6502619" cy="476027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DATA STRUCTURE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USE OF PANDA DATAFRAME FUNCTIONS TO ANALYZE THE DATA FROM THE TRAIN.CSV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TRAIN AND TEST IMAGES BOTH GROUPED INTO ONE FOLDER</a:t>
            </a:r>
          </a:p>
          <a:p>
            <a:pPr marL="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     DATA PREPROCESSING</a:t>
            </a:r>
          </a:p>
          <a:p>
            <a:pPr marL="744538" lvl="2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TRAIN AND TEST IMAGES BOTH GROUPED INTO ONE FOLDER HAD TO BE                             SEPARATE FOLDERS</a:t>
            </a:r>
          </a:p>
          <a:p>
            <a:pPr marL="744538" lvl="2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USING THE TARGET IN THE TRAIN..CSV FILE, THE IMAGES WERE SEPARATED INTO WITH NOSE MASKS AND WITHOUT NOSE MASKS</a:t>
            </a:r>
          </a:p>
          <a:p>
            <a:pPr marL="0" lvl="2" indent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DATA PREPARATION</a:t>
            </a:r>
          </a:p>
          <a:p>
            <a:pPr marL="457200" lvl="3" indent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PREPROCESS THE DATA BY RESIZING THE IMAGES AND CREATED DATAFRAMES 	FOR BOTH WITH NOSE MASKS AND WITHOUT NOSE MASKS</a:t>
            </a:r>
          </a:p>
          <a:p>
            <a:pPr marL="457200" lvl="3" indent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USE AN IMAGE DATA GENERATOR FROM TENSORFLOW TO AUGMENT THE 	DATA</a:t>
            </a:r>
          </a:p>
          <a:p>
            <a:pPr marL="457200" lvl="3" indent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SPLIT THE DATASET AFTER AUGMENTATION INTO TWO USING 	TRAIN_TEST_SPLIT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E9155-DED3-9A39-DE13-BF4A99C4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922E5-52BE-D9E0-53ED-379680A8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1E3C7-9514-31BE-7EF3-98978FF6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6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815F-8833-9B42-5304-DC462097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3D1DF-89A2-BA10-4E67-1AFDA4964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393635"/>
            <a:ext cx="6502619" cy="476027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MODEL SELECTION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PRE-TRAINED MODELS SUCH AS VGG16, RESNET AND DENSET WERE SELECTED FOR THEIR IMAGE CLASSIFICATION ABILITIES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 CONVOLUTIONAL NEURAL NETWORK (CNN) IS BUILT USING THE PRE TRAINED MODELS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 TRAINING</a:t>
            </a: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THE PRE-TRAINED MODEL (DENSENET200), A CNN OF 3 LAYERS IS BUILT WITH GLOBALAVERAGEPOOLING2D, DENSE AND DROPOUT</a:t>
            </a: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MODEL IS TRAINED USING THE DATASET WITH ONE SET TRAIINING AND THE OTHER SET EVALUATING IT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MODEL AND HYPERPARAMETERS FINE-TUNING</a:t>
            </a:r>
          </a:p>
          <a:p>
            <a:pPr marL="9144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MODEL IS FINE-TUNED BY FREEZING SOME LAYERS AND TRAINING THE REMAINING LAYERS</a:t>
            </a:r>
          </a:p>
          <a:p>
            <a:pPr marL="9144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HYPERPARAMETERS ARE OPTIMIZED AS WELL TO IMPROVE PERFORMANCE</a:t>
            </a:r>
          </a:p>
          <a:p>
            <a:pPr marL="9144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E9155-DED3-9A39-DE13-BF4A99C4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922E5-52BE-D9E0-53ED-379680A8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1E3C7-9514-31BE-7EF3-98978FF6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7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815F-8833-9B42-5304-DC462097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3D1DF-89A2-BA10-4E67-1AFDA4964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393635"/>
            <a:ext cx="6502619" cy="4760277"/>
          </a:xfrm>
        </p:spPr>
        <p:txBody>
          <a:bodyPr>
            <a:normAutofit/>
          </a:bodyPr>
          <a:lstStyle/>
          <a:p>
            <a:pPr marL="457200" lvl="3" indent="-406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MODEL EVALUATION</a:t>
            </a:r>
          </a:p>
          <a:p>
            <a:pPr marL="914400" lvl="4" indent="-406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TEST MODEL ON THE TEST DATASET PROVIDED </a:t>
            </a:r>
            <a:r>
              <a:rPr lang="en-US" sz="1200"/>
              <a:t>TO ENSURE </a:t>
            </a:r>
            <a:r>
              <a:rPr lang="en-US" sz="1200" dirty="0"/>
              <a:t>MODEL </a:t>
            </a:r>
            <a:r>
              <a:rPr lang="en-US" sz="1200"/>
              <a:t>IS WORKING</a:t>
            </a:r>
            <a:endParaRPr lang="en-US" sz="1200" dirty="0"/>
          </a:p>
          <a:p>
            <a:pPr marL="508000" lvl="4"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E9155-DED3-9A39-DE13-BF4A99C4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922E5-52BE-D9E0-53ED-379680A8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1E3C7-9514-31BE-7EF3-98978FF6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0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815F-8833-9B42-5304-DC462097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3D1DF-89A2-BA10-4E67-1AFDA4964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393635"/>
            <a:ext cx="6502619" cy="4760277"/>
          </a:xfrm>
        </p:spPr>
        <p:txBody>
          <a:bodyPr>
            <a:normAutofit/>
          </a:bodyPr>
          <a:lstStyle/>
          <a:p>
            <a:pPr marL="457200" lvl="3" indent="-406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CNN MODEL YIELED AN ACCURACY OF 0.95875 DURING TRAINING AND IMPROVED TO 0.98769</a:t>
            </a:r>
          </a:p>
          <a:p>
            <a:pPr marL="457200" lvl="3" indent="-406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ACCURACY OF THE TEST WAS 0.990180639</a:t>
            </a:r>
          </a:p>
          <a:p>
            <a:pPr marL="508000" lvl="4"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E9155-DED3-9A39-DE13-BF4A99C4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922E5-52BE-D9E0-53ED-379680A8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1E3C7-9514-31BE-7EF3-98978FF6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3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815F-8833-9B42-5304-DC462097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E9155-DED3-9A39-DE13-BF4A99C4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922E5-52BE-D9E0-53ED-379680A8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1E3C7-9514-31BE-7EF3-98978FF6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D85BD5-B71C-C36D-8717-9916F0EA5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60" y="1380744"/>
            <a:ext cx="4334480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9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{01FF8263-C53B-4313-A386-F1EED2F30E4E}tf11964407_win32</Template>
  <TotalTime>70</TotalTime>
  <Words>379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SPOT THE MASK CHALLENGE</vt:lpstr>
      <vt:lpstr>INTRODUCTION</vt:lpstr>
      <vt:lpstr>MODEL PIPELINE</vt:lpstr>
      <vt:lpstr>METHODOLOGY(1)</vt:lpstr>
      <vt:lpstr>METHODOLOGY(2)</vt:lpstr>
      <vt:lpstr>METHODOLOGY(3)</vt:lpstr>
      <vt:lpstr>RESULTS</vt:lpstr>
      <vt:lpstr>RANKINGS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Isaac</dc:creator>
  <cp:lastModifiedBy>Isaac</cp:lastModifiedBy>
  <cp:revision>5</cp:revision>
  <dcterms:created xsi:type="dcterms:W3CDTF">2023-04-03T09:56:26Z</dcterms:created>
  <dcterms:modified xsi:type="dcterms:W3CDTF">2023-04-03T07:18:55Z</dcterms:modified>
</cp:coreProperties>
</file>