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Learning Front-End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Module 1: Getting Started</a:t>
            </a:r>
          </a:p>
          <a:p>
            <a:r>
              <a:t>Name: Anisha Ranjan</a:t>
            </a:r>
          </a:p>
          <a:p>
            <a:r>
              <a:t>Division: D-1</a:t>
            </a:r>
          </a:p>
          <a:p>
            <a:r>
              <a:t>Roll Number: 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Front-End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Front-End Development is about creating the parts of websites that people see and use. It’s like designing and building the face of a website, including the layout, colors, and buttons.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Front-End vs. Back-End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Front-End:</a:t>
            </a:r>
          </a:p>
          <a:p>
            <a:r>
              <a:t>- Handles the look and feel of a website.</a:t>
            </a:r>
          </a:p>
          <a:p>
            <a:r>
              <a:t>- Uses tools like HTML, CSS, and JavaScript.</a:t>
            </a:r>
          </a:p>
          <a:p>
            <a:r>
              <a:t>- Example: A login page's design.</a:t>
            </a:r>
          </a:p>
          <a:p/>
          <a:p>
            <a:r>
              <a:t>Back-End:</a:t>
            </a:r>
          </a:p>
          <a:p>
            <a:r>
              <a:t>- Works behind the scenes to process data.</a:t>
            </a:r>
          </a:p>
          <a:p>
            <a:r>
              <a:t>- Uses tools like servers and databases.</a:t>
            </a:r>
          </a:p>
          <a:p>
            <a:r>
              <a:t>- Example: Verifying login credentials.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Front-End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HTML: The building blocks of a web page, like headings, paragraphs, and links.</a:t>
            </a:r>
          </a:p>
          <a:p>
            <a:r>
              <a:t>2. CSS: Adds style—colors, fonts, and layouts—to make the page look good.</a:t>
            </a:r>
          </a:p>
          <a:p>
            <a:r>
              <a:t>3. JavaScript: Brings a website to life with features like pop-ups or animations.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Learn Front-End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It’s a creative field where you can build cool websites.</a:t>
            </a:r>
          </a:p>
          <a:p>
            <a:r>
              <a:t>• Front-end skills are in demand everywhere.</a:t>
            </a:r>
          </a:p>
          <a:p>
            <a:r>
              <a:t>• You can see your work instantly when you code.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for Front-End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Code Editors: Tools like VS Code help you write and organize your code.</a:t>
            </a:r>
          </a:p>
          <a:p>
            <a:r>
              <a:t>• Browsers: Chrome and Firefox let you test your websites.</a:t>
            </a:r>
          </a:p>
          <a:p>
            <a:r>
              <a:t>• GitHub: A place to save and share your 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Front-End Development is all about the parts of websites users see and interact with.</a:t>
            </a:r>
          </a:p>
          <a:p>
            <a:r>
              <a:t>• HTML, CSS, and JavaScript are the key technologies.</a:t>
            </a:r>
          </a:p>
          <a:p>
            <a:r>
              <a:t>• It’s a fun and creative career with lots of opportunities.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