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9" r:id="rId3"/>
  </p:sldMasterIdLst>
  <p:notesMasterIdLst>
    <p:notesMasterId r:id="rId15"/>
  </p:notesMasterIdLst>
  <p:sldIdLst>
    <p:sldId id="256" r:id="rId4"/>
    <p:sldId id="294" r:id="rId5"/>
    <p:sldId id="316" r:id="rId6"/>
    <p:sldId id="325" r:id="rId7"/>
    <p:sldId id="324" r:id="rId8"/>
    <p:sldId id="322" r:id="rId9"/>
    <p:sldId id="323" r:id="rId10"/>
    <p:sldId id="296" r:id="rId11"/>
    <p:sldId id="321" r:id="rId12"/>
    <p:sldId id="286" r:id="rId13"/>
    <p:sldId id="293" r:id="rId14"/>
  </p:sldIdLst>
  <p:sldSz cx="12192000" cy="6858000"/>
  <p:notesSz cx="7019925" cy="930592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9FE7"/>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50" autoAdjust="0"/>
    <p:restoredTop sz="73786" autoAdjust="0"/>
  </p:normalViewPr>
  <p:slideViewPr>
    <p:cSldViewPr snapToGrid="0">
      <p:cViewPr varScale="1">
        <p:scale>
          <a:sx n="67" d="100"/>
          <a:sy n="67" d="100"/>
        </p:scale>
        <p:origin x="795"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6912"/>
          </a:xfrm>
          <a:prstGeom prst="rect">
            <a:avLst/>
          </a:prstGeom>
        </p:spPr>
        <p:txBody>
          <a:bodyPr vert="horz" lIns="93287" tIns="46644" rIns="93287" bIns="46644" rtlCol="0"/>
          <a:lstStyle>
            <a:lvl1pPr algn="l">
              <a:defRPr sz="1200"/>
            </a:lvl1pPr>
          </a:lstStyle>
          <a:p>
            <a:endParaRPr lang="ko-KR" altLang="en-US"/>
          </a:p>
        </p:txBody>
      </p:sp>
      <p:sp>
        <p:nvSpPr>
          <p:cNvPr id="3" name="Date Placeholder 2"/>
          <p:cNvSpPr>
            <a:spLocks noGrp="1"/>
          </p:cNvSpPr>
          <p:nvPr>
            <p:ph type="dt" idx="1"/>
          </p:nvPr>
        </p:nvSpPr>
        <p:spPr>
          <a:xfrm>
            <a:off x="3976333" y="0"/>
            <a:ext cx="3041968" cy="466912"/>
          </a:xfrm>
          <a:prstGeom prst="rect">
            <a:avLst/>
          </a:prstGeom>
        </p:spPr>
        <p:txBody>
          <a:bodyPr vert="horz" lIns="93287" tIns="46644" rIns="93287" bIns="46644" rtlCol="0"/>
          <a:lstStyle>
            <a:lvl1pPr algn="r">
              <a:defRPr sz="1200"/>
            </a:lvl1pPr>
          </a:lstStyle>
          <a:p>
            <a:fld id="{6C74602A-FC02-4FF8-B8B4-4B2214C56E99}" type="datetimeFigureOut">
              <a:rPr lang="ko-KR" altLang="en-US" smtClean="0"/>
              <a:t>2017-03-27</a:t>
            </a:fld>
            <a:endParaRPr lang="ko-KR" altLang="en-US"/>
          </a:p>
        </p:txBody>
      </p:sp>
      <p:sp>
        <p:nvSpPr>
          <p:cNvPr id="4" name="Slide Image Placeholder 3"/>
          <p:cNvSpPr>
            <a:spLocks noGrp="1" noRot="1" noChangeAspect="1"/>
          </p:cNvSpPr>
          <p:nvPr>
            <p:ph type="sldImg" idx="2"/>
          </p:nvPr>
        </p:nvSpPr>
        <p:spPr>
          <a:xfrm>
            <a:off x="719138" y="1163638"/>
            <a:ext cx="5581650" cy="3140075"/>
          </a:xfrm>
          <a:prstGeom prst="rect">
            <a:avLst/>
          </a:prstGeom>
          <a:noFill/>
          <a:ln w="12700">
            <a:solidFill>
              <a:prstClr val="black"/>
            </a:solidFill>
          </a:ln>
        </p:spPr>
        <p:txBody>
          <a:bodyPr vert="horz" lIns="93287" tIns="46644" rIns="93287" bIns="46644" rtlCol="0" anchor="ctr"/>
          <a:lstStyle/>
          <a:p>
            <a:endParaRPr lang="ko-KR" altLang="en-US"/>
          </a:p>
        </p:txBody>
      </p:sp>
      <p:sp>
        <p:nvSpPr>
          <p:cNvPr id="5" name="Notes Placeholder 4"/>
          <p:cNvSpPr>
            <a:spLocks noGrp="1"/>
          </p:cNvSpPr>
          <p:nvPr>
            <p:ph type="body" sz="quarter" idx="3"/>
          </p:nvPr>
        </p:nvSpPr>
        <p:spPr>
          <a:xfrm>
            <a:off x="701993" y="4478476"/>
            <a:ext cx="5615940" cy="3664208"/>
          </a:xfrm>
          <a:prstGeom prst="rect">
            <a:avLst/>
          </a:prstGeom>
        </p:spPr>
        <p:txBody>
          <a:bodyPr vert="horz" lIns="93287" tIns="46644" rIns="93287" bIns="46644" rtlCol="0"/>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839014"/>
            <a:ext cx="3041968" cy="466911"/>
          </a:xfrm>
          <a:prstGeom prst="rect">
            <a:avLst/>
          </a:prstGeom>
        </p:spPr>
        <p:txBody>
          <a:bodyPr vert="horz" lIns="93287" tIns="46644" rIns="93287" bIns="46644"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976333" y="8839014"/>
            <a:ext cx="3041968" cy="466911"/>
          </a:xfrm>
          <a:prstGeom prst="rect">
            <a:avLst/>
          </a:prstGeom>
        </p:spPr>
        <p:txBody>
          <a:bodyPr vert="horz" lIns="93287" tIns="46644" rIns="93287" bIns="46644" rtlCol="0" anchor="b"/>
          <a:lstStyle>
            <a:lvl1pPr algn="r">
              <a:defRPr sz="1200"/>
            </a:lvl1pPr>
          </a:lstStyle>
          <a:p>
            <a:fld id="{0DACA005-7098-44E7-9D9B-6670FD9D69A5}" type="slidenum">
              <a:rPr lang="ko-KR" altLang="en-US" smtClean="0"/>
              <a:t>‹#›</a:t>
            </a:fld>
            <a:endParaRPr lang="ko-KR" altLang="en-US"/>
          </a:p>
        </p:txBody>
      </p:sp>
    </p:spTree>
    <p:extLst>
      <p:ext uri="{BB962C8B-B14F-4D97-AF65-F5344CB8AC3E}">
        <p14:creationId xmlns:p14="http://schemas.microsoft.com/office/powerpoint/2010/main" val="189296248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DACA005-7098-44E7-9D9B-6670FD9D69A5}" type="slidenum">
              <a:rPr lang="ko-KR" altLang="en-US" smtClean="0"/>
              <a:t>1</a:t>
            </a:fld>
            <a:endParaRPr lang="ko-KR" altLang="en-US"/>
          </a:p>
        </p:txBody>
      </p:sp>
    </p:spTree>
    <p:extLst>
      <p:ext uri="{BB962C8B-B14F-4D97-AF65-F5344CB8AC3E}">
        <p14:creationId xmlns:p14="http://schemas.microsoft.com/office/powerpoint/2010/main" val="3041525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청소년서체" panose="02020603020101020101" pitchFamily="18" charset="-127"/>
              <a:ea typeface="청소년서체" panose="02020603020101020101" pitchFamily="18" charset="-127"/>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F1DD190-47F2-4EC2-A20D-7847072E60C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3/27/2017 8:03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19986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r>
              <a:rPr lang="ko-KR" altLang="en-US" dirty="0"/>
              <a:t>클라우드는 크게 </a:t>
            </a:r>
            <a:r>
              <a:rPr lang="en-US" altLang="ko-KR" dirty="0"/>
              <a:t>3</a:t>
            </a:r>
            <a:r>
              <a:rPr lang="ko-KR" altLang="en-US" dirty="0"/>
              <a:t>가지 형태의 서비스 모델을 가지는데요</a:t>
            </a:r>
            <a:r>
              <a:rPr lang="en-US" altLang="ko-KR" dirty="0"/>
              <a:t>, </a:t>
            </a:r>
            <a:r>
              <a:rPr lang="ko-KR" altLang="en-US" dirty="0"/>
              <a:t>이건 많이 </a:t>
            </a:r>
            <a:r>
              <a:rPr lang="ko-KR" altLang="en-US" dirty="0" err="1"/>
              <a:t>들어보셨을</a:t>
            </a:r>
            <a:r>
              <a:rPr lang="ko-KR" altLang="en-US" dirty="0"/>
              <a:t> 것 같아요</a:t>
            </a:r>
            <a:r>
              <a:rPr lang="en-US" altLang="ko-KR" dirty="0"/>
              <a:t>!</a:t>
            </a:r>
          </a:p>
          <a:p>
            <a:r>
              <a:rPr lang="ko-KR" altLang="en-US" dirty="0"/>
              <a:t>쉽게 이야기하자면 컴퓨터의 </a:t>
            </a:r>
            <a:r>
              <a:rPr lang="ko-KR" altLang="en-US" dirty="0" err="1"/>
              <a:t>어느부분까지를</a:t>
            </a:r>
            <a:r>
              <a:rPr lang="ko-KR" altLang="en-US" dirty="0"/>
              <a:t> 서비스 형태로 제공할까 이런 의미입니다</a:t>
            </a:r>
            <a:r>
              <a:rPr lang="en-US" altLang="ko-KR" dirty="0"/>
              <a:t>.</a:t>
            </a:r>
          </a:p>
          <a:p>
            <a:r>
              <a:rPr lang="ko-KR" altLang="en-US" dirty="0"/>
              <a:t>진짜 컴퓨팅을 위한 장비를 처음부터 끝까지 사서 제공할 수 도 있고</a:t>
            </a:r>
            <a:r>
              <a:rPr lang="en-US" altLang="ko-KR" dirty="0"/>
              <a:t>, </a:t>
            </a:r>
            <a:r>
              <a:rPr lang="ko-KR" altLang="en-US" dirty="0"/>
              <a:t>아님 소프트웨어만 사서 쓸 수도 </a:t>
            </a:r>
            <a:r>
              <a:rPr lang="ko-KR" altLang="en-US" dirty="0" err="1"/>
              <a:t>있는거잖아요</a:t>
            </a:r>
            <a:r>
              <a:rPr lang="en-US" altLang="ko-KR" dirty="0"/>
              <a:t>!</a:t>
            </a:r>
          </a:p>
          <a:p>
            <a:r>
              <a:rPr lang="ko-KR" altLang="en-US" dirty="0"/>
              <a:t>이거 두개는 </a:t>
            </a:r>
            <a:r>
              <a:rPr lang="ko-KR" altLang="en-US" dirty="0" err="1"/>
              <a:t>쉬운데</a:t>
            </a:r>
            <a:r>
              <a:rPr lang="ko-KR" altLang="en-US" dirty="0"/>
              <a:t> </a:t>
            </a:r>
            <a:r>
              <a:rPr lang="en-US" altLang="ko-KR" dirty="0"/>
              <a:t>IaaS PaaS </a:t>
            </a:r>
            <a:r>
              <a:rPr lang="ko-KR" altLang="en-US" dirty="0"/>
              <a:t>가 </a:t>
            </a:r>
            <a:r>
              <a:rPr lang="ko-KR" altLang="en-US" dirty="0" err="1"/>
              <a:t>헷깔려요</a:t>
            </a:r>
            <a:r>
              <a:rPr lang="en-US" altLang="ko-KR" dirty="0"/>
              <a:t>!</a:t>
            </a:r>
          </a:p>
          <a:p>
            <a:r>
              <a:rPr lang="ko-KR" altLang="en-US" dirty="0"/>
              <a:t>쉽게 딱 정리해드리면</a:t>
            </a:r>
            <a:r>
              <a:rPr lang="en-US" altLang="ko-KR" dirty="0"/>
              <a:t>, </a:t>
            </a:r>
            <a:r>
              <a:rPr lang="ko-KR" altLang="en-US" dirty="0"/>
              <a:t>내가 설치를 </a:t>
            </a:r>
            <a:r>
              <a:rPr lang="ko-KR" altLang="en-US" dirty="0" err="1"/>
              <a:t>할때</a:t>
            </a:r>
            <a:r>
              <a:rPr lang="ko-KR" altLang="en-US" dirty="0"/>
              <a:t> 운영체제를 선택할 수 있으면 </a:t>
            </a:r>
            <a:r>
              <a:rPr lang="en-US" altLang="ko-KR" dirty="0"/>
              <a:t>IaaS, </a:t>
            </a:r>
            <a:r>
              <a:rPr lang="ko-KR" altLang="en-US" dirty="0"/>
              <a:t>없으면 </a:t>
            </a:r>
            <a:r>
              <a:rPr lang="en-US" altLang="ko-KR" dirty="0"/>
              <a:t>PaaS </a:t>
            </a:r>
            <a:r>
              <a:rPr lang="ko-KR" altLang="en-US" dirty="0"/>
              <a:t>이렇게 구분하시면 편합니다</a:t>
            </a:r>
            <a:r>
              <a:rPr lang="en-US" altLang="ko-KR" dirty="0"/>
              <a:t>.</a:t>
            </a:r>
          </a:p>
          <a:p>
            <a:r>
              <a:rPr lang="ko-KR" altLang="en-US" dirty="0"/>
              <a:t>딱 감이 잡히는 예를 </a:t>
            </a:r>
            <a:r>
              <a:rPr lang="ko-KR" altLang="en-US" dirty="0" err="1"/>
              <a:t>들어들이면</a:t>
            </a:r>
            <a:r>
              <a:rPr lang="ko-KR" altLang="en-US" dirty="0"/>
              <a:t> 내가 </a:t>
            </a:r>
            <a:r>
              <a:rPr lang="ko-KR" altLang="en-US" dirty="0" err="1"/>
              <a:t>브라우니를</a:t>
            </a:r>
            <a:r>
              <a:rPr lang="ko-KR" altLang="en-US" dirty="0"/>
              <a:t> 먹고 싶은데</a:t>
            </a:r>
            <a:r>
              <a:rPr lang="en-US" altLang="ko-KR" dirty="0"/>
              <a:t>, </a:t>
            </a:r>
            <a:r>
              <a:rPr lang="ko-KR" altLang="en-US" dirty="0"/>
              <a:t>이걸 편하게 </a:t>
            </a:r>
            <a:r>
              <a:rPr lang="ko-KR" altLang="en-US" dirty="0" err="1"/>
              <a:t>제과점가서</a:t>
            </a:r>
            <a:r>
              <a:rPr lang="ko-KR" altLang="en-US" dirty="0"/>
              <a:t> </a:t>
            </a:r>
            <a:r>
              <a:rPr lang="ko-KR" altLang="en-US" dirty="0" err="1"/>
              <a:t>사먹을</a:t>
            </a:r>
            <a:r>
              <a:rPr lang="ko-KR" altLang="en-US" dirty="0"/>
              <a:t> 수도 있고</a:t>
            </a:r>
            <a:r>
              <a:rPr lang="en-US" altLang="ko-KR" dirty="0"/>
              <a:t>, </a:t>
            </a:r>
            <a:r>
              <a:rPr lang="ko-KR" altLang="en-US" dirty="0"/>
              <a:t>직접 초콜릿 부터 버터 </a:t>
            </a:r>
            <a:r>
              <a:rPr lang="ko-KR" altLang="en-US" dirty="0" err="1"/>
              <a:t>녹여가지고</a:t>
            </a:r>
            <a:r>
              <a:rPr lang="ko-KR" altLang="en-US" dirty="0"/>
              <a:t> </a:t>
            </a:r>
            <a:r>
              <a:rPr lang="ko-KR" altLang="en-US" dirty="0" err="1"/>
              <a:t>만들어가지고</a:t>
            </a:r>
            <a:r>
              <a:rPr lang="ko-KR" altLang="en-US" dirty="0"/>
              <a:t> </a:t>
            </a:r>
            <a:r>
              <a:rPr lang="ko-KR" altLang="en-US" dirty="0" err="1"/>
              <a:t>먹을수도</a:t>
            </a:r>
            <a:r>
              <a:rPr lang="ko-KR" altLang="en-US" dirty="0"/>
              <a:t> </a:t>
            </a:r>
            <a:r>
              <a:rPr lang="ko-KR" altLang="en-US" dirty="0" err="1"/>
              <a:t>있자나요</a:t>
            </a:r>
            <a:r>
              <a:rPr lang="en-US" altLang="ko-KR" dirty="0"/>
              <a:t>! </a:t>
            </a:r>
            <a:r>
              <a:rPr lang="ko-KR" altLang="en-US" dirty="0"/>
              <a:t>근데 내가 약간 </a:t>
            </a:r>
            <a:r>
              <a:rPr lang="en-US" altLang="ko-KR" dirty="0"/>
              <a:t>Customize</a:t>
            </a:r>
            <a:r>
              <a:rPr lang="ko-KR" altLang="en-US" dirty="0"/>
              <a:t>를 하고 </a:t>
            </a:r>
            <a:r>
              <a:rPr lang="ko-KR" altLang="en-US" dirty="0" err="1"/>
              <a:t>싶을때가</a:t>
            </a:r>
            <a:r>
              <a:rPr lang="ko-KR" altLang="en-US" dirty="0"/>
              <a:t> 있잖아요</a:t>
            </a:r>
            <a:r>
              <a:rPr lang="en-US" altLang="ko-KR" dirty="0"/>
              <a:t>! </a:t>
            </a:r>
            <a:r>
              <a:rPr lang="ko-KR" altLang="en-US" dirty="0" err="1"/>
              <a:t>그런게</a:t>
            </a:r>
            <a:r>
              <a:rPr lang="ko-KR" altLang="en-US" dirty="0"/>
              <a:t> 바로 </a:t>
            </a:r>
            <a:r>
              <a:rPr lang="en-US" altLang="ko-KR" dirty="0"/>
              <a:t>PaaS</a:t>
            </a:r>
            <a:r>
              <a:rPr lang="ko-KR" altLang="en-US" dirty="0"/>
              <a:t>같은 것입니다</a:t>
            </a:r>
            <a:r>
              <a:rPr lang="en-US" altLang="ko-KR" dirty="0"/>
              <a:t>. </a:t>
            </a:r>
            <a:r>
              <a:rPr lang="ko-KR" altLang="en-US" dirty="0" err="1"/>
              <a:t>좀이따</a:t>
            </a:r>
            <a:r>
              <a:rPr lang="ko-KR" altLang="en-US" dirty="0"/>
              <a:t> </a:t>
            </a:r>
            <a:r>
              <a:rPr lang="ko-KR" altLang="en-US" dirty="0" err="1"/>
              <a:t>함꼐</a:t>
            </a:r>
            <a:r>
              <a:rPr lang="ko-KR" altLang="en-US" dirty="0"/>
              <a:t> 만들어볼 </a:t>
            </a:r>
            <a:r>
              <a:rPr lang="en-US" altLang="ko-KR" dirty="0"/>
              <a:t>Azure Web App </a:t>
            </a:r>
            <a:r>
              <a:rPr lang="ko-KR" altLang="en-US" dirty="0"/>
              <a:t>이 바로 </a:t>
            </a:r>
            <a:r>
              <a:rPr lang="en-US" altLang="ko-KR" dirty="0"/>
              <a:t>PaaS </a:t>
            </a:r>
            <a:r>
              <a:rPr lang="ko-KR" altLang="en-US" dirty="0"/>
              <a:t>입니다</a:t>
            </a:r>
            <a:r>
              <a:rPr lang="en-US" altLang="ko-KR" dirty="0"/>
              <a:t>.</a:t>
            </a:r>
          </a:p>
          <a:p>
            <a:r>
              <a:rPr lang="ko-KR" altLang="en-US" dirty="0"/>
              <a:t>뭐 딱히 구분하고 외울 필요는 없죠</a:t>
            </a:r>
            <a:r>
              <a:rPr lang="en-US" altLang="ko-KR" dirty="0"/>
              <a:t>. </a:t>
            </a:r>
            <a:r>
              <a:rPr lang="ko-KR" altLang="en-US" dirty="0"/>
              <a:t>결국 내가 만들고 </a:t>
            </a:r>
            <a:r>
              <a:rPr lang="ko-KR" altLang="en-US" dirty="0" err="1"/>
              <a:t>싶었던거</a:t>
            </a:r>
            <a:r>
              <a:rPr lang="ko-KR" altLang="en-US" dirty="0"/>
              <a:t> 편하게 빠르게 </a:t>
            </a:r>
            <a:r>
              <a:rPr lang="ko-KR" altLang="en-US" dirty="0" err="1"/>
              <a:t>만들수</a:t>
            </a:r>
            <a:r>
              <a:rPr lang="ko-KR" altLang="en-US" dirty="0"/>
              <a:t> 있는 서비스 이용하면 </a:t>
            </a:r>
            <a:r>
              <a:rPr lang="ko-KR" altLang="en-US" dirty="0" err="1"/>
              <a:t>되는거니까요</a:t>
            </a:r>
            <a:endParaRPr lang="ko-KR" altLang="en-US" dirty="0"/>
          </a:p>
          <a:p>
            <a:r>
              <a:rPr lang="ko-KR" altLang="en-US" dirty="0"/>
              <a:t>다만 말씀드린 이유가</a:t>
            </a:r>
            <a:r>
              <a:rPr lang="en-US" altLang="ko-KR" dirty="0"/>
              <a:t>, Azure</a:t>
            </a:r>
            <a:r>
              <a:rPr lang="ko-KR" altLang="en-US" dirty="0"/>
              <a:t>의 강점이기도 하기 </a:t>
            </a:r>
            <a:r>
              <a:rPr lang="ko-KR" altLang="en-US" dirty="0" err="1"/>
              <a:t>때문입니다ㅏ</a:t>
            </a:r>
            <a:r>
              <a:rPr lang="en-US" altLang="ko-KR" dirty="0"/>
              <a:t>. </a:t>
            </a:r>
          </a:p>
          <a:p>
            <a:endParaRPr lang="en-US" dirty="0"/>
          </a:p>
        </p:txBody>
      </p:sp>
      <p:sp>
        <p:nvSpPr>
          <p:cNvPr id="4" name="Slide Number Placeholder 3"/>
          <p:cNvSpPr>
            <a:spLocks noGrp="1"/>
          </p:cNvSpPr>
          <p:nvPr>
            <p:ph type="sldNum" sz="quarter" idx="10"/>
          </p:nvPr>
        </p:nvSpPr>
        <p:spPr/>
        <p:txBody>
          <a:bodyPr/>
          <a:lstStyle/>
          <a:p>
            <a:pPr marL="0" marR="0" lvl="0" indent="0" algn="r" defTabSz="932503"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맑은 고딕"/>
                <a:ea typeface="+mn-ea"/>
                <a:cs typeface="+mn-cs"/>
              </a:rPr>
              <a:pPr marL="0" marR="0" lvl="0" indent="0" algn="r" defTabSz="932503"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맑은 고딕"/>
              <a:ea typeface="+mn-ea"/>
              <a:cs typeface="+mn-cs"/>
            </a:endParaRPr>
          </a:p>
        </p:txBody>
      </p:sp>
    </p:spTree>
    <p:extLst>
      <p:ext uri="{BB962C8B-B14F-4D97-AF65-F5344CB8AC3E}">
        <p14:creationId xmlns:p14="http://schemas.microsoft.com/office/powerpoint/2010/main" val="1223173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a:t>
            </a:r>
            <a:r>
              <a:rPr lang="en-US" baseline="0" dirty="0"/>
              <a:t> a Web app on a single server and you'll hit a wall when the demand on that server reaches a certain level. Deploy it in Azure, however, and you can handle bursts through auto-scaling or steady growth through manual scaling.</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687741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F1DD190-47F2-4EC2-A20D-7847072E60C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3/27/2017 8:03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07450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kern="1200" dirty="0">
                <a:solidFill>
                  <a:schemeClr val="tx1"/>
                </a:solidFill>
                <a:effectLst/>
                <a:latin typeface="Segoe UI Light" pitchFamily="34" charset="0"/>
                <a:ea typeface="ＭＳ Ｐゴシック" charset="0"/>
                <a:cs typeface="ＭＳ Ｐゴシック" charset="0"/>
              </a:rPr>
              <a:t>Why this Slide:</a:t>
            </a:r>
          </a:p>
          <a:p>
            <a:pPr marL="0" marR="0" lvl="0" indent="0" algn="l" defTabSz="932425" rtl="0" eaLnBrk="1" fontAlgn="auto" latinLnBrk="0" hangingPunct="1">
              <a:lnSpc>
                <a:spcPct val="100000"/>
              </a:lnSpc>
              <a:spcBef>
                <a:spcPts val="0"/>
              </a:spcBef>
              <a:spcAft>
                <a:spcPts val="0"/>
              </a:spcAft>
              <a:buClrTx/>
              <a:buSzTx/>
              <a:buFontTx/>
              <a:buNone/>
              <a:tabLst/>
              <a:defRPr/>
            </a:pPr>
            <a:r>
              <a:rPr lang="en-US" sz="1400" kern="1200" baseline="0" dirty="0">
                <a:solidFill>
                  <a:schemeClr val="tx1"/>
                </a:solidFill>
                <a:effectLst/>
                <a:latin typeface="Segoe UI Light" pitchFamily="34" charset="0"/>
                <a:ea typeface="ＭＳ Ｐゴシック" charset="0"/>
                <a:cs typeface="ＭＳ Ｐゴシック" charset="0"/>
              </a:rPr>
              <a:t>It shows we have a very broad platform.  It about BOTH IaaS and PaaS, that these work together.  It shows that we continue to lead in world class IT capabilities and that there’s really nothing missing.</a:t>
            </a:r>
          </a:p>
          <a:p>
            <a:pPr lvl="0"/>
            <a:endParaRPr lang="en-US" sz="1400" b="1" kern="1200" dirty="0">
              <a:solidFill>
                <a:schemeClr val="tx1"/>
              </a:solidFill>
              <a:effectLst/>
              <a:latin typeface="Segoe UI Light" pitchFamily="34" charset="0"/>
              <a:ea typeface="ＭＳ Ｐゴシック" charset="0"/>
              <a:cs typeface="ＭＳ Ｐゴシック" charset="0"/>
            </a:endParaRPr>
          </a:p>
          <a:p>
            <a:pPr lvl="0"/>
            <a:r>
              <a:rPr lang="en-US" sz="1400" b="1" kern="1200" dirty="0">
                <a:solidFill>
                  <a:schemeClr val="tx1"/>
                </a:solidFill>
                <a:effectLst/>
                <a:latin typeface="Segoe UI Light" pitchFamily="34" charset="0"/>
                <a:ea typeface="ＭＳ Ｐゴシック" charset="0"/>
                <a:cs typeface="ＭＳ Ｐゴシック" charset="0"/>
              </a:rPr>
              <a:t>Key</a:t>
            </a:r>
            <a:r>
              <a:rPr lang="en-US" sz="1400" b="1" kern="1200" baseline="0" dirty="0">
                <a:solidFill>
                  <a:schemeClr val="tx1"/>
                </a:solidFill>
                <a:effectLst/>
                <a:latin typeface="Segoe UI Light" pitchFamily="34" charset="0"/>
                <a:ea typeface="ＭＳ Ｐゴシック" charset="0"/>
                <a:cs typeface="ＭＳ Ｐゴシック" charset="0"/>
              </a:rPr>
              <a:t> Points:</a:t>
            </a:r>
          </a:p>
          <a:p>
            <a:pPr marL="171450" lvl="0" indent="-171450">
              <a:buFont typeface="Arial" panose="020B0604020202020204" pitchFamily="34" charset="0"/>
              <a:buChar char="•"/>
            </a:pPr>
            <a:r>
              <a:rPr lang="en-US" sz="1400" kern="1200" baseline="0" dirty="0">
                <a:solidFill>
                  <a:schemeClr val="tx1"/>
                </a:solidFill>
                <a:effectLst/>
                <a:latin typeface="Segoe UI Light" pitchFamily="34" charset="0"/>
                <a:ea typeface="ＭＳ Ｐゴシック" charset="0"/>
                <a:cs typeface="ＭＳ Ｐゴシック" charset="0"/>
              </a:rPr>
              <a:t>We have already seen how the Azure Platform is IaaS + Pass – but I want you to understand that this is a huge number of capabilities – IT building blocks if you will.</a:t>
            </a:r>
          </a:p>
          <a:p>
            <a:pPr marL="171450" lvl="0" indent="-171450">
              <a:buFont typeface="Arial" panose="020B0604020202020204" pitchFamily="34" charset="0"/>
              <a:buChar char="•"/>
            </a:pPr>
            <a:r>
              <a:rPr lang="en-US" sz="1400" kern="1200" baseline="0" dirty="0">
                <a:solidFill>
                  <a:schemeClr val="tx1"/>
                </a:solidFill>
                <a:effectLst/>
                <a:latin typeface="Segoe UI Light" pitchFamily="34" charset="0"/>
                <a:ea typeface="ＭＳ Ｐゴシック" charset="0"/>
                <a:cs typeface="ＭＳ Ｐゴシック" charset="0"/>
              </a:rPr>
              <a:t>Every one of these blocks you provision anytime, self-service anywhere in the world 24x7.  You pay for what you use, you can get more or less anytime and you can fully automate everything…</a:t>
            </a:r>
          </a:p>
          <a:p>
            <a:pPr marL="171450" lvl="0" indent="-171450">
              <a:buFont typeface="Arial" panose="020B0604020202020204" pitchFamily="34" charset="0"/>
              <a:buChar char="•"/>
            </a:pPr>
            <a:r>
              <a:rPr lang="en-US" sz="1400" kern="1200" baseline="0" dirty="0">
                <a:solidFill>
                  <a:schemeClr val="tx1"/>
                </a:solidFill>
                <a:effectLst/>
                <a:latin typeface="Segoe UI Light" pitchFamily="34" charset="0"/>
                <a:ea typeface="ＭＳ Ｐゴシック" charset="0"/>
                <a:cs typeface="ＭＳ Ｐゴシック" charset="0"/>
              </a:rPr>
              <a:t>DON’T spent too much time on this slide – you are going to DEMO (aren’t you!!!)…  DON’T go through each block…</a:t>
            </a:r>
          </a:p>
          <a:p>
            <a:pPr marL="0" marR="0">
              <a:lnSpc>
                <a:spcPct val="107000"/>
              </a:lnSpc>
              <a:spcBef>
                <a:spcPts val="0"/>
              </a:spcBef>
              <a:spcAft>
                <a:spcPts val="800"/>
              </a:spcAft>
            </a:pPr>
            <a:endParaRPr lang="en-US" sz="1400" baseline="0" dirty="0"/>
          </a:p>
          <a:p>
            <a:pPr marL="0" marR="0">
              <a:lnSpc>
                <a:spcPct val="107000"/>
              </a:lnSpc>
              <a:spcBef>
                <a:spcPts val="0"/>
              </a:spcBef>
              <a:spcAft>
                <a:spcPts val="800"/>
              </a:spcAft>
            </a:pPr>
            <a:r>
              <a:rPr lang="en-US" sz="1400" b="1" baseline="0" dirty="0"/>
              <a:t>Transition to NEXT Slide:</a:t>
            </a:r>
            <a:r>
              <a:rPr lang="en-US" sz="1400" baseline="0" dirty="0"/>
              <a:t>  Make the build go backwards to show JUST IaaS and then you will go to the demo to show it.</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32425"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425"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9392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DACA005-7098-44E7-9D9B-6670FD9D69A5}" type="slidenum">
              <a:rPr lang="ko-KR" altLang="en-US" smtClean="0"/>
              <a:t>10</a:t>
            </a:fld>
            <a:endParaRPr lang="ko-KR" altLang="en-US"/>
          </a:p>
        </p:txBody>
      </p:sp>
    </p:spTree>
    <p:extLst>
      <p:ext uri="{BB962C8B-B14F-4D97-AF65-F5344CB8AC3E}">
        <p14:creationId xmlns:p14="http://schemas.microsoft.com/office/powerpoint/2010/main" val="2106097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0DACA005-7098-44E7-9D9B-6670FD9D69A5}" type="slidenum">
              <a:rPr lang="ko-KR" altLang="en-US" smtClean="0"/>
              <a:t>11</a:t>
            </a:fld>
            <a:endParaRPr lang="ko-KR" altLang="en-US"/>
          </a:p>
        </p:txBody>
      </p:sp>
    </p:spTree>
    <p:extLst>
      <p:ext uri="{BB962C8B-B14F-4D97-AF65-F5344CB8AC3E}">
        <p14:creationId xmlns:p14="http://schemas.microsoft.com/office/powerpoint/2010/main" val="2073642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8353-B7BE-495B-AAB8-EB162CF7D0DB}"/>
              </a:ext>
            </a:extLst>
          </p:cNvPr>
          <p:cNvSpPr>
            <a:spLocks noGrp="1"/>
          </p:cNvSpPr>
          <p:nvPr>
            <p:ph type="ctrTitle"/>
          </p:nvPr>
        </p:nvSpPr>
        <p:spPr>
          <a:xfrm>
            <a:off x="1524000" y="1122363"/>
            <a:ext cx="9144000" cy="2387600"/>
          </a:xfrm>
        </p:spPr>
        <p:txBody>
          <a:bodyPr anchor="b"/>
          <a:lstStyle>
            <a:lvl1pPr algn="ctr">
              <a:defRPr sz="6000"/>
            </a:lvl1pPr>
          </a:lstStyle>
          <a:p>
            <a:r>
              <a:rPr lang="en-US" altLang="ko-KR"/>
              <a:t>Click to edit Master title style</a:t>
            </a:r>
            <a:endParaRPr lang="ko-KR" altLang="en-US"/>
          </a:p>
        </p:txBody>
      </p:sp>
      <p:sp>
        <p:nvSpPr>
          <p:cNvPr id="3" name="Subtitle 2">
            <a:extLst>
              <a:ext uri="{FF2B5EF4-FFF2-40B4-BE49-F238E27FC236}">
                <a16:creationId xmlns:a16="http://schemas.microsoft.com/office/drawing/2014/main" id="{9B5D8A8B-43A8-4956-9757-DF3CA18914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sp>
        <p:nvSpPr>
          <p:cNvPr id="4" name="Date Placeholder 3">
            <a:extLst>
              <a:ext uri="{FF2B5EF4-FFF2-40B4-BE49-F238E27FC236}">
                <a16:creationId xmlns:a16="http://schemas.microsoft.com/office/drawing/2014/main" id="{F82ADCB3-AB0B-45A2-80ED-2C39A8337FDA}"/>
              </a:ext>
            </a:extLst>
          </p:cNvPr>
          <p:cNvSpPr>
            <a:spLocks noGrp="1"/>
          </p:cNvSpPr>
          <p:nvPr>
            <p:ph type="dt" sz="half" idx="10"/>
          </p:nvPr>
        </p:nvSpPr>
        <p:spPr/>
        <p:txBody>
          <a:bodyPr/>
          <a:lstStyle/>
          <a:p>
            <a:fld id="{52137FF3-E7CF-4C73-A72E-D91F87A82788}" type="datetimeFigureOut">
              <a:rPr lang="ko-KR" altLang="en-US" smtClean="0"/>
              <a:t>2017-03-27</a:t>
            </a:fld>
            <a:endParaRPr lang="ko-KR" altLang="en-US"/>
          </a:p>
        </p:txBody>
      </p:sp>
      <p:sp>
        <p:nvSpPr>
          <p:cNvPr id="5" name="Footer Placeholder 4">
            <a:extLst>
              <a:ext uri="{FF2B5EF4-FFF2-40B4-BE49-F238E27FC236}">
                <a16:creationId xmlns:a16="http://schemas.microsoft.com/office/drawing/2014/main" id="{BFDDDE35-5F9A-4A6C-9F5C-46AD71E0A407}"/>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3AE9FC53-B8A9-42F9-AA5B-7EE13D00BEBD}"/>
              </a:ext>
            </a:extLst>
          </p:cNvPr>
          <p:cNvSpPr>
            <a:spLocks noGrp="1"/>
          </p:cNvSpPr>
          <p:nvPr>
            <p:ph type="sldNum" sz="quarter" idx="12"/>
          </p:nvPr>
        </p:nvSpPr>
        <p:spPr/>
        <p:txBody>
          <a:bodyPr/>
          <a:lstStyle/>
          <a:p>
            <a:fld id="{8C0F806B-FBAB-4F82-B276-1A30C5DD196E}" type="slidenum">
              <a:rPr lang="ko-KR" altLang="en-US" smtClean="0"/>
              <a:t>‹#›</a:t>
            </a:fld>
            <a:endParaRPr lang="ko-KR" altLang="en-US"/>
          </a:p>
        </p:txBody>
      </p:sp>
    </p:spTree>
    <p:extLst>
      <p:ext uri="{BB962C8B-B14F-4D97-AF65-F5344CB8AC3E}">
        <p14:creationId xmlns:p14="http://schemas.microsoft.com/office/powerpoint/2010/main" val="3418672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2884-25CC-495F-A209-EE18D345932B}"/>
              </a:ext>
            </a:extLst>
          </p:cNvPr>
          <p:cNvSpPr>
            <a:spLocks noGrp="1"/>
          </p:cNvSpPr>
          <p:nvPr>
            <p:ph type="title"/>
          </p:nvPr>
        </p:nvSpPr>
        <p:spPr/>
        <p:txBody>
          <a:bodyPr/>
          <a:lstStyle/>
          <a:p>
            <a:r>
              <a:rPr lang="en-US" altLang="ko-KR"/>
              <a:t>Click to edit Master title style</a:t>
            </a:r>
            <a:endParaRPr lang="ko-KR" altLang="en-US"/>
          </a:p>
        </p:txBody>
      </p:sp>
      <p:sp>
        <p:nvSpPr>
          <p:cNvPr id="3" name="Vertical Text Placeholder 2">
            <a:extLst>
              <a:ext uri="{FF2B5EF4-FFF2-40B4-BE49-F238E27FC236}">
                <a16:creationId xmlns:a16="http://schemas.microsoft.com/office/drawing/2014/main" id="{5B694D4C-6E3A-47D2-A7DD-679D6906BF2B}"/>
              </a:ext>
            </a:extLst>
          </p:cNvPr>
          <p:cNvSpPr>
            <a:spLocks noGrp="1"/>
          </p:cNvSpPr>
          <p:nvPr>
            <p:ph type="body" orient="vert" idx="1"/>
          </p:nvPr>
        </p:nvSpPr>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0C324623-BBF5-461F-9E6C-1FA836A0EEBA}"/>
              </a:ext>
            </a:extLst>
          </p:cNvPr>
          <p:cNvSpPr>
            <a:spLocks noGrp="1"/>
          </p:cNvSpPr>
          <p:nvPr>
            <p:ph type="dt" sz="half" idx="10"/>
          </p:nvPr>
        </p:nvSpPr>
        <p:spPr/>
        <p:txBody>
          <a:bodyPr/>
          <a:lstStyle/>
          <a:p>
            <a:fld id="{52137FF3-E7CF-4C73-A72E-D91F87A82788}" type="datetimeFigureOut">
              <a:rPr lang="ko-KR" altLang="en-US" smtClean="0"/>
              <a:t>2017-03-27</a:t>
            </a:fld>
            <a:endParaRPr lang="ko-KR" altLang="en-US"/>
          </a:p>
        </p:txBody>
      </p:sp>
      <p:sp>
        <p:nvSpPr>
          <p:cNvPr id="5" name="Footer Placeholder 4">
            <a:extLst>
              <a:ext uri="{FF2B5EF4-FFF2-40B4-BE49-F238E27FC236}">
                <a16:creationId xmlns:a16="http://schemas.microsoft.com/office/drawing/2014/main" id="{F89EEF07-E3C0-4B19-B86C-F26EA2E5DF88}"/>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6162B10E-3241-4A5F-AD50-3A7D8131FED7}"/>
              </a:ext>
            </a:extLst>
          </p:cNvPr>
          <p:cNvSpPr>
            <a:spLocks noGrp="1"/>
          </p:cNvSpPr>
          <p:nvPr>
            <p:ph type="sldNum" sz="quarter" idx="12"/>
          </p:nvPr>
        </p:nvSpPr>
        <p:spPr/>
        <p:txBody>
          <a:bodyPr/>
          <a:lstStyle/>
          <a:p>
            <a:fld id="{8C0F806B-FBAB-4F82-B276-1A30C5DD196E}" type="slidenum">
              <a:rPr lang="ko-KR" altLang="en-US" smtClean="0"/>
              <a:t>‹#›</a:t>
            </a:fld>
            <a:endParaRPr lang="ko-KR" altLang="en-US"/>
          </a:p>
        </p:txBody>
      </p:sp>
    </p:spTree>
    <p:extLst>
      <p:ext uri="{BB962C8B-B14F-4D97-AF65-F5344CB8AC3E}">
        <p14:creationId xmlns:p14="http://schemas.microsoft.com/office/powerpoint/2010/main" val="3846594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287B65-E087-4A51-B15D-96CCD02B09A7}"/>
              </a:ext>
            </a:extLst>
          </p:cNvPr>
          <p:cNvSpPr>
            <a:spLocks noGrp="1"/>
          </p:cNvSpPr>
          <p:nvPr>
            <p:ph type="title" orient="vert"/>
          </p:nvPr>
        </p:nvSpPr>
        <p:spPr>
          <a:xfrm>
            <a:off x="8724900" y="365125"/>
            <a:ext cx="2628900" cy="5811838"/>
          </a:xfrm>
        </p:spPr>
        <p:txBody>
          <a:bodyPr vert="eaVert"/>
          <a:lstStyle/>
          <a:p>
            <a:r>
              <a:rPr lang="en-US" altLang="ko-KR"/>
              <a:t>Click to edit Master title style</a:t>
            </a:r>
            <a:endParaRPr lang="ko-KR" altLang="en-US"/>
          </a:p>
        </p:txBody>
      </p:sp>
      <p:sp>
        <p:nvSpPr>
          <p:cNvPr id="3" name="Vertical Text Placeholder 2">
            <a:extLst>
              <a:ext uri="{FF2B5EF4-FFF2-40B4-BE49-F238E27FC236}">
                <a16:creationId xmlns:a16="http://schemas.microsoft.com/office/drawing/2014/main" id="{5770DF71-987F-4699-9A11-6ED8F6774BCF}"/>
              </a:ext>
            </a:extLst>
          </p:cNvPr>
          <p:cNvSpPr>
            <a:spLocks noGrp="1"/>
          </p:cNvSpPr>
          <p:nvPr>
            <p:ph type="body" orient="vert" idx="1"/>
          </p:nvPr>
        </p:nvSpPr>
        <p:spPr>
          <a:xfrm>
            <a:off x="838200" y="365125"/>
            <a:ext cx="7734300" cy="5811838"/>
          </a:xfrm>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7255DDFD-6018-422B-BB60-D0AEB1317AE7}"/>
              </a:ext>
            </a:extLst>
          </p:cNvPr>
          <p:cNvSpPr>
            <a:spLocks noGrp="1"/>
          </p:cNvSpPr>
          <p:nvPr>
            <p:ph type="dt" sz="half" idx="10"/>
          </p:nvPr>
        </p:nvSpPr>
        <p:spPr/>
        <p:txBody>
          <a:bodyPr/>
          <a:lstStyle/>
          <a:p>
            <a:fld id="{52137FF3-E7CF-4C73-A72E-D91F87A82788}" type="datetimeFigureOut">
              <a:rPr lang="ko-KR" altLang="en-US" smtClean="0"/>
              <a:t>2017-03-27</a:t>
            </a:fld>
            <a:endParaRPr lang="ko-KR" altLang="en-US"/>
          </a:p>
        </p:txBody>
      </p:sp>
      <p:sp>
        <p:nvSpPr>
          <p:cNvPr id="5" name="Footer Placeholder 4">
            <a:extLst>
              <a:ext uri="{FF2B5EF4-FFF2-40B4-BE49-F238E27FC236}">
                <a16:creationId xmlns:a16="http://schemas.microsoft.com/office/drawing/2014/main" id="{5E96BE9E-1A40-41AE-91E8-8AA1288E6133}"/>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25915FCA-C22E-4EA0-8BC3-D792EC92C5BF}"/>
              </a:ext>
            </a:extLst>
          </p:cNvPr>
          <p:cNvSpPr>
            <a:spLocks noGrp="1"/>
          </p:cNvSpPr>
          <p:nvPr>
            <p:ph type="sldNum" sz="quarter" idx="12"/>
          </p:nvPr>
        </p:nvSpPr>
        <p:spPr/>
        <p:txBody>
          <a:bodyPr/>
          <a:lstStyle/>
          <a:p>
            <a:fld id="{8C0F806B-FBAB-4F82-B276-1A30C5DD196E}" type="slidenum">
              <a:rPr lang="ko-KR" altLang="en-US" smtClean="0"/>
              <a:t>‹#›</a:t>
            </a:fld>
            <a:endParaRPr lang="ko-KR" altLang="en-US"/>
          </a:p>
        </p:txBody>
      </p:sp>
    </p:spTree>
    <p:extLst>
      <p:ext uri="{BB962C8B-B14F-4D97-AF65-F5344CB8AC3E}">
        <p14:creationId xmlns:p14="http://schemas.microsoft.com/office/powerpoint/2010/main" val="977708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2"/>
            <a:ext cx="8964185" cy="1793104"/>
          </a:xfrm>
          <a:noFill/>
        </p:spPr>
        <p:txBody>
          <a:bodyPr lIns="146304" tIns="91440" rIns="146304" bIns="91440" anchor="b" anchorCtr="0"/>
          <a:lstStyle>
            <a:lvl1pPr>
              <a:defRPr sz="5294" spc="-98"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69302" y="2980725"/>
            <a:ext cx="8964186" cy="715931"/>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69240" y="3696656"/>
            <a:ext cx="8964248" cy="452654"/>
          </a:xfrm>
        </p:spPr>
        <p:txBody>
          <a:bodyPr/>
          <a:lstStyle>
            <a:lvl1pPr marL="0" indent="0">
              <a:buNone/>
              <a:defRPr lang="en-US" sz="1961"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2" name="Picture 1"/>
          <p:cNvPicPr>
            <a:picLocks noChangeAspect="1"/>
          </p:cNvPicPr>
          <p:nvPr userDrawn="1"/>
        </p:nvPicPr>
        <p:blipFill>
          <a:blip r:embed="rId2"/>
          <a:stretch>
            <a:fillRect/>
          </a:stretch>
        </p:blipFill>
        <p:spPr bwMode="black">
          <a:xfrm>
            <a:off x="448212" y="471692"/>
            <a:ext cx="1454257" cy="304828"/>
          </a:xfrm>
          <a:prstGeom prst="rect">
            <a:avLst/>
          </a:prstGeom>
        </p:spPr>
      </p:pic>
      <p:grpSp>
        <p:nvGrpSpPr>
          <p:cNvPr id="272" name="Group 271"/>
          <p:cNvGrpSpPr/>
          <p:nvPr userDrawn="1"/>
        </p:nvGrpSpPr>
        <p:grpSpPr>
          <a:xfrm>
            <a:off x="6322572" y="3618014"/>
            <a:ext cx="5421215" cy="2769919"/>
            <a:chOff x="6218237" y="3671352"/>
            <a:chExt cx="5529922" cy="2825061"/>
          </a:xfrm>
        </p:grpSpPr>
        <p:sp>
          <p:nvSpPr>
            <p:cNvPr id="273"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74"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sz="1765"/>
            </a:p>
          </p:txBody>
        </p:sp>
        <p:sp>
          <p:nvSpPr>
            <p:cNvPr id="275"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76"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77"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nvGrpSpPr>
            <p:cNvPr id="278" name="Group 277"/>
            <p:cNvGrpSpPr/>
            <p:nvPr userDrawn="1"/>
          </p:nvGrpSpPr>
          <p:grpSpPr bwMode="gray">
            <a:xfrm>
              <a:off x="10640972" y="5505041"/>
              <a:ext cx="368222" cy="356087"/>
              <a:chOff x="10962040" y="5443286"/>
              <a:chExt cx="391159" cy="378268"/>
            </a:xfrm>
            <a:solidFill>
              <a:srgbClr val="00BCF2"/>
            </a:solidFill>
          </p:grpSpPr>
          <p:sp>
            <p:nvSpPr>
              <p:cNvPr id="298"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9"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0"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01"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2"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3"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grpSp>
          <p:nvGrpSpPr>
            <p:cNvPr id="279" name="Group 278"/>
            <p:cNvGrpSpPr/>
            <p:nvPr userDrawn="1"/>
          </p:nvGrpSpPr>
          <p:grpSpPr bwMode="gray">
            <a:xfrm>
              <a:off x="9447278" y="4974961"/>
              <a:ext cx="1222019" cy="1209879"/>
              <a:chOff x="9693989" y="4880187"/>
              <a:chExt cx="1298141" cy="1285245"/>
            </a:xfrm>
            <a:solidFill>
              <a:srgbClr val="BAD80A"/>
            </a:solidFill>
          </p:grpSpPr>
          <p:sp>
            <p:nvSpPr>
              <p:cNvPr id="281"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2"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3"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4"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5"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6"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7"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8"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9"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0"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1"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2"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3"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4"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5"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6"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7"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
          <p:nvSpPr>
            <p:cNvPr id="280"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1994884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48212" y="471692"/>
            <a:ext cx="1454257" cy="304828"/>
          </a:xfrm>
          <a:prstGeom prst="rect">
            <a:avLst/>
          </a:prstGeom>
        </p:spPr>
      </p:pic>
      <p:grpSp>
        <p:nvGrpSpPr>
          <p:cNvPr id="272" name="Group 271"/>
          <p:cNvGrpSpPr/>
          <p:nvPr userDrawn="1"/>
        </p:nvGrpSpPr>
        <p:grpSpPr>
          <a:xfrm>
            <a:off x="6322572" y="3618014"/>
            <a:ext cx="5421215" cy="2769919"/>
            <a:chOff x="6218237" y="3671352"/>
            <a:chExt cx="5529922" cy="2825061"/>
          </a:xfrm>
        </p:grpSpPr>
        <p:sp>
          <p:nvSpPr>
            <p:cNvPr id="273"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74"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sz="1765"/>
            </a:p>
          </p:txBody>
        </p:sp>
        <p:sp>
          <p:nvSpPr>
            <p:cNvPr id="275"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76"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77"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nvGrpSpPr>
            <p:cNvPr id="278" name="Group 277"/>
            <p:cNvGrpSpPr/>
            <p:nvPr userDrawn="1"/>
          </p:nvGrpSpPr>
          <p:grpSpPr bwMode="gray">
            <a:xfrm>
              <a:off x="10640972" y="5505041"/>
              <a:ext cx="368222" cy="356087"/>
              <a:chOff x="10962040" y="5443286"/>
              <a:chExt cx="391159" cy="378268"/>
            </a:xfrm>
            <a:solidFill>
              <a:srgbClr val="00BCF2"/>
            </a:solidFill>
          </p:grpSpPr>
          <p:sp>
            <p:nvSpPr>
              <p:cNvPr id="298"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9"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0"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01"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2"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3"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grpSp>
          <p:nvGrpSpPr>
            <p:cNvPr id="279" name="Group 278"/>
            <p:cNvGrpSpPr/>
            <p:nvPr userDrawn="1"/>
          </p:nvGrpSpPr>
          <p:grpSpPr bwMode="gray">
            <a:xfrm>
              <a:off x="9447278" y="4974961"/>
              <a:ext cx="1222019" cy="1209879"/>
              <a:chOff x="9693989" y="4880187"/>
              <a:chExt cx="1298141" cy="1285245"/>
            </a:xfrm>
            <a:solidFill>
              <a:srgbClr val="BAD80A"/>
            </a:solidFill>
          </p:grpSpPr>
          <p:sp>
            <p:nvSpPr>
              <p:cNvPr id="281"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2"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3"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4"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5"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6"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7"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8"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9"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0"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1"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2"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3"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4"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5"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6"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7"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
          <p:nvSpPr>
            <p:cNvPr id="280"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293053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8" name="Rectangle 7"/>
          <p:cNvSpPr/>
          <p:nvPr userDrawn="1"/>
        </p:nvSpPr>
        <p:spPr bwMode="gray">
          <a:xfrm>
            <a:off x="5334973" y="0"/>
            <a:ext cx="685702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2" name="MS logo gray - EMF"/>
          <p:cNvPicPr>
            <a:picLocks noChangeAspect="1"/>
          </p:cNvPicPr>
          <p:nvPr userDrawn="1"/>
        </p:nvPicPr>
        <p:blipFill>
          <a:blip r:embed="rId2"/>
          <a:stretch>
            <a:fillRect/>
          </a:stretch>
        </p:blipFill>
        <p:spPr bwMode="black">
          <a:xfrm>
            <a:off x="454013" y="470067"/>
            <a:ext cx="1423303" cy="304828"/>
          </a:xfrm>
          <a:prstGeom prst="rect">
            <a:avLst/>
          </a:prstGeom>
        </p:spPr>
      </p:pic>
      <p:grpSp>
        <p:nvGrpSpPr>
          <p:cNvPr id="274" name="Group 273"/>
          <p:cNvGrpSpPr/>
          <p:nvPr userDrawn="1"/>
        </p:nvGrpSpPr>
        <p:grpSpPr>
          <a:xfrm>
            <a:off x="6322572" y="3618014"/>
            <a:ext cx="5421215" cy="2769919"/>
            <a:chOff x="6218237" y="3671352"/>
            <a:chExt cx="5529922" cy="2825061"/>
          </a:xfrm>
        </p:grpSpPr>
        <p:sp>
          <p:nvSpPr>
            <p:cNvPr id="275"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76"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sz="1765"/>
            </a:p>
          </p:txBody>
        </p:sp>
        <p:sp>
          <p:nvSpPr>
            <p:cNvPr id="277"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78"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79"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nvGrpSpPr>
            <p:cNvPr id="280" name="Group 279"/>
            <p:cNvGrpSpPr/>
            <p:nvPr userDrawn="1"/>
          </p:nvGrpSpPr>
          <p:grpSpPr bwMode="gray">
            <a:xfrm>
              <a:off x="10640972" y="5505041"/>
              <a:ext cx="368222" cy="356087"/>
              <a:chOff x="10962040" y="5443286"/>
              <a:chExt cx="391159" cy="378268"/>
            </a:xfrm>
            <a:solidFill>
              <a:srgbClr val="00BCF2"/>
            </a:solidFill>
          </p:grpSpPr>
          <p:sp>
            <p:nvSpPr>
              <p:cNvPr id="300"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1"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2"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03"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4"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5"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grpSp>
          <p:nvGrpSpPr>
            <p:cNvPr id="281" name="Group 280"/>
            <p:cNvGrpSpPr/>
            <p:nvPr userDrawn="1"/>
          </p:nvGrpSpPr>
          <p:grpSpPr bwMode="gray">
            <a:xfrm>
              <a:off x="9447278" y="4974961"/>
              <a:ext cx="1222019" cy="1209879"/>
              <a:chOff x="9693989" y="4880187"/>
              <a:chExt cx="1298141" cy="1285245"/>
            </a:xfrm>
            <a:solidFill>
              <a:srgbClr val="BAD80A"/>
            </a:solidFill>
          </p:grpSpPr>
          <p:sp>
            <p:nvSpPr>
              <p:cNvPr id="283"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4"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5"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6"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7"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8"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9"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0"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1"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2"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3"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4"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5"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6"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7"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8"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9"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
          <p:nvSpPr>
            <p:cNvPr id="282"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788335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Tree>
    <p:extLst>
      <p:ext uri="{BB962C8B-B14F-4D97-AF65-F5344CB8AC3E}">
        <p14:creationId xmlns:p14="http://schemas.microsoft.com/office/powerpoint/2010/main" val="56350338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Tree>
    <p:extLst>
      <p:ext uri="{BB962C8B-B14F-4D97-AF65-F5344CB8AC3E}">
        <p14:creationId xmlns:p14="http://schemas.microsoft.com/office/powerpoint/2010/main" val="377114579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ltLang="ko-KR"/>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ltLang="ko-KR"/>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ltLang="ko-KR"/>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ltLang="ko-KR"/>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ltLang="ko-KR"/>
              <a:t>Fifth level</a:t>
            </a:r>
            <a:endParaRPr lang="en-US" dirty="0"/>
          </a:p>
        </p:txBody>
      </p:sp>
    </p:spTree>
    <p:extLst>
      <p:ext uri="{BB962C8B-B14F-4D97-AF65-F5344CB8AC3E}">
        <p14:creationId xmlns:p14="http://schemas.microsoft.com/office/powerpoint/2010/main" val="157848323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ltLang="ko-KR"/>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ltLang="ko-KR"/>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ltLang="ko-KR"/>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ltLang="ko-KR"/>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ltLang="ko-KR"/>
              <a:t>Fifth level</a:t>
            </a:r>
            <a:endParaRPr lang="en-US" dirty="0"/>
          </a:p>
        </p:txBody>
      </p:sp>
    </p:spTree>
    <p:extLst>
      <p:ext uri="{BB962C8B-B14F-4D97-AF65-F5344CB8AC3E}">
        <p14:creationId xmlns:p14="http://schemas.microsoft.com/office/powerpoint/2010/main" val="95295626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Tree>
    <p:extLst>
      <p:ext uri="{BB962C8B-B14F-4D97-AF65-F5344CB8AC3E}">
        <p14:creationId xmlns:p14="http://schemas.microsoft.com/office/powerpoint/2010/main" val="59674791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C62A-084A-40D8-BF19-D54AF10E5C3F}"/>
              </a:ext>
            </a:extLst>
          </p:cNvPr>
          <p:cNvSpPr>
            <a:spLocks noGrp="1"/>
          </p:cNvSpPr>
          <p:nvPr>
            <p:ph type="title"/>
          </p:nvPr>
        </p:nvSpPr>
        <p:spPr/>
        <p:txBody>
          <a:body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65E26845-7006-48D8-965D-E52A338F3895}"/>
              </a:ext>
            </a:extLst>
          </p:cNvPr>
          <p:cNvSpPr>
            <a:spLocks noGrp="1"/>
          </p:cNvSpPr>
          <p:nvPr>
            <p:ph idx="1"/>
          </p:nvPr>
        </p:nvSpPr>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48A2EF6A-B9CE-44B3-B718-B3FC33154606}"/>
              </a:ext>
            </a:extLst>
          </p:cNvPr>
          <p:cNvSpPr>
            <a:spLocks noGrp="1"/>
          </p:cNvSpPr>
          <p:nvPr>
            <p:ph type="dt" sz="half" idx="10"/>
          </p:nvPr>
        </p:nvSpPr>
        <p:spPr/>
        <p:txBody>
          <a:bodyPr/>
          <a:lstStyle/>
          <a:p>
            <a:fld id="{52137FF3-E7CF-4C73-A72E-D91F87A82788}" type="datetimeFigureOut">
              <a:rPr lang="ko-KR" altLang="en-US" smtClean="0"/>
              <a:t>2017-03-27</a:t>
            </a:fld>
            <a:endParaRPr lang="ko-KR" altLang="en-US"/>
          </a:p>
        </p:txBody>
      </p:sp>
      <p:sp>
        <p:nvSpPr>
          <p:cNvPr id="5" name="Footer Placeholder 4">
            <a:extLst>
              <a:ext uri="{FF2B5EF4-FFF2-40B4-BE49-F238E27FC236}">
                <a16:creationId xmlns:a16="http://schemas.microsoft.com/office/drawing/2014/main" id="{7454404A-ADB5-4041-8C02-FCCBE27DF537}"/>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2A33863D-1178-42B6-83E5-5D5000A3D7EA}"/>
              </a:ext>
            </a:extLst>
          </p:cNvPr>
          <p:cNvSpPr>
            <a:spLocks noGrp="1"/>
          </p:cNvSpPr>
          <p:nvPr>
            <p:ph type="sldNum" sz="quarter" idx="12"/>
          </p:nvPr>
        </p:nvSpPr>
        <p:spPr/>
        <p:txBody>
          <a:bodyPr/>
          <a:lstStyle/>
          <a:p>
            <a:fld id="{8C0F806B-FBAB-4F82-B276-1A30C5DD196E}" type="slidenum">
              <a:rPr lang="ko-KR" altLang="en-US" smtClean="0"/>
              <a:t>‹#›</a:t>
            </a:fld>
            <a:endParaRPr lang="ko-KR" altLang="en-US"/>
          </a:p>
        </p:txBody>
      </p:sp>
    </p:spTree>
    <p:extLst>
      <p:ext uri="{BB962C8B-B14F-4D97-AF65-F5344CB8AC3E}">
        <p14:creationId xmlns:p14="http://schemas.microsoft.com/office/powerpoint/2010/main" val="20286751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052624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4883344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7976465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23095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ltLang="ko-KR"/>
              <a:t>Click icon to add picture</a:t>
            </a:r>
            <a:endParaRPr lang="en-US" dirty="0"/>
          </a:p>
        </p:txBody>
      </p:sp>
    </p:spTree>
    <p:extLst>
      <p:ext uri="{BB962C8B-B14F-4D97-AF65-F5344CB8AC3E}">
        <p14:creationId xmlns:p14="http://schemas.microsoft.com/office/powerpoint/2010/main" val="301947244"/>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80475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4733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Tree>
    <p:extLst>
      <p:ext uri="{BB962C8B-B14F-4D97-AF65-F5344CB8AC3E}">
        <p14:creationId xmlns:p14="http://schemas.microsoft.com/office/powerpoint/2010/main" val="84213957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48212" y="471692"/>
            <a:ext cx="1454257" cy="304828"/>
          </a:xfrm>
          <a:prstGeom prst="rect">
            <a:avLst/>
          </a:prstGeom>
        </p:spPr>
      </p:pic>
    </p:spTree>
    <p:extLst>
      <p:ext uri="{BB962C8B-B14F-4D97-AF65-F5344CB8AC3E}">
        <p14:creationId xmlns:p14="http://schemas.microsoft.com/office/powerpoint/2010/main" val="32744160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ltLang="ko-KR"/>
              <a:t>Click to edit Master title style</a:t>
            </a:r>
            <a:endParaRPr lang="en-US" dirty="0"/>
          </a:p>
        </p:txBody>
      </p:sp>
    </p:spTree>
    <p:extLst>
      <p:ext uri="{BB962C8B-B14F-4D97-AF65-F5344CB8AC3E}">
        <p14:creationId xmlns:p14="http://schemas.microsoft.com/office/powerpoint/2010/main" val="23094338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AFEA9-2B8F-4654-97A6-66A183B34543}"/>
              </a:ext>
            </a:extLst>
          </p:cNvPr>
          <p:cNvSpPr>
            <a:spLocks noGrp="1"/>
          </p:cNvSpPr>
          <p:nvPr>
            <p:ph type="title"/>
          </p:nvPr>
        </p:nvSpPr>
        <p:spPr>
          <a:xfrm>
            <a:off x="831850" y="1709738"/>
            <a:ext cx="10515600" cy="2852737"/>
          </a:xfrm>
        </p:spPr>
        <p:txBody>
          <a:bodyPr anchor="b"/>
          <a:lstStyle>
            <a:lvl1pPr>
              <a:defRPr sz="6000"/>
            </a:lvl1p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FB81BFCE-A066-4469-A9FA-3A91C41271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Edit Master text styles</a:t>
            </a:r>
          </a:p>
        </p:txBody>
      </p:sp>
      <p:sp>
        <p:nvSpPr>
          <p:cNvPr id="4" name="Date Placeholder 3">
            <a:extLst>
              <a:ext uri="{FF2B5EF4-FFF2-40B4-BE49-F238E27FC236}">
                <a16:creationId xmlns:a16="http://schemas.microsoft.com/office/drawing/2014/main" id="{ED7D7A1F-8918-4548-A87F-82169EA3529A}"/>
              </a:ext>
            </a:extLst>
          </p:cNvPr>
          <p:cNvSpPr>
            <a:spLocks noGrp="1"/>
          </p:cNvSpPr>
          <p:nvPr>
            <p:ph type="dt" sz="half" idx="10"/>
          </p:nvPr>
        </p:nvSpPr>
        <p:spPr/>
        <p:txBody>
          <a:bodyPr/>
          <a:lstStyle/>
          <a:p>
            <a:fld id="{52137FF3-E7CF-4C73-A72E-D91F87A82788}" type="datetimeFigureOut">
              <a:rPr lang="ko-KR" altLang="en-US" smtClean="0"/>
              <a:t>2017-03-27</a:t>
            </a:fld>
            <a:endParaRPr lang="ko-KR" altLang="en-US"/>
          </a:p>
        </p:txBody>
      </p:sp>
      <p:sp>
        <p:nvSpPr>
          <p:cNvPr id="5" name="Footer Placeholder 4">
            <a:extLst>
              <a:ext uri="{FF2B5EF4-FFF2-40B4-BE49-F238E27FC236}">
                <a16:creationId xmlns:a16="http://schemas.microsoft.com/office/drawing/2014/main" id="{15E4E123-70C6-4F3E-BFF0-B1E63FE0CC91}"/>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C6A52808-9596-4FA7-AA6C-6472609F4433}"/>
              </a:ext>
            </a:extLst>
          </p:cNvPr>
          <p:cNvSpPr>
            <a:spLocks noGrp="1"/>
          </p:cNvSpPr>
          <p:nvPr>
            <p:ph type="sldNum" sz="quarter" idx="12"/>
          </p:nvPr>
        </p:nvSpPr>
        <p:spPr/>
        <p:txBody>
          <a:bodyPr/>
          <a:lstStyle/>
          <a:p>
            <a:fld id="{8C0F806B-FBAB-4F82-B276-1A30C5DD196E}" type="slidenum">
              <a:rPr lang="ko-KR" altLang="en-US" smtClean="0"/>
              <a:t>‹#›</a:t>
            </a:fld>
            <a:endParaRPr lang="ko-KR" altLang="en-US"/>
          </a:p>
        </p:txBody>
      </p:sp>
    </p:spTree>
    <p:extLst>
      <p:ext uri="{BB962C8B-B14F-4D97-AF65-F5344CB8AC3E}">
        <p14:creationId xmlns:p14="http://schemas.microsoft.com/office/powerpoint/2010/main" val="400496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Light Blank">
    <p:bg>
      <p:bgRef idx="1001">
        <a:schemeClr val="bg1"/>
      </p:bgRef>
    </p:bg>
    <p:spTree>
      <p:nvGrpSpPr>
        <p:cNvPr id="1" name=""/>
        <p:cNvGrpSpPr/>
        <p:nvPr/>
      </p:nvGrpSpPr>
      <p:grpSpPr>
        <a:xfrm>
          <a:off x="0" y="0"/>
          <a:ext cx="0" cy="0"/>
          <a:chOff x="0" y="0"/>
          <a:chExt cx="0" cy="0"/>
        </a:xfrm>
      </p:grpSpPr>
      <p:pic>
        <p:nvPicPr>
          <p:cNvPr id="4" name="Logo Dark" descr="MS 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7761" y="6474573"/>
            <a:ext cx="1157499" cy="248097"/>
          </a:xfrm>
          <a:prstGeom prst="rect">
            <a:avLst/>
          </a:prstGeom>
        </p:spPr>
      </p:pic>
      <p:pic>
        <p:nvPicPr>
          <p:cNvPr id="6"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3" y="151316"/>
            <a:ext cx="1661373" cy="382084"/>
          </a:xfrm>
          <a:prstGeom prst="rect">
            <a:avLst/>
          </a:prstGeom>
        </p:spPr>
      </p:pic>
    </p:spTree>
    <p:extLst>
      <p:ext uri="{BB962C8B-B14F-4D97-AF65-F5344CB8AC3E}">
        <p14:creationId xmlns:p14="http://schemas.microsoft.com/office/powerpoint/2010/main" val="22382014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8_Title Slide Solid">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0"/>
            <a:ext cx="12192000" cy="6858000"/>
          </a:xfrm>
          <a:prstGeom prst="rect">
            <a:avLst/>
          </a:prstGeom>
        </p:spPr>
      </p:pic>
      <p:sp>
        <p:nvSpPr>
          <p:cNvPr id="6" name="Rectangle 5"/>
          <p:cNvSpPr/>
          <p:nvPr userDrawn="1"/>
        </p:nvSpPr>
        <p:spPr bwMode="auto">
          <a:xfrm>
            <a:off x="269240" y="291075"/>
            <a:ext cx="6276531" cy="6278977"/>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188" tIns="143350" rIns="179188" bIns="143350"/>
          <a:lstStyle/>
          <a:p>
            <a:pPr marL="0" marR="0" lvl="0" indent="0" algn="ctr" defTabSz="913576"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auto">
          <a:xfrm>
            <a:off x="515139" y="552662"/>
            <a:ext cx="1229471" cy="2628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itle 1"/>
          <p:cNvSpPr>
            <a:spLocks noGrp="1"/>
          </p:cNvSpPr>
          <p:nvPr>
            <p:ph type="ctrTitle"/>
          </p:nvPr>
        </p:nvSpPr>
        <p:spPr>
          <a:xfrm>
            <a:off x="375953" y="1413026"/>
            <a:ext cx="6171371" cy="2488894"/>
          </a:xfrm>
        </p:spPr>
        <p:txBody>
          <a:bodyPr/>
          <a:lstStyle>
            <a:lvl1pPr>
              <a:defRPr sz="5879" baseline="0">
                <a:solidFill>
                  <a:schemeClr val="bg1"/>
                </a:solidFill>
              </a:defRPr>
            </a:lvl1pPr>
          </a:lstStyle>
          <a:p>
            <a:r>
              <a:rPr lang="en-US"/>
              <a:t>Click to edit Master title style</a:t>
            </a:r>
            <a:endParaRPr lang="en-US" dirty="0"/>
          </a:p>
        </p:txBody>
      </p:sp>
      <p:sp>
        <p:nvSpPr>
          <p:cNvPr id="19" name="Subtitle 2"/>
          <p:cNvSpPr>
            <a:spLocks noGrp="1"/>
          </p:cNvSpPr>
          <p:nvPr>
            <p:ph type="subTitle" idx="1"/>
          </p:nvPr>
        </p:nvSpPr>
        <p:spPr>
          <a:xfrm>
            <a:off x="375958" y="5296817"/>
            <a:ext cx="5720047" cy="607067"/>
          </a:xfrm>
        </p:spPr>
        <p:txBody>
          <a:bodyPr anchor="ctr"/>
          <a:lstStyle>
            <a:lvl1pPr marL="0" indent="0" algn="l">
              <a:lnSpc>
                <a:spcPct val="100000"/>
              </a:lnSpc>
              <a:spcBef>
                <a:spcPts val="0"/>
              </a:spcBef>
              <a:buNone/>
              <a:defRPr sz="1567">
                <a:solidFill>
                  <a:schemeClr val="bg1"/>
                </a:solidFill>
                <a:latin typeface="+mj-lt"/>
              </a:defRPr>
            </a:lvl1pPr>
            <a:lvl2pPr marL="447934" indent="0" algn="ctr">
              <a:buNone/>
              <a:defRPr>
                <a:solidFill>
                  <a:schemeClr val="tx1">
                    <a:tint val="75000"/>
                  </a:schemeClr>
                </a:solidFill>
              </a:defRPr>
            </a:lvl2pPr>
            <a:lvl3pPr marL="895870" indent="0" algn="ctr">
              <a:buNone/>
              <a:defRPr>
                <a:solidFill>
                  <a:schemeClr val="tx1">
                    <a:tint val="75000"/>
                  </a:schemeClr>
                </a:solidFill>
              </a:defRPr>
            </a:lvl3pPr>
            <a:lvl4pPr marL="1343804" indent="0" algn="ctr">
              <a:buNone/>
              <a:defRPr>
                <a:solidFill>
                  <a:schemeClr val="tx1">
                    <a:tint val="75000"/>
                  </a:schemeClr>
                </a:solidFill>
              </a:defRPr>
            </a:lvl4pPr>
            <a:lvl5pPr marL="1791739" indent="0" algn="ctr">
              <a:buNone/>
              <a:defRPr>
                <a:solidFill>
                  <a:schemeClr val="tx1">
                    <a:tint val="75000"/>
                  </a:schemeClr>
                </a:solidFill>
              </a:defRPr>
            </a:lvl5pPr>
            <a:lvl6pPr marL="2239676" indent="0" algn="ctr">
              <a:buNone/>
              <a:defRPr>
                <a:solidFill>
                  <a:schemeClr val="tx1">
                    <a:tint val="75000"/>
                  </a:schemeClr>
                </a:solidFill>
              </a:defRPr>
            </a:lvl6pPr>
            <a:lvl7pPr marL="2687610" indent="0" algn="ctr">
              <a:buNone/>
              <a:defRPr>
                <a:solidFill>
                  <a:schemeClr val="tx1">
                    <a:tint val="75000"/>
                  </a:schemeClr>
                </a:solidFill>
              </a:defRPr>
            </a:lvl7pPr>
            <a:lvl8pPr marL="3135544" indent="0" algn="ctr">
              <a:buNone/>
              <a:defRPr>
                <a:solidFill>
                  <a:schemeClr val="tx1">
                    <a:tint val="75000"/>
                  </a:schemeClr>
                </a:solidFill>
              </a:defRPr>
            </a:lvl8pPr>
            <a:lvl9pPr marL="358348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23858172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9_Title Slide Soli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158" y="1"/>
            <a:ext cx="12206318" cy="6873565"/>
          </a:xfrm>
          <a:prstGeom prst="rect">
            <a:avLst/>
          </a:prstGeom>
        </p:spPr>
      </p:pic>
    </p:spTree>
    <p:extLst>
      <p:ext uri="{BB962C8B-B14F-4D97-AF65-F5344CB8AC3E}">
        <p14:creationId xmlns:p14="http://schemas.microsoft.com/office/powerpoint/2010/main" val="2640182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69245" y="1117577"/>
            <a:ext cx="10816237" cy="563458"/>
          </a:xfrm>
          <a:prstGeom prst="rect">
            <a:avLst/>
          </a:prstGeom>
        </p:spPr>
        <p:txBody>
          <a:bodyPr lIns="192024"/>
          <a:lstStyle>
            <a:lvl1pPr marL="0" indent="0">
              <a:buNone/>
              <a:defRPr lang="en-US" sz="2744" kern="1200" smtClean="0">
                <a:solidFill>
                  <a:schemeClr val="tx2"/>
                </a:solidFill>
                <a:latin typeface="+mj-lt"/>
                <a:ea typeface="+mn-ea"/>
                <a:cs typeface="+mn-cs"/>
              </a:defRPr>
            </a:lvl1pPr>
            <a:lvl2pPr marL="0" indent="0">
              <a:buNone/>
              <a:defRPr lang="en-US" sz="3107" kern="1200" smtClean="0">
                <a:solidFill>
                  <a:schemeClr val="bg1"/>
                </a:solidFill>
                <a:latin typeface="+mj-lt"/>
                <a:ea typeface="+mn-ea"/>
                <a:cs typeface="+mn-cs"/>
              </a:defRPr>
            </a:lvl2pPr>
            <a:lvl3pPr marL="0" indent="0">
              <a:buNone/>
              <a:defRPr lang="en-US" sz="3107" kern="1200" smtClean="0">
                <a:solidFill>
                  <a:schemeClr val="bg1"/>
                </a:solidFill>
                <a:latin typeface="+mj-lt"/>
                <a:ea typeface="+mn-ea"/>
                <a:cs typeface="+mn-cs"/>
              </a:defRPr>
            </a:lvl3pPr>
            <a:lvl4pPr marL="0" indent="0">
              <a:buNone/>
              <a:defRPr lang="en-US" sz="3107" kern="1200" smtClean="0">
                <a:solidFill>
                  <a:schemeClr val="bg1"/>
                </a:solidFill>
                <a:latin typeface="+mj-lt"/>
                <a:ea typeface="+mn-ea"/>
                <a:cs typeface="+mn-cs"/>
              </a:defRPr>
            </a:lvl4pPr>
            <a:lvl5pPr marL="0" indent="0">
              <a:buNone/>
              <a:defRPr lang="en-US" sz="3107" kern="1200">
                <a:solidFill>
                  <a:schemeClr val="bg1"/>
                </a:solidFill>
                <a:latin typeface="+mj-lt"/>
                <a:ea typeface="+mn-ea"/>
                <a:cs typeface="+mn-cs"/>
              </a:defRPr>
            </a:lvl5pPr>
          </a:lstStyle>
          <a:p>
            <a:pPr lvl="0"/>
            <a:r>
              <a:rPr lang="en-US"/>
              <a:t>Click to edit Master text styles</a:t>
            </a:r>
          </a:p>
        </p:txBody>
      </p:sp>
      <p:sp>
        <p:nvSpPr>
          <p:cNvPr id="7" name="Title 2"/>
          <p:cNvSpPr>
            <a:spLocks noGrp="1"/>
          </p:cNvSpPr>
          <p:nvPr>
            <p:ph type="title"/>
          </p:nvPr>
        </p:nvSpPr>
        <p:spPr>
          <a:xfrm>
            <a:off x="268927" y="286381"/>
            <a:ext cx="11653523" cy="927940"/>
          </a:xfrm>
          <a:prstGeom prst="rect">
            <a:avLst/>
          </a:prstGeom>
        </p:spPr>
        <p:txBody>
          <a:bodyPr/>
          <a:lstStyle>
            <a:lvl1pPr algn="l">
              <a:defRPr sz="5095">
                <a:solidFill>
                  <a:schemeClr val="tx2"/>
                </a:solidFill>
              </a:defRPr>
            </a:lvl1pPr>
          </a:lstStyle>
          <a:p>
            <a:r>
              <a:rPr lang="en-US" dirty="0"/>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r>
              <a:rPr lang="en-US"/>
              <a:t>Microsoft Confidential</a:t>
            </a:r>
          </a:p>
        </p:txBody>
      </p:sp>
      <p:sp>
        <p:nvSpPr>
          <p:cNvPr id="5" name="Slide Number Placeholder 3"/>
          <p:cNvSpPr>
            <a:spLocks noGrp="1"/>
          </p:cNvSpPr>
          <p:nvPr>
            <p:ph type="sldNum" sz="quarter" idx="15"/>
          </p:nvPr>
        </p:nvSpPr>
        <p:spPr/>
        <p:txBody>
          <a:bodyPr/>
          <a:lstStyle>
            <a:lvl1pPr>
              <a:defRPr/>
            </a:lvl1pPr>
          </a:lstStyle>
          <a:p>
            <a:pPr defTabSz="913694">
              <a:defRPr/>
            </a:pPr>
            <a:fld id="{6052FC3A-E1BD-E54F-9A48-71EBDEF00552}" type="slidenum">
              <a:rPr lang="en-US" smtClean="0"/>
              <a:pPr defTabSz="913694">
                <a:defRPr/>
              </a:pPr>
              <a:t>‹#›</a:t>
            </a:fld>
            <a:endParaRPr lang="en-US"/>
          </a:p>
        </p:txBody>
      </p:sp>
    </p:spTree>
    <p:extLst>
      <p:ext uri="{BB962C8B-B14F-4D97-AF65-F5344CB8AC3E}">
        <p14:creationId xmlns:p14="http://schemas.microsoft.com/office/powerpoint/2010/main" val="1227970878"/>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fontAlgn="base">
              <a:spcBef>
                <a:spcPct val="0"/>
              </a:spcBef>
              <a:spcAft>
                <a:spcPct val="0"/>
              </a:spcAft>
              <a:defRPr>
                <a:solidFill>
                  <a:srgbClr val="000000"/>
                </a:solidFill>
              </a:defRPr>
            </a:lvl1pPr>
          </a:lstStyle>
          <a:p>
            <a:pPr>
              <a:defRPr/>
            </a:pPr>
            <a:r>
              <a:rPr lang="en-US"/>
              <a:t>Microsoft Confidential</a:t>
            </a:r>
          </a:p>
        </p:txBody>
      </p:sp>
      <p:sp>
        <p:nvSpPr>
          <p:cNvPr id="3" name="Slide Number Placeholder 2"/>
          <p:cNvSpPr>
            <a:spLocks noGrp="1"/>
          </p:cNvSpPr>
          <p:nvPr>
            <p:ph type="sldNum" sz="quarter" idx="11"/>
          </p:nvPr>
        </p:nvSpPr>
        <p:spPr/>
        <p:txBody>
          <a:bodyPr/>
          <a:lstStyle>
            <a:lvl1pPr>
              <a:defRPr>
                <a:solidFill>
                  <a:srgbClr val="000000"/>
                </a:solidFill>
              </a:defRPr>
            </a:lvl1pPr>
          </a:lstStyle>
          <a:p>
            <a:pPr defTabSz="913694">
              <a:defRPr/>
            </a:pPr>
            <a:fld id="{675909FA-3F91-0646-A6A8-60C236B90508}" type="slidenum">
              <a:rPr lang="en-US" smtClean="0"/>
              <a:pPr defTabSz="913694">
                <a:defRPr/>
              </a:pPr>
              <a:t>‹#›</a:t>
            </a:fld>
            <a:endParaRPr lang="en-US"/>
          </a:p>
        </p:txBody>
      </p:sp>
    </p:spTree>
    <p:extLst>
      <p:ext uri="{BB962C8B-B14F-4D97-AF65-F5344CB8AC3E}">
        <p14:creationId xmlns:p14="http://schemas.microsoft.com/office/powerpoint/2010/main" val="66069120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a:lstStyle>
            <a:lvl1pPr algn="l">
              <a:defRPr sz="5095">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4264800564"/>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0261261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145811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4"/>
            <a:ext cx="9859116" cy="995838"/>
          </a:xfrm>
          <a:noFill/>
        </p:spPr>
        <p:txBody>
          <a:bodyPr tIns="91440" bIns="91440" anchor="b" anchorCtr="0">
            <a:spAutoFit/>
          </a:bodyPr>
          <a:lstStyle>
            <a:lvl1pPr>
              <a:defRPr sz="5879"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10" y="3694461"/>
            <a:ext cx="9860674" cy="669927"/>
          </a:xfrm>
          <a:noFill/>
        </p:spPr>
        <p:txBody>
          <a:bodyPr lIns="182880" tIns="146304" rIns="182880" bIns="146304">
            <a:spAutoFit/>
          </a:bodyPr>
          <a:lstStyle>
            <a:lvl1pPr marL="0" indent="0">
              <a:spcBef>
                <a:spcPts val="0"/>
              </a:spcBef>
              <a:buNone/>
              <a:defRPr sz="2744"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0" name="Straight Connector 9"/>
          <p:cNvCxnSpPr/>
          <p:nvPr userDrawn="1"/>
        </p:nvCxnSpPr>
        <p:spPr>
          <a:xfrm>
            <a:off x="1010615"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10" y="4207042"/>
            <a:ext cx="9860674" cy="615609"/>
          </a:xfrm>
          <a:noFill/>
        </p:spPr>
        <p:txBody>
          <a:bodyPr lIns="182880" tIns="146304" rIns="182880" bIns="146304">
            <a:spAutoFit/>
          </a:bodyPr>
          <a:lstStyle>
            <a:lvl1pPr marL="0" indent="0">
              <a:spcBef>
                <a:spcPts val="0"/>
              </a:spcBef>
              <a:buNone/>
              <a:defRPr sz="2352"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2343677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2"/>
            <a:ext cx="8964246" cy="1075884"/>
          </a:xfrm>
        </p:spPr>
        <p:txBody>
          <a:bodyPr lIns="146304" tIns="91440" rIns="146304" bIns="91440"/>
          <a:lstStyle>
            <a:lvl1pPr>
              <a:lnSpc>
                <a:spcPts val="6173"/>
              </a:lnSpc>
              <a:defRPr sz="5684"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p:txBody>
          <a:bodyPr/>
          <a:lstStyle/>
          <a:p>
            <a:pPr>
              <a:defRPr/>
            </a:pPr>
            <a:r>
              <a:rPr lang="en-US"/>
              <a:t>Microsoft Confidential</a:t>
            </a:r>
            <a:endParaRPr lang="en-US" dirty="0"/>
          </a:p>
        </p:txBody>
      </p:sp>
      <p:sp>
        <p:nvSpPr>
          <p:cNvPr id="4" name="Slide Number Placeholder 3"/>
          <p:cNvSpPr>
            <a:spLocks noGrp="1"/>
          </p:cNvSpPr>
          <p:nvPr>
            <p:ph type="sldNum" sz="quarter" idx="11"/>
          </p:nvPr>
        </p:nvSpPr>
        <p:spPr/>
        <p:txBody>
          <a:bodyPr/>
          <a:lstStyle/>
          <a:p>
            <a:pPr defTabSz="913694">
              <a:defRPr/>
            </a:pPr>
            <a:fld id="{27258FFF-F925-446B-8502-81C933981705}" type="slidenum">
              <a:rPr lang="en-US" smtClean="0"/>
              <a:pPr defTabSz="913694">
                <a:defRPr/>
              </a:pPr>
              <a:t>‹#›</a:t>
            </a:fld>
            <a:endParaRPr lang="en-US" dirty="0"/>
          </a:p>
        </p:txBody>
      </p:sp>
    </p:spTree>
    <p:extLst>
      <p:ext uri="{BB962C8B-B14F-4D97-AF65-F5344CB8AC3E}">
        <p14:creationId xmlns:p14="http://schemas.microsoft.com/office/powerpoint/2010/main" val="28411783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14AC-D09B-44CE-BBBD-289D1CF8C1F7}"/>
              </a:ext>
            </a:extLst>
          </p:cNvPr>
          <p:cNvSpPr>
            <a:spLocks noGrp="1"/>
          </p:cNvSpPr>
          <p:nvPr>
            <p:ph type="title"/>
          </p:nvPr>
        </p:nvSpPr>
        <p:spPr/>
        <p:txBody>
          <a:body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1FA50BBB-1048-4EF6-89CF-B6180A423285}"/>
              </a:ext>
            </a:extLst>
          </p:cNvPr>
          <p:cNvSpPr>
            <a:spLocks noGrp="1"/>
          </p:cNvSpPr>
          <p:nvPr>
            <p:ph sz="half" idx="1"/>
          </p:nvPr>
        </p:nvSpPr>
        <p:spPr>
          <a:xfrm>
            <a:off x="838200" y="1825625"/>
            <a:ext cx="5181600" cy="435133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a:extLst>
              <a:ext uri="{FF2B5EF4-FFF2-40B4-BE49-F238E27FC236}">
                <a16:creationId xmlns:a16="http://schemas.microsoft.com/office/drawing/2014/main" id="{42BC19FD-CD4B-4760-902C-01896A240850}"/>
              </a:ext>
            </a:extLst>
          </p:cNvPr>
          <p:cNvSpPr>
            <a:spLocks noGrp="1"/>
          </p:cNvSpPr>
          <p:nvPr>
            <p:ph sz="half" idx="2"/>
          </p:nvPr>
        </p:nvSpPr>
        <p:spPr>
          <a:xfrm>
            <a:off x="6172200" y="1825625"/>
            <a:ext cx="5181600" cy="435133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a:extLst>
              <a:ext uri="{FF2B5EF4-FFF2-40B4-BE49-F238E27FC236}">
                <a16:creationId xmlns:a16="http://schemas.microsoft.com/office/drawing/2014/main" id="{8683D452-5348-4558-AD87-C30969F446C3}"/>
              </a:ext>
            </a:extLst>
          </p:cNvPr>
          <p:cNvSpPr>
            <a:spLocks noGrp="1"/>
          </p:cNvSpPr>
          <p:nvPr>
            <p:ph type="dt" sz="half" idx="10"/>
          </p:nvPr>
        </p:nvSpPr>
        <p:spPr/>
        <p:txBody>
          <a:bodyPr/>
          <a:lstStyle/>
          <a:p>
            <a:fld id="{52137FF3-E7CF-4C73-A72E-D91F87A82788}" type="datetimeFigureOut">
              <a:rPr lang="ko-KR" altLang="en-US" smtClean="0"/>
              <a:t>2017-03-27</a:t>
            </a:fld>
            <a:endParaRPr lang="ko-KR" altLang="en-US"/>
          </a:p>
        </p:txBody>
      </p:sp>
      <p:sp>
        <p:nvSpPr>
          <p:cNvPr id="6" name="Footer Placeholder 5">
            <a:extLst>
              <a:ext uri="{FF2B5EF4-FFF2-40B4-BE49-F238E27FC236}">
                <a16:creationId xmlns:a16="http://schemas.microsoft.com/office/drawing/2014/main" id="{C85B5A89-F975-4F1C-86D7-FDE89E26908C}"/>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A17C48A2-F670-40DD-ADBA-FA49207B05AB}"/>
              </a:ext>
            </a:extLst>
          </p:cNvPr>
          <p:cNvSpPr>
            <a:spLocks noGrp="1"/>
          </p:cNvSpPr>
          <p:nvPr>
            <p:ph type="sldNum" sz="quarter" idx="12"/>
          </p:nvPr>
        </p:nvSpPr>
        <p:spPr/>
        <p:txBody>
          <a:bodyPr/>
          <a:lstStyle/>
          <a:p>
            <a:fld id="{8C0F806B-FBAB-4F82-B276-1A30C5DD196E}" type="slidenum">
              <a:rPr lang="ko-KR" altLang="en-US" smtClean="0"/>
              <a:t>‹#›</a:t>
            </a:fld>
            <a:endParaRPr lang="ko-KR" altLang="en-US"/>
          </a:p>
        </p:txBody>
      </p:sp>
    </p:spTree>
    <p:extLst>
      <p:ext uri="{BB962C8B-B14F-4D97-AF65-F5344CB8AC3E}">
        <p14:creationId xmlns:p14="http://schemas.microsoft.com/office/powerpoint/2010/main" val="39641397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pPr>
              <a:defRPr/>
            </a:pPr>
            <a:r>
              <a:rPr lang="en-US"/>
              <a:t>Microsoft Confidential</a:t>
            </a:r>
          </a:p>
        </p:txBody>
      </p:sp>
      <p:sp>
        <p:nvSpPr>
          <p:cNvPr id="4" name="Slide Number Placeholder 3"/>
          <p:cNvSpPr>
            <a:spLocks noGrp="1"/>
          </p:cNvSpPr>
          <p:nvPr>
            <p:ph type="sldNum" sz="quarter" idx="11"/>
          </p:nvPr>
        </p:nvSpPr>
        <p:spPr/>
        <p:txBody>
          <a:bodyPr/>
          <a:lstStyle/>
          <a:p>
            <a:pPr defTabSz="912979" fontAlgn="base">
              <a:spcBef>
                <a:spcPct val="0"/>
              </a:spcBef>
              <a:spcAft>
                <a:spcPct val="0"/>
              </a:spcAft>
              <a:defRPr/>
            </a:pPr>
            <a:fld id="{83758903-653A-7442-ACA2-36E6579F0BEB}" type="slidenum">
              <a:rPr lang="en-US" smtClean="0">
                <a:ea typeface="ＭＳ Ｐゴシック" charset="0"/>
              </a:rPr>
              <a:pPr defTabSz="912979" fontAlgn="base">
                <a:spcBef>
                  <a:spcPct val="0"/>
                </a:spcBef>
                <a:spcAft>
                  <a:spcPct val="0"/>
                </a:spcAft>
                <a:defRPr/>
              </a:pPr>
              <a:t>‹#›</a:t>
            </a:fld>
            <a:endParaRPr lang="en-US">
              <a:ea typeface="ＭＳ Ｐゴシック" charset="0"/>
            </a:endParaRPr>
          </a:p>
        </p:txBody>
      </p:sp>
      <p:sp>
        <p:nvSpPr>
          <p:cNvPr id="6" name="Content Placeholder 5"/>
          <p:cNvSpPr>
            <a:spLocks noGrp="1"/>
          </p:cNvSpPr>
          <p:nvPr>
            <p:ph sz="quarter" idx="12"/>
          </p:nvPr>
        </p:nvSpPr>
        <p:spPr>
          <a:xfrm>
            <a:off x="269240" y="1295022"/>
            <a:ext cx="11653523" cy="49574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6010963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66" y="3"/>
            <a:ext cx="12191378" cy="6858623"/>
          </a:xfrm>
          <a:prstGeom prst="rect">
            <a:avLst/>
          </a:prstGeom>
        </p:spPr>
      </p:pic>
      <p:sp>
        <p:nvSpPr>
          <p:cNvPr id="6" name="Rectangle 5"/>
          <p:cNvSpPr/>
          <p:nvPr userDrawn="1"/>
        </p:nvSpPr>
        <p:spPr bwMode="gray">
          <a:xfrm>
            <a:off x="1" y="4773828"/>
            <a:ext cx="12192000" cy="208417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5" rIns="0" bIns="45695" numCol="1" rtlCol="0" anchor="ctr" anchorCtr="0" compatLnSpc="1">
            <a:prstTxWarp prst="textNoShape">
              <a:avLst/>
            </a:prstTxWarp>
          </a:bodyPr>
          <a:lstStyle/>
          <a:p>
            <a:pPr marL="0" marR="0" lvl="0" indent="0" algn="ctr" defTabSz="913493" rtl="0" eaLnBrk="1" fontAlgn="base" latinLnBrk="0" hangingPunct="1">
              <a:lnSpc>
                <a:spcPct val="100000"/>
              </a:lnSpc>
              <a:spcBef>
                <a:spcPct val="0"/>
              </a:spcBef>
              <a:spcAft>
                <a:spcPct val="0"/>
              </a:spcAft>
              <a:buClrTx/>
              <a:buSzTx/>
              <a:buFontTx/>
              <a:buNone/>
              <a:tabLst/>
              <a:defRPr/>
            </a:pPr>
            <a:endParaRPr kumimoji="0" lang="en-US" sz="196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2" name="Text Box 3"/>
          <p:cNvSpPr txBox="1">
            <a:spLocks noChangeArrowheads="1"/>
          </p:cNvSpPr>
          <p:nvPr userDrawn="1"/>
        </p:nvSpPr>
        <p:spPr bwMode="white">
          <a:xfrm>
            <a:off x="7440625" y="6171619"/>
            <a:ext cx="4482123" cy="395317"/>
          </a:xfrm>
          <a:prstGeom prst="rect">
            <a:avLst/>
          </a:prstGeom>
          <a:noFill/>
          <a:ln w="12700">
            <a:noFill/>
            <a:miter lim="800000"/>
            <a:headEnd type="none" w="sm" len="sm"/>
            <a:tailEnd type="none" w="sm" len="sm"/>
          </a:ln>
          <a:effectLst/>
        </p:spPr>
        <p:txBody>
          <a:bodyPr vert="horz" wrap="square" lIns="179188" tIns="143350" rIns="179188" bIns="143350" numCol="1" anchor="t" anchorCtr="0" compatLnSpc="1">
            <a:prstTxWarp prst="textNoShape">
              <a:avLst/>
            </a:prstTxWarp>
            <a:spAutoFit/>
          </a:bodyPr>
          <a:lstStyle/>
          <a:p>
            <a:pPr marL="0" marR="0" lvl="0" indent="0" algn="r" defTabSz="913312"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12389">
                      <a:srgbClr val="FFFFFF"/>
                    </a:gs>
                    <a:gs pos="54000">
                      <a:srgbClr val="FFFFFF"/>
                    </a:gs>
                  </a:gsLst>
                  <a:lin ang="5400000" scaled="0"/>
                </a:gradFill>
                <a:effectLst/>
                <a:uLnTx/>
                <a:uFillTx/>
                <a:latin typeface="Segoe UI"/>
                <a:ea typeface="+mn-ea"/>
                <a:cs typeface="Segoe UI" pitchFamily="34" charset="0"/>
              </a:rPr>
              <a:t>© 2015 Microsoft Corporation. All rights reserved. </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0205" y="5471931"/>
            <a:ext cx="3227129" cy="687975"/>
          </a:xfrm>
          <a:prstGeom prst="rect">
            <a:avLst/>
          </a:prstGeom>
        </p:spPr>
      </p:pic>
    </p:spTree>
    <p:extLst>
      <p:ext uri="{BB962C8B-B14F-4D97-AF65-F5344CB8AC3E}">
        <p14:creationId xmlns:p14="http://schemas.microsoft.com/office/powerpoint/2010/main" val="42788624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7EDD-3C64-4D9E-ADFF-254A6447924D}"/>
              </a:ext>
            </a:extLst>
          </p:cNvPr>
          <p:cNvSpPr>
            <a:spLocks noGrp="1"/>
          </p:cNvSpPr>
          <p:nvPr>
            <p:ph type="title"/>
          </p:nvPr>
        </p:nvSpPr>
        <p:spPr>
          <a:xfrm>
            <a:off x="839788" y="365125"/>
            <a:ext cx="10515600" cy="1325563"/>
          </a:xfrm>
        </p:spPr>
        <p:txBody>
          <a:body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4A3B3B1B-5A26-44EF-BBCE-78A3E1CCD7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4" name="Content Placeholder 3">
            <a:extLst>
              <a:ext uri="{FF2B5EF4-FFF2-40B4-BE49-F238E27FC236}">
                <a16:creationId xmlns:a16="http://schemas.microsoft.com/office/drawing/2014/main" id="{F263299A-A47E-4B71-BC0C-A4FB97DBB557}"/>
              </a:ext>
            </a:extLst>
          </p:cNvPr>
          <p:cNvSpPr>
            <a:spLocks noGrp="1"/>
          </p:cNvSpPr>
          <p:nvPr>
            <p:ph sz="half" idx="2"/>
          </p:nvPr>
        </p:nvSpPr>
        <p:spPr>
          <a:xfrm>
            <a:off x="839788" y="2505075"/>
            <a:ext cx="5157787" cy="368458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a:extLst>
              <a:ext uri="{FF2B5EF4-FFF2-40B4-BE49-F238E27FC236}">
                <a16:creationId xmlns:a16="http://schemas.microsoft.com/office/drawing/2014/main" id="{30FC867A-0F31-47A3-A681-0C753ED408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6" name="Content Placeholder 5">
            <a:extLst>
              <a:ext uri="{FF2B5EF4-FFF2-40B4-BE49-F238E27FC236}">
                <a16:creationId xmlns:a16="http://schemas.microsoft.com/office/drawing/2014/main" id="{57AD587C-894F-4C85-9096-BCCF0D5FA42D}"/>
              </a:ext>
            </a:extLst>
          </p:cNvPr>
          <p:cNvSpPr>
            <a:spLocks noGrp="1"/>
          </p:cNvSpPr>
          <p:nvPr>
            <p:ph sz="quarter" idx="4"/>
          </p:nvPr>
        </p:nvSpPr>
        <p:spPr>
          <a:xfrm>
            <a:off x="6172200" y="2505075"/>
            <a:ext cx="5183188" cy="368458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a:extLst>
              <a:ext uri="{FF2B5EF4-FFF2-40B4-BE49-F238E27FC236}">
                <a16:creationId xmlns:a16="http://schemas.microsoft.com/office/drawing/2014/main" id="{6B5A65B9-2C61-46DF-9AC2-E5EE09E8C684}"/>
              </a:ext>
            </a:extLst>
          </p:cNvPr>
          <p:cNvSpPr>
            <a:spLocks noGrp="1"/>
          </p:cNvSpPr>
          <p:nvPr>
            <p:ph type="dt" sz="half" idx="10"/>
          </p:nvPr>
        </p:nvSpPr>
        <p:spPr/>
        <p:txBody>
          <a:bodyPr/>
          <a:lstStyle/>
          <a:p>
            <a:fld id="{52137FF3-E7CF-4C73-A72E-D91F87A82788}" type="datetimeFigureOut">
              <a:rPr lang="ko-KR" altLang="en-US" smtClean="0"/>
              <a:t>2017-03-27</a:t>
            </a:fld>
            <a:endParaRPr lang="ko-KR" altLang="en-US"/>
          </a:p>
        </p:txBody>
      </p:sp>
      <p:sp>
        <p:nvSpPr>
          <p:cNvPr id="8" name="Footer Placeholder 7">
            <a:extLst>
              <a:ext uri="{FF2B5EF4-FFF2-40B4-BE49-F238E27FC236}">
                <a16:creationId xmlns:a16="http://schemas.microsoft.com/office/drawing/2014/main" id="{91B62819-F019-477C-9D4A-002A4F9BC61C}"/>
              </a:ext>
            </a:extLst>
          </p:cNvPr>
          <p:cNvSpPr>
            <a:spLocks noGrp="1"/>
          </p:cNvSpPr>
          <p:nvPr>
            <p:ph type="ftr" sz="quarter" idx="11"/>
          </p:nvPr>
        </p:nvSpPr>
        <p:spPr/>
        <p:txBody>
          <a:bodyPr/>
          <a:lstStyle/>
          <a:p>
            <a:endParaRPr lang="ko-KR" altLang="en-US"/>
          </a:p>
        </p:txBody>
      </p:sp>
      <p:sp>
        <p:nvSpPr>
          <p:cNvPr id="9" name="Slide Number Placeholder 8">
            <a:extLst>
              <a:ext uri="{FF2B5EF4-FFF2-40B4-BE49-F238E27FC236}">
                <a16:creationId xmlns:a16="http://schemas.microsoft.com/office/drawing/2014/main" id="{CBEA869C-3EBF-4858-A0B1-053A0F729F91}"/>
              </a:ext>
            </a:extLst>
          </p:cNvPr>
          <p:cNvSpPr>
            <a:spLocks noGrp="1"/>
          </p:cNvSpPr>
          <p:nvPr>
            <p:ph type="sldNum" sz="quarter" idx="12"/>
          </p:nvPr>
        </p:nvSpPr>
        <p:spPr/>
        <p:txBody>
          <a:bodyPr/>
          <a:lstStyle/>
          <a:p>
            <a:fld id="{8C0F806B-FBAB-4F82-B276-1A30C5DD196E}" type="slidenum">
              <a:rPr lang="ko-KR" altLang="en-US" smtClean="0"/>
              <a:t>‹#›</a:t>
            </a:fld>
            <a:endParaRPr lang="ko-KR" altLang="en-US"/>
          </a:p>
        </p:txBody>
      </p:sp>
    </p:spTree>
    <p:extLst>
      <p:ext uri="{BB962C8B-B14F-4D97-AF65-F5344CB8AC3E}">
        <p14:creationId xmlns:p14="http://schemas.microsoft.com/office/powerpoint/2010/main" val="290490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5330-F114-44BB-8F0A-DCD512CC3C88}"/>
              </a:ext>
            </a:extLst>
          </p:cNvPr>
          <p:cNvSpPr>
            <a:spLocks noGrp="1"/>
          </p:cNvSpPr>
          <p:nvPr>
            <p:ph type="title"/>
          </p:nvPr>
        </p:nvSpPr>
        <p:spPr/>
        <p:txBody>
          <a:bodyPr/>
          <a:lstStyle/>
          <a:p>
            <a:r>
              <a:rPr lang="en-US" altLang="ko-KR"/>
              <a:t>Click to edit Master title style</a:t>
            </a:r>
            <a:endParaRPr lang="ko-KR" altLang="en-US"/>
          </a:p>
        </p:txBody>
      </p:sp>
      <p:sp>
        <p:nvSpPr>
          <p:cNvPr id="3" name="Date Placeholder 2">
            <a:extLst>
              <a:ext uri="{FF2B5EF4-FFF2-40B4-BE49-F238E27FC236}">
                <a16:creationId xmlns:a16="http://schemas.microsoft.com/office/drawing/2014/main" id="{AEEA9043-A976-4E72-8F41-E246128A0AAD}"/>
              </a:ext>
            </a:extLst>
          </p:cNvPr>
          <p:cNvSpPr>
            <a:spLocks noGrp="1"/>
          </p:cNvSpPr>
          <p:nvPr>
            <p:ph type="dt" sz="half" idx="10"/>
          </p:nvPr>
        </p:nvSpPr>
        <p:spPr/>
        <p:txBody>
          <a:bodyPr/>
          <a:lstStyle/>
          <a:p>
            <a:fld id="{52137FF3-E7CF-4C73-A72E-D91F87A82788}" type="datetimeFigureOut">
              <a:rPr lang="ko-KR" altLang="en-US" smtClean="0"/>
              <a:t>2017-03-27</a:t>
            </a:fld>
            <a:endParaRPr lang="ko-KR" altLang="en-US"/>
          </a:p>
        </p:txBody>
      </p:sp>
      <p:sp>
        <p:nvSpPr>
          <p:cNvPr id="4" name="Footer Placeholder 3">
            <a:extLst>
              <a:ext uri="{FF2B5EF4-FFF2-40B4-BE49-F238E27FC236}">
                <a16:creationId xmlns:a16="http://schemas.microsoft.com/office/drawing/2014/main" id="{AD2B71EA-8186-4FE2-B7C9-6CCCDB71BF63}"/>
              </a:ext>
            </a:extLst>
          </p:cNvPr>
          <p:cNvSpPr>
            <a:spLocks noGrp="1"/>
          </p:cNvSpPr>
          <p:nvPr>
            <p:ph type="ftr" sz="quarter" idx="11"/>
          </p:nvPr>
        </p:nvSpPr>
        <p:spPr/>
        <p:txBody>
          <a:bodyPr/>
          <a:lstStyle/>
          <a:p>
            <a:endParaRPr lang="ko-KR" altLang="en-US"/>
          </a:p>
        </p:txBody>
      </p:sp>
      <p:sp>
        <p:nvSpPr>
          <p:cNvPr id="5" name="Slide Number Placeholder 4">
            <a:extLst>
              <a:ext uri="{FF2B5EF4-FFF2-40B4-BE49-F238E27FC236}">
                <a16:creationId xmlns:a16="http://schemas.microsoft.com/office/drawing/2014/main" id="{07B29B2B-0A26-4A30-8F52-468A3DA238C7}"/>
              </a:ext>
            </a:extLst>
          </p:cNvPr>
          <p:cNvSpPr>
            <a:spLocks noGrp="1"/>
          </p:cNvSpPr>
          <p:nvPr>
            <p:ph type="sldNum" sz="quarter" idx="12"/>
          </p:nvPr>
        </p:nvSpPr>
        <p:spPr/>
        <p:txBody>
          <a:bodyPr/>
          <a:lstStyle/>
          <a:p>
            <a:fld id="{8C0F806B-FBAB-4F82-B276-1A30C5DD196E}" type="slidenum">
              <a:rPr lang="ko-KR" altLang="en-US" smtClean="0"/>
              <a:t>‹#›</a:t>
            </a:fld>
            <a:endParaRPr lang="ko-KR" altLang="en-US"/>
          </a:p>
        </p:txBody>
      </p:sp>
    </p:spTree>
    <p:extLst>
      <p:ext uri="{BB962C8B-B14F-4D97-AF65-F5344CB8AC3E}">
        <p14:creationId xmlns:p14="http://schemas.microsoft.com/office/powerpoint/2010/main" val="98041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CA283D-8552-4D6C-A4F3-04B240FBF0BE}"/>
              </a:ext>
            </a:extLst>
          </p:cNvPr>
          <p:cNvSpPr>
            <a:spLocks noGrp="1"/>
          </p:cNvSpPr>
          <p:nvPr>
            <p:ph type="dt" sz="half" idx="10"/>
          </p:nvPr>
        </p:nvSpPr>
        <p:spPr/>
        <p:txBody>
          <a:bodyPr/>
          <a:lstStyle/>
          <a:p>
            <a:fld id="{52137FF3-E7CF-4C73-A72E-D91F87A82788}" type="datetimeFigureOut">
              <a:rPr lang="ko-KR" altLang="en-US" smtClean="0"/>
              <a:t>2017-03-27</a:t>
            </a:fld>
            <a:endParaRPr lang="ko-KR" altLang="en-US"/>
          </a:p>
        </p:txBody>
      </p:sp>
      <p:sp>
        <p:nvSpPr>
          <p:cNvPr id="3" name="Footer Placeholder 2">
            <a:extLst>
              <a:ext uri="{FF2B5EF4-FFF2-40B4-BE49-F238E27FC236}">
                <a16:creationId xmlns:a16="http://schemas.microsoft.com/office/drawing/2014/main" id="{94AA6703-A411-4B9E-AEB4-EE8968246EE5}"/>
              </a:ext>
            </a:extLst>
          </p:cNvPr>
          <p:cNvSpPr>
            <a:spLocks noGrp="1"/>
          </p:cNvSpPr>
          <p:nvPr>
            <p:ph type="ftr" sz="quarter" idx="11"/>
          </p:nvPr>
        </p:nvSpPr>
        <p:spPr/>
        <p:txBody>
          <a:bodyPr/>
          <a:lstStyle/>
          <a:p>
            <a:endParaRPr lang="ko-KR" altLang="en-US"/>
          </a:p>
        </p:txBody>
      </p:sp>
      <p:sp>
        <p:nvSpPr>
          <p:cNvPr id="4" name="Slide Number Placeholder 3">
            <a:extLst>
              <a:ext uri="{FF2B5EF4-FFF2-40B4-BE49-F238E27FC236}">
                <a16:creationId xmlns:a16="http://schemas.microsoft.com/office/drawing/2014/main" id="{39C46DB6-5E81-48F2-8CEB-2DB14C0C84C5}"/>
              </a:ext>
            </a:extLst>
          </p:cNvPr>
          <p:cNvSpPr>
            <a:spLocks noGrp="1"/>
          </p:cNvSpPr>
          <p:nvPr>
            <p:ph type="sldNum" sz="quarter" idx="12"/>
          </p:nvPr>
        </p:nvSpPr>
        <p:spPr/>
        <p:txBody>
          <a:bodyPr/>
          <a:lstStyle/>
          <a:p>
            <a:fld id="{8C0F806B-FBAB-4F82-B276-1A30C5DD196E}" type="slidenum">
              <a:rPr lang="ko-KR" altLang="en-US" smtClean="0"/>
              <a:t>‹#›</a:t>
            </a:fld>
            <a:endParaRPr lang="ko-KR" altLang="en-US"/>
          </a:p>
        </p:txBody>
      </p:sp>
    </p:spTree>
    <p:extLst>
      <p:ext uri="{BB962C8B-B14F-4D97-AF65-F5344CB8AC3E}">
        <p14:creationId xmlns:p14="http://schemas.microsoft.com/office/powerpoint/2010/main" val="3158150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88846-AB64-43D8-94EB-31266138E0A4}"/>
              </a:ext>
            </a:extLst>
          </p:cNvPr>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CA91BBF6-6890-4D58-A874-AA977CCC90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a:extLst>
              <a:ext uri="{FF2B5EF4-FFF2-40B4-BE49-F238E27FC236}">
                <a16:creationId xmlns:a16="http://schemas.microsoft.com/office/drawing/2014/main" id="{7901B02D-C22F-4A1F-A2AD-6C8190032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Edit Master text styles</a:t>
            </a:r>
          </a:p>
        </p:txBody>
      </p:sp>
      <p:sp>
        <p:nvSpPr>
          <p:cNvPr id="5" name="Date Placeholder 4">
            <a:extLst>
              <a:ext uri="{FF2B5EF4-FFF2-40B4-BE49-F238E27FC236}">
                <a16:creationId xmlns:a16="http://schemas.microsoft.com/office/drawing/2014/main" id="{A2D572EA-D82E-43EE-AAC4-723C42752391}"/>
              </a:ext>
            </a:extLst>
          </p:cNvPr>
          <p:cNvSpPr>
            <a:spLocks noGrp="1"/>
          </p:cNvSpPr>
          <p:nvPr>
            <p:ph type="dt" sz="half" idx="10"/>
          </p:nvPr>
        </p:nvSpPr>
        <p:spPr/>
        <p:txBody>
          <a:bodyPr/>
          <a:lstStyle/>
          <a:p>
            <a:fld id="{52137FF3-E7CF-4C73-A72E-D91F87A82788}" type="datetimeFigureOut">
              <a:rPr lang="ko-KR" altLang="en-US" smtClean="0"/>
              <a:t>2017-03-27</a:t>
            </a:fld>
            <a:endParaRPr lang="ko-KR" altLang="en-US"/>
          </a:p>
        </p:txBody>
      </p:sp>
      <p:sp>
        <p:nvSpPr>
          <p:cNvPr id="6" name="Footer Placeholder 5">
            <a:extLst>
              <a:ext uri="{FF2B5EF4-FFF2-40B4-BE49-F238E27FC236}">
                <a16:creationId xmlns:a16="http://schemas.microsoft.com/office/drawing/2014/main" id="{E1037407-C203-425E-94F3-910251AE18F0}"/>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5B2ECAD7-6601-4075-8DA3-FE63736B9D8B}"/>
              </a:ext>
            </a:extLst>
          </p:cNvPr>
          <p:cNvSpPr>
            <a:spLocks noGrp="1"/>
          </p:cNvSpPr>
          <p:nvPr>
            <p:ph type="sldNum" sz="quarter" idx="12"/>
          </p:nvPr>
        </p:nvSpPr>
        <p:spPr/>
        <p:txBody>
          <a:bodyPr/>
          <a:lstStyle/>
          <a:p>
            <a:fld id="{8C0F806B-FBAB-4F82-B276-1A30C5DD196E}" type="slidenum">
              <a:rPr lang="ko-KR" altLang="en-US" smtClean="0"/>
              <a:t>‹#›</a:t>
            </a:fld>
            <a:endParaRPr lang="ko-KR" altLang="en-US"/>
          </a:p>
        </p:txBody>
      </p:sp>
    </p:spTree>
    <p:extLst>
      <p:ext uri="{BB962C8B-B14F-4D97-AF65-F5344CB8AC3E}">
        <p14:creationId xmlns:p14="http://schemas.microsoft.com/office/powerpoint/2010/main" val="6847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6A44-AD21-4841-B980-A7DC165274ED}"/>
              </a:ext>
            </a:extLst>
          </p:cNvPr>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ko-KR" altLang="en-US"/>
          </a:p>
        </p:txBody>
      </p:sp>
      <p:sp>
        <p:nvSpPr>
          <p:cNvPr id="3" name="Picture Placeholder 2">
            <a:extLst>
              <a:ext uri="{FF2B5EF4-FFF2-40B4-BE49-F238E27FC236}">
                <a16:creationId xmlns:a16="http://schemas.microsoft.com/office/drawing/2014/main" id="{2191FE46-7A46-4795-A41D-99B7CF1BAE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a:extLst>
              <a:ext uri="{FF2B5EF4-FFF2-40B4-BE49-F238E27FC236}">
                <a16:creationId xmlns:a16="http://schemas.microsoft.com/office/drawing/2014/main" id="{00B3D23D-EC20-4D90-8610-990E198A3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Edit Master text styles</a:t>
            </a:r>
          </a:p>
        </p:txBody>
      </p:sp>
      <p:sp>
        <p:nvSpPr>
          <p:cNvPr id="5" name="Date Placeholder 4">
            <a:extLst>
              <a:ext uri="{FF2B5EF4-FFF2-40B4-BE49-F238E27FC236}">
                <a16:creationId xmlns:a16="http://schemas.microsoft.com/office/drawing/2014/main" id="{4F96C833-19B3-4B99-AA80-09CE0CF13E0D}"/>
              </a:ext>
            </a:extLst>
          </p:cNvPr>
          <p:cNvSpPr>
            <a:spLocks noGrp="1"/>
          </p:cNvSpPr>
          <p:nvPr>
            <p:ph type="dt" sz="half" idx="10"/>
          </p:nvPr>
        </p:nvSpPr>
        <p:spPr/>
        <p:txBody>
          <a:bodyPr/>
          <a:lstStyle/>
          <a:p>
            <a:fld id="{52137FF3-E7CF-4C73-A72E-D91F87A82788}" type="datetimeFigureOut">
              <a:rPr lang="ko-KR" altLang="en-US" smtClean="0"/>
              <a:t>2017-03-27</a:t>
            </a:fld>
            <a:endParaRPr lang="ko-KR" altLang="en-US"/>
          </a:p>
        </p:txBody>
      </p:sp>
      <p:sp>
        <p:nvSpPr>
          <p:cNvPr id="6" name="Footer Placeholder 5">
            <a:extLst>
              <a:ext uri="{FF2B5EF4-FFF2-40B4-BE49-F238E27FC236}">
                <a16:creationId xmlns:a16="http://schemas.microsoft.com/office/drawing/2014/main" id="{10D54FF8-06ED-4355-B255-38ACA35CB3C4}"/>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3328734A-AF47-48A6-AA88-0D9A748330C0}"/>
              </a:ext>
            </a:extLst>
          </p:cNvPr>
          <p:cNvSpPr>
            <a:spLocks noGrp="1"/>
          </p:cNvSpPr>
          <p:nvPr>
            <p:ph type="sldNum" sz="quarter" idx="12"/>
          </p:nvPr>
        </p:nvSpPr>
        <p:spPr/>
        <p:txBody>
          <a:bodyPr/>
          <a:lstStyle/>
          <a:p>
            <a:fld id="{8C0F806B-FBAB-4F82-B276-1A30C5DD196E}" type="slidenum">
              <a:rPr lang="ko-KR" altLang="en-US" smtClean="0"/>
              <a:t>‹#›</a:t>
            </a:fld>
            <a:endParaRPr lang="ko-KR" altLang="en-US"/>
          </a:p>
        </p:txBody>
      </p:sp>
    </p:spTree>
    <p:extLst>
      <p:ext uri="{BB962C8B-B14F-4D97-AF65-F5344CB8AC3E}">
        <p14:creationId xmlns:p14="http://schemas.microsoft.com/office/powerpoint/2010/main" val="1903521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1.emf"/><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989A5E-474A-402E-AC37-E1FF199086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D66BA243-C7E4-4E3A-904C-98966AE392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7C6A1779-80AC-4763-A876-1704072FD3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37FF3-E7CF-4C73-A72E-D91F87A82788}" type="datetimeFigureOut">
              <a:rPr lang="ko-KR" altLang="en-US" smtClean="0"/>
              <a:t>2017-03-27</a:t>
            </a:fld>
            <a:endParaRPr lang="ko-KR" altLang="en-US"/>
          </a:p>
        </p:txBody>
      </p:sp>
      <p:sp>
        <p:nvSpPr>
          <p:cNvPr id="5" name="Footer Placeholder 4">
            <a:extLst>
              <a:ext uri="{FF2B5EF4-FFF2-40B4-BE49-F238E27FC236}">
                <a16:creationId xmlns:a16="http://schemas.microsoft.com/office/drawing/2014/main" id="{3938F686-A9CA-4D9F-A56D-B3A1670BDB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a:extLst>
              <a:ext uri="{FF2B5EF4-FFF2-40B4-BE49-F238E27FC236}">
                <a16:creationId xmlns:a16="http://schemas.microsoft.com/office/drawing/2014/main" id="{BCA0F9DE-46C7-489E-9FCB-1F41DE6914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F806B-FBAB-4F82-B276-1A30C5DD196E}" type="slidenum">
              <a:rPr lang="ko-KR" altLang="en-US" smtClean="0"/>
              <a:t>‹#›</a:t>
            </a:fld>
            <a:endParaRPr lang="ko-KR" altLang="en-US"/>
          </a:p>
        </p:txBody>
      </p:sp>
    </p:spTree>
    <p:extLst>
      <p:ext uri="{BB962C8B-B14F-4D97-AF65-F5344CB8AC3E}">
        <p14:creationId xmlns:p14="http://schemas.microsoft.com/office/powerpoint/2010/main" val="4194325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ltLang="ko-KR"/>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pic>
        <p:nvPicPr>
          <p:cNvPr id="5" name="Picture 4"/>
          <p:cNvPicPr>
            <a:picLocks noChangeAspect="1"/>
          </p:cNvPicPr>
          <p:nvPr userDrawn="1"/>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1278722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91" r:id="rId19"/>
  </p:sldLayoutIdLst>
  <p:transition>
    <p:fade/>
  </p:transition>
  <p:txStyles>
    <p:titleStyle>
      <a:lvl1pPr algn="l" defTabSz="914367" rtl="0" eaLnBrk="1" latinLnBrk="1"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1"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1"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1"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1"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1"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1"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1"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1"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1"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1" hangingPunct="1">
        <a:defRPr sz="1765" kern="1200">
          <a:solidFill>
            <a:schemeClr val="tx1"/>
          </a:solidFill>
          <a:latin typeface="+mn-lt"/>
          <a:ea typeface="+mn-ea"/>
          <a:cs typeface="+mn-cs"/>
        </a:defRPr>
      </a:lvl1pPr>
      <a:lvl2pPr marL="457183" algn="l" defTabSz="914367" rtl="0" eaLnBrk="1" latinLnBrk="1" hangingPunct="1">
        <a:defRPr sz="1765" kern="1200">
          <a:solidFill>
            <a:schemeClr val="tx1"/>
          </a:solidFill>
          <a:latin typeface="+mn-lt"/>
          <a:ea typeface="+mn-ea"/>
          <a:cs typeface="+mn-cs"/>
        </a:defRPr>
      </a:lvl2pPr>
      <a:lvl3pPr marL="914367" algn="l" defTabSz="914367" rtl="0" eaLnBrk="1" latinLnBrk="1" hangingPunct="1">
        <a:defRPr sz="1765" kern="1200">
          <a:solidFill>
            <a:schemeClr val="tx1"/>
          </a:solidFill>
          <a:latin typeface="+mn-lt"/>
          <a:ea typeface="+mn-ea"/>
          <a:cs typeface="+mn-cs"/>
        </a:defRPr>
      </a:lvl3pPr>
      <a:lvl4pPr marL="1371550" algn="l" defTabSz="914367" rtl="0" eaLnBrk="1" latinLnBrk="1" hangingPunct="1">
        <a:defRPr sz="1765" kern="1200">
          <a:solidFill>
            <a:schemeClr val="tx1"/>
          </a:solidFill>
          <a:latin typeface="+mn-lt"/>
          <a:ea typeface="+mn-ea"/>
          <a:cs typeface="+mn-cs"/>
        </a:defRPr>
      </a:lvl4pPr>
      <a:lvl5pPr marL="1828734" algn="l" defTabSz="914367" rtl="0" eaLnBrk="1" latinLnBrk="1" hangingPunct="1">
        <a:defRPr sz="1765" kern="1200">
          <a:solidFill>
            <a:schemeClr val="tx1"/>
          </a:solidFill>
          <a:latin typeface="+mn-lt"/>
          <a:ea typeface="+mn-ea"/>
          <a:cs typeface="+mn-cs"/>
        </a:defRPr>
      </a:lvl5pPr>
      <a:lvl6pPr marL="2285918" algn="l" defTabSz="914367" rtl="0" eaLnBrk="1" latinLnBrk="1" hangingPunct="1">
        <a:defRPr sz="1765" kern="1200">
          <a:solidFill>
            <a:schemeClr val="tx1"/>
          </a:solidFill>
          <a:latin typeface="+mn-lt"/>
          <a:ea typeface="+mn-ea"/>
          <a:cs typeface="+mn-cs"/>
        </a:defRPr>
      </a:lvl6pPr>
      <a:lvl7pPr marL="2743101" algn="l" defTabSz="914367" rtl="0" eaLnBrk="1" latinLnBrk="1" hangingPunct="1">
        <a:defRPr sz="1765" kern="1200">
          <a:solidFill>
            <a:schemeClr val="tx1"/>
          </a:solidFill>
          <a:latin typeface="+mn-lt"/>
          <a:ea typeface="+mn-ea"/>
          <a:cs typeface="+mn-cs"/>
        </a:defRPr>
      </a:lvl7pPr>
      <a:lvl8pPr marL="3200284" algn="l" defTabSz="914367" rtl="0" eaLnBrk="1" latinLnBrk="1" hangingPunct="1">
        <a:defRPr sz="1765" kern="1200">
          <a:solidFill>
            <a:schemeClr val="tx1"/>
          </a:solidFill>
          <a:latin typeface="+mn-lt"/>
          <a:ea typeface="+mn-ea"/>
          <a:cs typeface="+mn-cs"/>
        </a:defRPr>
      </a:lvl8pPr>
      <a:lvl9pPr marL="3657469" algn="l" defTabSz="914367" rtl="0" eaLnBrk="1" latinLnBrk="1"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6" y="289518"/>
            <a:ext cx="11655078"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1027" name="Text Placeholder 3"/>
          <p:cNvSpPr>
            <a:spLocks noGrp="1"/>
          </p:cNvSpPr>
          <p:nvPr>
            <p:ph type="body" idx="1"/>
          </p:nvPr>
        </p:nvSpPr>
        <p:spPr bwMode="auto">
          <a:xfrm>
            <a:off x="269244" y="1189183"/>
            <a:ext cx="11653523" cy="20514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82880" tIns="146304" rIns="182880" bIns="1463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448213" y="6437747"/>
            <a:ext cx="3859607" cy="133860"/>
          </a:xfrm>
          <a:prstGeom prst="rect">
            <a:avLst/>
          </a:prstGeom>
        </p:spPr>
        <p:txBody>
          <a:bodyPr vert="horz" lIns="0" tIns="0" rIns="91440" bIns="0" rtlCol="0" anchor="ctr"/>
          <a:lstStyle>
            <a:lvl1pPr marL="0" algn="l" defTabSz="913841" rtl="0" eaLnBrk="1" fontAlgn="auto" latinLnBrk="0" hangingPunct="1">
              <a:spcBef>
                <a:spcPts val="0"/>
              </a:spcBef>
              <a:spcAft>
                <a:spcPts val="0"/>
              </a:spcAft>
              <a:defRPr lang="en-US" sz="882" kern="1200">
                <a:solidFill>
                  <a:srgbClr val="505050"/>
                </a:solidFill>
                <a:latin typeface="+mn-lt"/>
                <a:ea typeface="+mn-ea"/>
                <a:cs typeface="+mn-cs"/>
              </a:defRPr>
            </a:lvl1pPr>
          </a:lstStyle>
          <a:p>
            <a:pPr>
              <a:defRPr/>
            </a:pPr>
            <a:r>
              <a:rPr lang="en-US"/>
              <a:t>Microsoft Confidential</a:t>
            </a:r>
          </a:p>
        </p:txBody>
      </p:sp>
      <p:sp>
        <p:nvSpPr>
          <p:cNvPr id="5" name="Slide Number Placeholder 4"/>
          <p:cNvSpPr>
            <a:spLocks noGrp="1"/>
          </p:cNvSpPr>
          <p:nvPr>
            <p:ph type="sldNum" sz="quarter" idx="4"/>
          </p:nvPr>
        </p:nvSpPr>
        <p:spPr>
          <a:xfrm>
            <a:off x="11367170" y="6437747"/>
            <a:ext cx="555597" cy="133860"/>
          </a:xfrm>
          <a:prstGeom prst="rect">
            <a:avLst/>
          </a:prstGeom>
        </p:spPr>
        <p:txBody>
          <a:bodyPr vert="horz" wrap="square" lIns="91440" tIns="0" rIns="0" bIns="0" numCol="1" anchor="ctr" anchorCtr="0" compatLnSpc="1">
            <a:prstTxWarp prst="textNoShape">
              <a:avLst/>
            </a:prstTxWarp>
          </a:bodyPr>
          <a:lstStyle>
            <a:lvl1pPr algn="r">
              <a:defRPr sz="882">
                <a:solidFill>
                  <a:srgbClr val="505050"/>
                </a:solidFill>
              </a:defRPr>
            </a:lvl1pPr>
          </a:lstStyle>
          <a:p>
            <a:pPr defTabSz="912979" fontAlgn="base">
              <a:spcBef>
                <a:spcPct val="0"/>
              </a:spcBef>
              <a:spcAft>
                <a:spcPct val="0"/>
              </a:spcAft>
              <a:defRPr/>
            </a:pPr>
            <a:fld id="{83758903-653A-7442-ACA2-36E6579F0BEB}" type="slidenum">
              <a:rPr lang="en-US" smtClean="0">
                <a:ea typeface="ＭＳ Ｐゴシック" charset="0"/>
              </a:rPr>
              <a:pPr defTabSz="912979" fontAlgn="base">
                <a:spcBef>
                  <a:spcPct val="0"/>
                </a:spcBef>
                <a:spcAft>
                  <a:spcPct val="0"/>
                </a:spcAft>
                <a:defRPr/>
              </a:pPr>
              <a:t>‹#›</a:t>
            </a:fld>
            <a:endParaRPr lang="en-US">
              <a:ea typeface="ＭＳ Ｐゴシック" charset="0"/>
            </a:endParaRPr>
          </a:p>
        </p:txBody>
      </p:sp>
    </p:spTree>
    <p:extLst>
      <p:ext uri="{BB962C8B-B14F-4D97-AF65-F5344CB8AC3E}">
        <p14:creationId xmlns:p14="http://schemas.microsoft.com/office/powerpoint/2010/main" val="82358401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ransition>
    <p:fade/>
  </p:transition>
  <p:txStyles>
    <p:titleStyle>
      <a:lvl1pPr algn="l" defTabSz="912979" rtl="0" eaLnBrk="0" fontAlgn="base" hangingPunct="0">
        <a:lnSpc>
          <a:spcPct val="90000"/>
        </a:lnSpc>
        <a:spcBef>
          <a:spcPct val="0"/>
        </a:spcBef>
        <a:spcAft>
          <a:spcPct val="0"/>
        </a:spcAft>
        <a:defRPr lang="en-US" sz="5291" kern="1200" spc="-100" dirty="0">
          <a:ln w="3175">
            <a:noFill/>
          </a:ln>
          <a:solidFill>
            <a:schemeClr val="tx2"/>
          </a:solidFill>
          <a:latin typeface="+mj-lt"/>
          <a:ea typeface="ＭＳ Ｐゴシック" charset="0"/>
          <a:cs typeface="Segoe UI" pitchFamily="34" charset="0"/>
        </a:defRPr>
      </a:lvl1pPr>
      <a:lvl2pPr algn="l" defTabSz="912979" rtl="0" eaLnBrk="0" fontAlgn="base" hangingPunct="0">
        <a:lnSpc>
          <a:spcPct val="90000"/>
        </a:lnSpc>
        <a:spcBef>
          <a:spcPct val="0"/>
        </a:spcBef>
        <a:spcAft>
          <a:spcPct val="0"/>
        </a:spcAft>
        <a:defRPr sz="5291">
          <a:solidFill>
            <a:schemeClr val="tx2"/>
          </a:solidFill>
          <a:latin typeface="Segoe UI Light" charset="0"/>
          <a:ea typeface="ＭＳ Ｐゴシック" charset="0"/>
          <a:cs typeface="Segoe UI" charset="0"/>
        </a:defRPr>
      </a:lvl2pPr>
      <a:lvl3pPr algn="l" defTabSz="912979" rtl="0" eaLnBrk="0" fontAlgn="base" hangingPunct="0">
        <a:lnSpc>
          <a:spcPct val="90000"/>
        </a:lnSpc>
        <a:spcBef>
          <a:spcPct val="0"/>
        </a:spcBef>
        <a:spcAft>
          <a:spcPct val="0"/>
        </a:spcAft>
        <a:defRPr sz="5291">
          <a:solidFill>
            <a:schemeClr val="tx2"/>
          </a:solidFill>
          <a:latin typeface="Segoe UI Light" charset="0"/>
          <a:ea typeface="ＭＳ Ｐゴシック" charset="0"/>
          <a:cs typeface="Segoe UI" charset="0"/>
        </a:defRPr>
      </a:lvl3pPr>
      <a:lvl4pPr algn="l" defTabSz="912979" rtl="0" eaLnBrk="0" fontAlgn="base" hangingPunct="0">
        <a:lnSpc>
          <a:spcPct val="90000"/>
        </a:lnSpc>
        <a:spcBef>
          <a:spcPct val="0"/>
        </a:spcBef>
        <a:spcAft>
          <a:spcPct val="0"/>
        </a:spcAft>
        <a:defRPr sz="5291">
          <a:solidFill>
            <a:schemeClr val="tx2"/>
          </a:solidFill>
          <a:latin typeface="Segoe UI Light" charset="0"/>
          <a:ea typeface="ＭＳ Ｐゴシック" charset="0"/>
          <a:cs typeface="Segoe UI" charset="0"/>
        </a:defRPr>
      </a:lvl4pPr>
      <a:lvl5pPr algn="l" defTabSz="912979" rtl="0" eaLnBrk="0" fontAlgn="base" hangingPunct="0">
        <a:lnSpc>
          <a:spcPct val="90000"/>
        </a:lnSpc>
        <a:spcBef>
          <a:spcPct val="0"/>
        </a:spcBef>
        <a:spcAft>
          <a:spcPct val="0"/>
        </a:spcAft>
        <a:defRPr sz="5291">
          <a:solidFill>
            <a:schemeClr val="tx2"/>
          </a:solidFill>
          <a:latin typeface="Segoe UI Light" charset="0"/>
          <a:ea typeface="ＭＳ Ｐゴシック" charset="0"/>
          <a:cs typeface="Segoe UI" charset="0"/>
        </a:defRPr>
      </a:lvl5pPr>
      <a:lvl6pPr marL="447934" algn="l" defTabSz="912979" rtl="0" fontAlgn="base">
        <a:lnSpc>
          <a:spcPct val="90000"/>
        </a:lnSpc>
        <a:spcBef>
          <a:spcPct val="0"/>
        </a:spcBef>
        <a:spcAft>
          <a:spcPct val="0"/>
        </a:spcAft>
        <a:defRPr sz="5291">
          <a:solidFill>
            <a:schemeClr val="tx2"/>
          </a:solidFill>
          <a:latin typeface="Segoe UI Light" charset="0"/>
          <a:ea typeface="ＭＳ Ｐゴシック" charset="0"/>
          <a:cs typeface="Segoe UI" charset="0"/>
        </a:defRPr>
      </a:lvl6pPr>
      <a:lvl7pPr marL="895870" algn="l" defTabSz="912979" rtl="0" fontAlgn="base">
        <a:lnSpc>
          <a:spcPct val="90000"/>
        </a:lnSpc>
        <a:spcBef>
          <a:spcPct val="0"/>
        </a:spcBef>
        <a:spcAft>
          <a:spcPct val="0"/>
        </a:spcAft>
        <a:defRPr sz="5291">
          <a:solidFill>
            <a:schemeClr val="tx2"/>
          </a:solidFill>
          <a:latin typeface="Segoe UI Light" charset="0"/>
          <a:ea typeface="ＭＳ Ｐゴシック" charset="0"/>
          <a:cs typeface="Segoe UI" charset="0"/>
        </a:defRPr>
      </a:lvl7pPr>
      <a:lvl8pPr marL="1343804" algn="l" defTabSz="912979" rtl="0" fontAlgn="base">
        <a:lnSpc>
          <a:spcPct val="90000"/>
        </a:lnSpc>
        <a:spcBef>
          <a:spcPct val="0"/>
        </a:spcBef>
        <a:spcAft>
          <a:spcPct val="0"/>
        </a:spcAft>
        <a:defRPr sz="5291">
          <a:solidFill>
            <a:schemeClr val="tx2"/>
          </a:solidFill>
          <a:latin typeface="Segoe UI Light" charset="0"/>
          <a:ea typeface="ＭＳ Ｐゴシック" charset="0"/>
          <a:cs typeface="Segoe UI" charset="0"/>
        </a:defRPr>
      </a:lvl8pPr>
      <a:lvl9pPr marL="1791739" algn="l" defTabSz="912979" rtl="0" fontAlgn="base">
        <a:lnSpc>
          <a:spcPct val="90000"/>
        </a:lnSpc>
        <a:spcBef>
          <a:spcPct val="0"/>
        </a:spcBef>
        <a:spcAft>
          <a:spcPct val="0"/>
        </a:spcAft>
        <a:defRPr sz="5291">
          <a:solidFill>
            <a:schemeClr val="tx2"/>
          </a:solidFill>
          <a:latin typeface="Segoe UI Light" charset="0"/>
          <a:ea typeface="ＭＳ Ｐゴシック" charset="0"/>
          <a:cs typeface="Segoe UI" charset="0"/>
        </a:defRPr>
      </a:lvl9pPr>
    </p:titleStyle>
    <p:bodyStyle>
      <a:lvl1pPr marL="335952" indent="-335952" algn="l" defTabSz="912979" rtl="0" eaLnBrk="0" fontAlgn="base" hangingPunct="0">
        <a:lnSpc>
          <a:spcPct val="90000"/>
        </a:lnSpc>
        <a:spcBef>
          <a:spcPct val="20000"/>
        </a:spcBef>
        <a:spcAft>
          <a:spcPct val="0"/>
        </a:spcAft>
        <a:buSzPct val="90000"/>
        <a:buFont typeface="Arial" charset="0"/>
        <a:buChar char="•"/>
        <a:defRPr sz="3918" kern="1200">
          <a:solidFill>
            <a:schemeClr val="tx2"/>
          </a:solidFill>
          <a:latin typeface="+mj-lt"/>
          <a:ea typeface="ＭＳ Ｐゴシック" charset="0"/>
          <a:cs typeface="ＭＳ Ｐゴシック" charset="0"/>
        </a:defRPr>
      </a:lvl1pPr>
      <a:lvl2pPr marL="572362" indent="-236409" algn="l" defTabSz="912979" rtl="0" eaLnBrk="0" fontAlgn="base" hangingPunct="0">
        <a:lnSpc>
          <a:spcPct val="90000"/>
        </a:lnSpc>
        <a:spcBef>
          <a:spcPct val="20000"/>
        </a:spcBef>
        <a:spcAft>
          <a:spcPct val="0"/>
        </a:spcAft>
        <a:buSzPct val="90000"/>
        <a:buFont typeface="Arial" charset="0"/>
        <a:buChar char="•"/>
        <a:defRPr sz="2352" kern="1200">
          <a:solidFill>
            <a:schemeClr val="tx2"/>
          </a:solidFill>
          <a:latin typeface="+mn-lt"/>
          <a:ea typeface="ＭＳ Ｐゴシック" charset="0"/>
          <a:cs typeface="+mn-cs"/>
        </a:defRPr>
      </a:lvl2pPr>
      <a:lvl3pPr marL="783886" indent="-223969" algn="l" defTabSz="912979" rtl="0" eaLnBrk="0" fontAlgn="base" hangingPunct="0">
        <a:lnSpc>
          <a:spcPct val="90000"/>
        </a:lnSpc>
        <a:spcBef>
          <a:spcPct val="20000"/>
        </a:spcBef>
        <a:spcAft>
          <a:spcPct val="0"/>
        </a:spcAft>
        <a:buSzPct val="90000"/>
        <a:buFont typeface="Arial" charset="0"/>
        <a:buChar char="•"/>
        <a:defRPr sz="1960" kern="1200">
          <a:solidFill>
            <a:schemeClr val="tx2"/>
          </a:solidFill>
          <a:latin typeface="+mn-lt"/>
          <a:ea typeface="ＭＳ Ｐゴシック" charset="0"/>
          <a:cs typeface="+mn-cs"/>
        </a:defRPr>
      </a:lvl3pPr>
      <a:lvl4pPr marL="1007854" indent="-223969" algn="l" defTabSz="912979"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1820" indent="-223969" algn="l" defTabSz="912979"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3061" indent="-228460" algn="l" defTabSz="913841"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69982" indent="-228460" algn="l" defTabSz="913841"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6901" indent="-228460" algn="l" defTabSz="913841"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3824" indent="-228460" algn="l" defTabSz="913841"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3841" rtl="0" eaLnBrk="1" latinLnBrk="0" hangingPunct="1">
        <a:defRPr sz="1764" kern="1200">
          <a:solidFill>
            <a:schemeClr val="tx1"/>
          </a:solidFill>
          <a:latin typeface="+mn-lt"/>
          <a:ea typeface="+mn-ea"/>
          <a:cs typeface="+mn-cs"/>
        </a:defRPr>
      </a:lvl1pPr>
      <a:lvl2pPr marL="456920" algn="l" defTabSz="913841" rtl="0" eaLnBrk="1" latinLnBrk="0" hangingPunct="1">
        <a:defRPr sz="1764" kern="1200">
          <a:solidFill>
            <a:schemeClr val="tx1"/>
          </a:solidFill>
          <a:latin typeface="+mn-lt"/>
          <a:ea typeface="+mn-ea"/>
          <a:cs typeface="+mn-cs"/>
        </a:defRPr>
      </a:lvl2pPr>
      <a:lvl3pPr marL="913841" algn="l" defTabSz="913841" rtl="0" eaLnBrk="1" latinLnBrk="0" hangingPunct="1">
        <a:defRPr sz="1764" kern="1200">
          <a:solidFill>
            <a:schemeClr val="tx1"/>
          </a:solidFill>
          <a:latin typeface="+mn-lt"/>
          <a:ea typeface="+mn-ea"/>
          <a:cs typeface="+mn-cs"/>
        </a:defRPr>
      </a:lvl3pPr>
      <a:lvl4pPr marL="1370760" algn="l" defTabSz="913841" rtl="0" eaLnBrk="1" latinLnBrk="0" hangingPunct="1">
        <a:defRPr sz="1764" kern="1200">
          <a:solidFill>
            <a:schemeClr val="tx1"/>
          </a:solidFill>
          <a:latin typeface="+mn-lt"/>
          <a:ea typeface="+mn-ea"/>
          <a:cs typeface="+mn-cs"/>
        </a:defRPr>
      </a:lvl4pPr>
      <a:lvl5pPr marL="1827681" algn="l" defTabSz="913841" rtl="0" eaLnBrk="1" latinLnBrk="0" hangingPunct="1">
        <a:defRPr sz="1764" kern="1200">
          <a:solidFill>
            <a:schemeClr val="tx1"/>
          </a:solidFill>
          <a:latin typeface="+mn-lt"/>
          <a:ea typeface="+mn-ea"/>
          <a:cs typeface="+mn-cs"/>
        </a:defRPr>
      </a:lvl5pPr>
      <a:lvl6pPr marL="2284601" algn="l" defTabSz="913841" rtl="0" eaLnBrk="1" latinLnBrk="0" hangingPunct="1">
        <a:defRPr sz="1764" kern="1200">
          <a:solidFill>
            <a:schemeClr val="tx1"/>
          </a:solidFill>
          <a:latin typeface="+mn-lt"/>
          <a:ea typeface="+mn-ea"/>
          <a:cs typeface="+mn-cs"/>
        </a:defRPr>
      </a:lvl6pPr>
      <a:lvl7pPr marL="2741521" algn="l" defTabSz="913841" rtl="0" eaLnBrk="1" latinLnBrk="0" hangingPunct="1">
        <a:defRPr sz="1764" kern="1200">
          <a:solidFill>
            <a:schemeClr val="tx1"/>
          </a:solidFill>
          <a:latin typeface="+mn-lt"/>
          <a:ea typeface="+mn-ea"/>
          <a:cs typeface="+mn-cs"/>
        </a:defRPr>
      </a:lvl7pPr>
      <a:lvl8pPr marL="3198440" algn="l" defTabSz="913841" rtl="0" eaLnBrk="1" latinLnBrk="0" hangingPunct="1">
        <a:defRPr sz="1764" kern="1200">
          <a:solidFill>
            <a:schemeClr val="tx1"/>
          </a:solidFill>
          <a:latin typeface="+mn-lt"/>
          <a:ea typeface="+mn-ea"/>
          <a:cs typeface="+mn-cs"/>
        </a:defRPr>
      </a:lvl8pPr>
      <a:lvl9pPr marL="3655363" algn="l" defTabSz="913841"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0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3643">
          <p15:clr>
            <a:srgbClr val="F26B43"/>
          </p15:clr>
        </p15:guide>
        <p15:guide id="9" orient="horz" pos="4219">
          <p15:clr>
            <a:srgbClr val="F26B43"/>
          </p15:clr>
        </p15:guide>
        <p15:guide id="10" pos="3917">
          <p15:clr>
            <a:srgbClr val="F26B43"/>
          </p15:clr>
        </p15:guide>
        <p15:guide id="11" pos="173">
          <p15:clr>
            <a:srgbClr val="F26B43"/>
          </p15:clr>
        </p15:guide>
        <p15:guide id="12" pos="749">
          <p15:clr>
            <a:srgbClr val="F26B43"/>
          </p15:clr>
        </p15:guide>
        <p15:guide id="13" pos="1325">
          <p15:clr>
            <a:srgbClr val="F26B43"/>
          </p15:clr>
        </p15:guide>
        <p15:guide id="14" pos="1901">
          <p15:clr>
            <a:srgbClr val="F26B43"/>
          </p15:clr>
        </p15:guide>
        <p15:guide id="15" pos="2477">
          <p15:clr>
            <a:srgbClr val="F26B43"/>
          </p15:clr>
        </p15:guide>
        <p15:guide id="16" pos="3053">
          <p15:clr>
            <a:srgbClr val="F26B43"/>
          </p15:clr>
        </p15:guide>
        <p15:guide id="17" pos="3629">
          <p15:clr>
            <a:srgbClr val="F26B43"/>
          </p15:clr>
        </p15:guide>
        <p15:guide id="18" pos="4205">
          <p15:clr>
            <a:srgbClr val="F26B43"/>
          </p15:clr>
        </p15:guide>
        <p15:guide id="19" pos="4781">
          <p15:clr>
            <a:srgbClr val="F26B43"/>
          </p15:clr>
        </p15:guide>
        <p15:guide id="20" pos="5357">
          <p15:clr>
            <a:srgbClr val="F26B43"/>
          </p15:clr>
        </p15:guide>
        <p15:guide id="21" pos="5933">
          <p15:clr>
            <a:srgbClr val="F26B43"/>
          </p15:clr>
        </p15:guide>
        <p15:guide id="22" pos="6509">
          <p15:clr>
            <a:srgbClr val="F26B43"/>
          </p15:clr>
        </p15:guide>
        <p15:guide id="23" pos="7085">
          <p15:clr>
            <a:srgbClr val="F26B43"/>
          </p15:clr>
        </p15:guide>
        <p15:guide id="24" pos="766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image" Target="../media/image29.png"/><Relationship Id="rId26" Type="http://schemas.openxmlformats.org/officeDocument/2006/relationships/image" Target="../media/image37.png"/><Relationship Id="rId39" Type="http://schemas.openxmlformats.org/officeDocument/2006/relationships/image" Target="../media/image50.png"/><Relationship Id="rId21" Type="http://schemas.openxmlformats.org/officeDocument/2006/relationships/image" Target="../media/image32.png"/><Relationship Id="rId34" Type="http://schemas.openxmlformats.org/officeDocument/2006/relationships/image" Target="../media/image45.png"/><Relationship Id="rId42" Type="http://schemas.openxmlformats.org/officeDocument/2006/relationships/image" Target="../media/image53.png"/><Relationship Id="rId47" Type="http://schemas.openxmlformats.org/officeDocument/2006/relationships/image" Target="../media/image58.png"/><Relationship Id="rId50" Type="http://schemas.openxmlformats.org/officeDocument/2006/relationships/image" Target="../media/image61.png"/><Relationship Id="rId55" Type="http://schemas.openxmlformats.org/officeDocument/2006/relationships/image" Target="../media/image66.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5" Type="http://schemas.openxmlformats.org/officeDocument/2006/relationships/image" Target="../media/image36.png"/><Relationship Id="rId33" Type="http://schemas.openxmlformats.org/officeDocument/2006/relationships/image" Target="../media/image44.png"/><Relationship Id="rId38" Type="http://schemas.openxmlformats.org/officeDocument/2006/relationships/image" Target="../media/image49.png"/><Relationship Id="rId46" Type="http://schemas.openxmlformats.org/officeDocument/2006/relationships/image" Target="../media/image57.png"/><Relationship Id="rId2" Type="http://schemas.openxmlformats.org/officeDocument/2006/relationships/slideLayout" Target="../slideLayouts/slideLayout35.xml"/><Relationship Id="rId16" Type="http://schemas.openxmlformats.org/officeDocument/2006/relationships/image" Target="../media/image27.png"/><Relationship Id="rId20" Type="http://schemas.openxmlformats.org/officeDocument/2006/relationships/image" Target="../media/image31.png"/><Relationship Id="rId29" Type="http://schemas.openxmlformats.org/officeDocument/2006/relationships/image" Target="../media/image40.png"/><Relationship Id="rId41" Type="http://schemas.openxmlformats.org/officeDocument/2006/relationships/image" Target="../media/image52.png"/><Relationship Id="rId54" Type="http://schemas.openxmlformats.org/officeDocument/2006/relationships/image" Target="../media/image65.png"/><Relationship Id="rId1" Type="http://schemas.openxmlformats.org/officeDocument/2006/relationships/tags" Target="../tags/tag1.xml"/><Relationship Id="rId6" Type="http://schemas.openxmlformats.org/officeDocument/2006/relationships/image" Target="../media/image17.png"/><Relationship Id="rId11" Type="http://schemas.openxmlformats.org/officeDocument/2006/relationships/image" Target="../media/image22.png"/><Relationship Id="rId24" Type="http://schemas.openxmlformats.org/officeDocument/2006/relationships/image" Target="../media/image35.png"/><Relationship Id="rId32" Type="http://schemas.openxmlformats.org/officeDocument/2006/relationships/image" Target="../media/image43.png"/><Relationship Id="rId37" Type="http://schemas.openxmlformats.org/officeDocument/2006/relationships/image" Target="../media/image48.png"/><Relationship Id="rId40" Type="http://schemas.openxmlformats.org/officeDocument/2006/relationships/image" Target="../media/image51.png"/><Relationship Id="rId45" Type="http://schemas.openxmlformats.org/officeDocument/2006/relationships/image" Target="../media/image56.png"/><Relationship Id="rId53" Type="http://schemas.openxmlformats.org/officeDocument/2006/relationships/image" Target="../media/image64.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28" Type="http://schemas.openxmlformats.org/officeDocument/2006/relationships/image" Target="../media/image39.png"/><Relationship Id="rId36" Type="http://schemas.openxmlformats.org/officeDocument/2006/relationships/image" Target="../media/image47.png"/><Relationship Id="rId49" Type="http://schemas.openxmlformats.org/officeDocument/2006/relationships/image" Target="../media/image60.png"/><Relationship Id="rId10" Type="http://schemas.openxmlformats.org/officeDocument/2006/relationships/image" Target="../media/image21.png"/><Relationship Id="rId19" Type="http://schemas.openxmlformats.org/officeDocument/2006/relationships/image" Target="../media/image30.png"/><Relationship Id="rId31" Type="http://schemas.openxmlformats.org/officeDocument/2006/relationships/image" Target="../media/image42.png"/><Relationship Id="rId44" Type="http://schemas.openxmlformats.org/officeDocument/2006/relationships/image" Target="../media/image55.png"/><Relationship Id="rId52" Type="http://schemas.openxmlformats.org/officeDocument/2006/relationships/image" Target="../media/image63.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 Id="rId27" Type="http://schemas.openxmlformats.org/officeDocument/2006/relationships/image" Target="../media/image38.png"/><Relationship Id="rId30" Type="http://schemas.openxmlformats.org/officeDocument/2006/relationships/image" Target="../media/image41.png"/><Relationship Id="rId35" Type="http://schemas.openxmlformats.org/officeDocument/2006/relationships/image" Target="../media/image46.png"/><Relationship Id="rId43" Type="http://schemas.openxmlformats.org/officeDocument/2006/relationships/image" Target="../media/image54.png"/><Relationship Id="rId48" Type="http://schemas.openxmlformats.org/officeDocument/2006/relationships/image" Target="../media/image59.png"/><Relationship Id="rId8" Type="http://schemas.openxmlformats.org/officeDocument/2006/relationships/image" Target="../media/image19.png"/><Relationship Id="rId51" Type="http://schemas.openxmlformats.org/officeDocument/2006/relationships/image" Target="../media/image62.png"/><Relationship Id="rId3"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543F-29B1-4729-A210-C2BC0C673716}"/>
              </a:ext>
            </a:extLst>
          </p:cNvPr>
          <p:cNvSpPr>
            <a:spLocks noGrp="1"/>
          </p:cNvSpPr>
          <p:nvPr>
            <p:ph type="title"/>
          </p:nvPr>
        </p:nvSpPr>
        <p:spPr/>
        <p:txBody>
          <a:bodyPr/>
          <a:lstStyle/>
          <a:p>
            <a:r>
              <a:rPr lang="ko-KR" altLang="en-US" dirty="0">
                <a:latin typeface="청소년서체" panose="02020603020101020101" pitchFamily="18" charset="-127"/>
                <a:ea typeface="청소년서체" panose="02020603020101020101" pitchFamily="18" charset="-127"/>
              </a:rPr>
              <a:t>클라우드 컴퓨팅 소개</a:t>
            </a:r>
          </a:p>
        </p:txBody>
      </p:sp>
      <p:sp>
        <p:nvSpPr>
          <p:cNvPr id="4" name="Text Placeholder 3">
            <a:extLst>
              <a:ext uri="{FF2B5EF4-FFF2-40B4-BE49-F238E27FC236}">
                <a16:creationId xmlns:a16="http://schemas.microsoft.com/office/drawing/2014/main" id="{1A93DB1A-00C0-4E20-A361-DFE514F3CCB6}"/>
              </a:ext>
            </a:extLst>
          </p:cNvPr>
          <p:cNvSpPr>
            <a:spLocks noGrp="1"/>
          </p:cNvSpPr>
          <p:nvPr>
            <p:ph type="body" sz="quarter" idx="12"/>
          </p:nvPr>
        </p:nvSpPr>
        <p:spPr/>
        <p:txBody>
          <a:bodyPr/>
          <a:lstStyle/>
          <a:p>
            <a:r>
              <a:rPr lang="ko-KR" altLang="en-US" dirty="0">
                <a:latin typeface="청소년서체" panose="02020603020101020101" pitchFamily="18" charset="-127"/>
                <a:ea typeface="청소년서체" panose="02020603020101020101" pitchFamily="18" charset="-127"/>
              </a:rPr>
              <a:t>김은지 </a:t>
            </a:r>
            <a:endParaRPr lang="en-US" altLang="ko-KR" dirty="0">
              <a:latin typeface="청소년서체" panose="02020603020101020101" pitchFamily="18" charset="-127"/>
              <a:ea typeface="청소년서체" panose="02020603020101020101" pitchFamily="18" charset="-127"/>
            </a:endParaRPr>
          </a:p>
          <a:p>
            <a:endParaRPr lang="en-US" altLang="ko-KR" sz="1400" dirty="0">
              <a:latin typeface="청소년서체" panose="02020603020101020101" pitchFamily="18" charset="-127"/>
              <a:ea typeface="청소년서체" panose="02020603020101020101" pitchFamily="18" charset="-127"/>
            </a:endParaRPr>
          </a:p>
          <a:p>
            <a:r>
              <a:rPr lang="ko-KR" altLang="en-US" dirty="0">
                <a:latin typeface="청소년서체" panose="02020603020101020101" pitchFamily="18" charset="-127"/>
                <a:ea typeface="청소년서체" panose="02020603020101020101" pitchFamily="18" charset="-127"/>
              </a:rPr>
              <a:t>기술 에반젤리스트</a:t>
            </a:r>
            <a:endParaRPr lang="en-US" altLang="ko-KR" dirty="0">
              <a:latin typeface="청소년서체" panose="02020603020101020101" pitchFamily="18" charset="-127"/>
              <a:ea typeface="청소년서체" panose="02020603020101020101" pitchFamily="18" charset="-127"/>
            </a:endParaRPr>
          </a:p>
          <a:p>
            <a:r>
              <a:rPr lang="ko-KR" altLang="en-US" dirty="0">
                <a:latin typeface="청소년서체" panose="02020603020101020101" pitchFamily="18" charset="-127"/>
                <a:ea typeface="청소년서체" panose="02020603020101020101" pitchFamily="18" charset="-127"/>
              </a:rPr>
              <a:t>마이크로소프트 </a:t>
            </a:r>
          </a:p>
        </p:txBody>
      </p:sp>
    </p:spTree>
    <p:extLst>
      <p:ext uri="{BB962C8B-B14F-4D97-AF65-F5344CB8AC3E}">
        <p14:creationId xmlns:p14="http://schemas.microsoft.com/office/powerpoint/2010/main" val="3435386565"/>
      </p:ext>
    </p:extLst>
  </p:cSld>
  <p:clrMapOvr>
    <a:masterClrMapping/>
  </p:clrMapOvr>
  <mc:AlternateContent xmlns:mc="http://schemas.openxmlformats.org/markup-compatibility/2006">
    <mc:Choice xmlns:p14="http://schemas.microsoft.com/office/powerpoint/2010/main" Requires="p14">
      <p:transition spd="slow" p14:dur="3400" advTm="29701">
        <p14:reveal/>
      </p:transition>
    </mc:Choice>
    <mc:Fallback>
      <p:transition spd="slow" advTm="29701">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49FE7"/>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39260B-0DF6-4325-9D90-32DF1F8419A2}"/>
              </a:ext>
            </a:extLst>
          </p:cNvPr>
          <p:cNvSpPr>
            <a:spLocks noGrp="1"/>
          </p:cNvSpPr>
          <p:nvPr>
            <p:ph type="title"/>
          </p:nvPr>
        </p:nvSpPr>
        <p:spPr/>
        <p:txBody>
          <a:bodyPr/>
          <a:lstStyle/>
          <a:p>
            <a:r>
              <a:rPr lang="en-US" altLang="ko-KR" dirty="0">
                <a:solidFill>
                  <a:schemeClr val="bg1"/>
                </a:solidFill>
              </a:rPr>
              <a:t>Demo #1</a:t>
            </a:r>
            <a:endParaRPr lang="ko-KR" altLang="en-US" dirty="0">
              <a:solidFill>
                <a:schemeClr val="bg1"/>
              </a:solidFill>
            </a:endParaRPr>
          </a:p>
        </p:txBody>
      </p:sp>
      <p:sp>
        <p:nvSpPr>
          <p:cNvPr id="6" name="Text Placeholder 5">
            <a:extLst>
              <a:ext uri="{FF2B5EF4-FFF2-40B4-BE49-F238E27FC236}">
                <a16:creationId xmlns:a16="http://schemas.microsoft.com/office/drawing/2014/main" id="{4538CE48-6EED-4A89-8809-CE48D975C22B}"/>
              </a:ext>
            </a:extLst>
          </p:cNvPr>
          <p:cNvSpPr>
            <a:spLocks noGrp="1"/>
          </p:cNvSpPr>
          <p:nvPr>
            <p:ph type="body" idx="1"/>
          </p:nvPr>
        </p:nvSpPr>
        <p:spPr/>
        <p:txBody>
          <a:bodyPr/>
          <a:lstStyle/>
          <a:p>
            <a:r>
              <a:rPr lang="en-US" altLang="ko-KR" dirty="0">
                <a:solidFill>
                  <a:schemeClr val="bg1"/>
                </a:solidFill>
              </a:rPr>
              <a:t>Azure Portal </a:t>
            </a:r>
            <a:r>
              <a:rPr lang="ko-KR" altLang="en-US" dirty="0">
                <a:solidFill>
                  <a:schemeClr val="bg1"/>
                </a:solidFill>
              </a:rPr>
              <a:t>설명   </a:t>
            </a:r>
          </a:p>
        </p:txBody>
      </p:sp>
    </p:spTree>
    <p:extLst>
      <p:ext uri="{BB962C8B-B14F-4D97-AF65-F5344CB8AC3E}">
        <p14:creationId xmlns:p14="http://schemas.microsoft.com/office/powerpoint/2010/main" val="1220329134"/>
      </p:ext>
    </p:extLst>
  </p:cSld>
  <p:clrMapOvr>
    <a:masterClrMapping/>
  </p:clrMapOvr>
  <mc:AlternateContent xmlns:mc="http://schemas.openxmlformats.org/markup-compatibility/2006">
    <mc:Choice xmlns:p14="http://schemas.microsoft.com/office/powerpoint/2010/main" Requires="p14">
      <p:transition spd="slow" p14:dur="2000" advTm="1238"/>
    </mc:Choice>
    <mc:Fallback>
      <p:transition spd="slow" advTm="123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68784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latin typeface="청소년서체" panose="02020603020101020101" pitchFamily="18" charset="-127"/>
                <a:ea typeface="청소년서체" panose="02020603020101020101" pitchFamily="18" charset="-127"/>
              </a:rPr>
              <a:t>클라우드 컴퓨팅</a:t>
            </a:r>
            <a:r>
              <a:rPr lang="en-US" altLang="ko-KR" dirty="0">
                <a:latin typeface="청소년서체" panose="02020603020101020101" pitchFamily="18" charset="-127"/>
                <a:ea typeface="청소년서체" panose="02020603020101020101" pitchFamily="18" charset="-127"/>
              </a:rPr>
              <a:t>? </a:t>
            </a:r>
            <a:endParaRPr lang="en-US" dirty="0">
              <a:latin typeface="청소년서체" panose="02020603020101020101" pitchFamily="18" charset="-127"/>
              <a:ea typeface="청소년서체" panose="02020603020101020101" pitchFamily="18" charset="-127"/>
            </a:endParaRPr>
          </a:p>
        </p:txBody>
      </p:sp>
    </p:spTree>
    <p:extLst>
      <p:ext uri="{BB962C8B-B14F-4D97-AF65-F5344CB8AC3E}">
        <p14:creationId xmlns:p14="http://schemas.microsoft.com/office/powerpoint/2010/main" val="3249496989"/>
      </p:ext>
    </p:extLst>
  </p:cSld>
  <p:clrMapOvr>
    <a:masterClrMapping/>
  </p:clrMapOvr>
  <mc:AlternateContent xmlns:mc="http://schemas.openxmlformats.org/markup-compatibility/2006">
    <mc:Choice xmlns:p14="http://schemas.microsoft.com/office/powerpoint/2010/main" Requires="p14">
      <p:transition spd="med" p14:dur="700" advTm="25815">
        <p:fade/>
      </p:transition>
    </mc:Choice>
    <mc:Fallback>
      <p:transition spd="med" advTm="25815">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b/b5/Cloud_computing.svg/1175px-Cloud_computing.svg.png">
            <a:extLst>
              <a:ext uri="{FF2B5EF4-FFF2-40B4-BE49-F238E27FC236}">
                <a16:creationId xmlns:a16="http://schemas.microsoft.com/office/drawing/2014/main" id="{4C8E6D23-EF1B-4828-8C4A-341E95C19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225" y="0"/>
            <a:ext cx="75739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471732"/>
      </p:ext>
    </p:extLst>
  </p:cSld>
  <p:clrMapOvr>
    <a:masterClrMapping/>
  </p:clrMapOvr>
  <p:transition advTm="118679">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44437-F07C-4AEA-852C-57DEA2A3D3D9}"/>
              </a:ext>
            </a:extLst>
          </p:cNvPr>
          <p:cNvSpPr>
            <a:spLocks noGrp="1"/>
          </p:cNvSpPr>
          <p:nvPr>
            <p:ph type="title"/>
          </p:nvPr>
        </p:nvSpPr>
        <p:spPr/>
        <p:txBody>
          <a:bodyPr/>
          <a:lstStyle/>
          <a:p>
            <a:r>
              <a:rPr lang="ko-KR" altLang="en-US" dirty="0">
                <a:latin typeface="청소년서체" panose="02020603020101020101" pitchFamily="18" charset="-127"/>
                <a:ea typeface="청소년서체" panose="02020603020101020101" pitchFamily="18" charset="-127"/>
              </a:rPr>
              <a:t>재미난 옛날 이야기</a:t>
            </a:r>
            <a:r>
              <a:rPr lang="en-US" altLang="ko-KR" dirty="0">
                <a:latin typeface="청소년서체" panose="02020603020101020101" pitchFamily="18" charset="-127"/>
                <a:ea typeface="청소년서체" panose="02020603020101020101" pitchFamily="18" charset="-127"/>
              </a:rPr>
              <a:t>…</a:t>
            </a:r>
            <a:endParaRPr lang="ko-KR" altLang="en-US" dirty="0">
              <a:latin typeface="청소년서체" panose="02020603020101020101" pitchFamily="18" charset="-127"/>
              <a:ea typeface="청소년서체" panose="02020603020101020101" pitchFamily="18" charset="-127"/>
            </a:endParaRPr>
          </a:p>
        </p:txBody>
      </p:sp>
    </p:spTree>
    <p:extLst>
      <p:ext uri="{BB962C8B-B14F-4D97-AF65-F5344CB8AC3E}">
        <p14:creationId xmlns:p14="http://schemas.microsoft.com/office/powerpoint/2010/main" val="1260742562"/>
      </p:ext>
    </p:extLst>
  </p:cSld>
  <p:clrMapOvr>
    <a:masterClrMapping/>
  </p:clrMapOvr>
  <p:transition advTm="322189">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0BD4EC-CE20-4D07-A96D-DB1F298434BE}"/>
              </a:ext>
            </a:extLst>
          </p:cNvPr>
          <p:cNvSpPr>
            <a:spLocks noGrp="1"/>
          </p:cNvSpPr>
          <p:nvPr>
            <p:ph type="title"/>
          </p:nvPr>
        </p:nvSpPr>
        <p:spPr/>
        <p:txBody>
          <a:bodyPr/>
          <a:lstStyle/>
          <a:p>
            <a:r>
              <a:rPr lang="ko-KR" altLang="en-US" dirty="0">
                <a:latin typeface="청소년서체" panose="02020603020101020101" pitchFamily="18" charset="-127"/>
                <a:ea typeface="청소년서체" panose="02020603020101020101" pitchFamily="18" charset="-127"/>
              </a:rPr>
              <a:t>클라우드 컴퓨팅 특징 </a:t>
            </a:r>
          </a:p>
        </p:txBody>
      </p:sp>
      <p:sp>
        <p:nvSpPr>
          <p:cNvPr id="4" name="Text Placeholder 3">
            <a:extLst>
              <a:ext uri="{FF2B5EF4-FFF2-40B4-BE49-F238E27FC236}">
                <a16:creationId xmlns:a16="http://schemas.microsoft.com/office/drawing/2014/main" id="{1A14CE8D-3774-4499-8B6E-6E10B393AF30}"/>
              </a:ext>
            </a:extLst>
          </p:cNvPr>
          <p:cNvSpPr>
            <a:spLocks noGrp="1"/>
          </p:cNvSpPr>
          <p:nvPr>
            <p:ph type="body" sz="quarter" idx="10"/>
          </p:nvPr>
        </p:nvSpPr>
        <p:spPr>
          <a:xfrm>
            <a:off x="270002" y="1846402"/>
            <a:ext cx="11655078" cy="3718262"/>
          </a:xfrm>
        </p:spPr>
        <p:txBody>
          <a:bodyPr/>
          <a:lstStyle/>
          <a:p>
            <a:pPr marL="571500" indent="-571500">
              <a:buFont typeface="Arial" panose="020B0604020202020204" pitchFamily="34" charset="0"/>
              <a:buChar char="•"/>
            </a:pPr>
            <a:r>
              <a:rPr lang="ko-KR" altLang="en-US" sz="3600" dirty="0">
                <a:latin typeface="청소년서체" panose="02020603020101020101" pitchFamily="18" charset="-127"/>
                <a:ea typeface="청소년서체" panose="02020603020101020101" pitchFamily="18" charset="-127"/>
              </a:rPr>
              <a:t>언제 어디서나</a:t>
            </a:r>
            <a:endParaRPr lang="en-US" altLang="ko-KR" sz="3600" dirty="0">
              <a:latin typeface="청소년서체" panose="02020603020101020101" pitchFamily="18" charset="-127"/>
              <a:ea typeface="청소년서체" panose="02020603020101020101" pitchFamily="18" charset="-127"/>
            </a:endParaRPr>
          </a:p>
          <a:p>
            <a:pPr marL="571500" indent="-571500">
              <a:buFont typeface="Arial" panose="020B0604020202020204" pitchFamily="34" charset="0"/>
              <a:buChar char="•"/>
            </a:pPr>
            <a:r>
              <a:rPr lang="ko-KR" altLang="en-US" sz="3600" dirty="0">
                <a:latin typeface="청소년서체" panose="02020603020101020101" pitchFamily="18" charset="-127"/>
                <a:ea typeface="청소년서체" panose="02020603020101020101" pitchFamily="18" charset="-127"/>
              </a:rPr>
              <a:t>내가 필요할 때마다</a:t>
            </a:r>
            <a:endParaRPr lang="en-US" altLang="ko-KR" sz="3600" dirty="0">
              <a:latin typeface="청소년서체" panose="02020603020101020101" pitchFamily="18" charset="-127"/>
              <a:ea typeface="청소년서체" panose="02020603020101020101" pitchFamily="18" charset="-127"/>
            </a:endParaRPr>
          </a:p>
          <a:p>
            <a:pPr marL="571500" indent="-571500">
              <a:buFont typeface="Arial" panose="020B0604020202020204" pitchFamily="34" charset="0"/>
              <a:buChar char="•"/>
            </a:pPr>
            <a:r>
              <a:rPr lang="ko-KR" altLang="en-US" sz="3600" dirty="0">
                <a:latin typeface="청소년서체" panose="02020603020101020101" pitchFamily="18" charset="-127"/>
                <a:ea typeface="청소년서체" panose="02020603020101020101" pitchFamily="18" charset="-127"/>
              </a:rPr>
              <a:t>사용한 만큼만</a:t>
            </a:r>
            <a:endParaRPr lang="en-US" altLang="ko-KR" sz="3600" dirty="0">
              <a:latin typeface="청소년서체" panose="02020603020101020101" pitchFamily="18" charset="-127"/>
              <a:ea typeface="청소년서체" panose="02020603020101020101" pitchFamily="18" charset="-127"/>
            </a:endParaRPr>
          </a:p>
          <a:p>
            <a:pPr marL="571500" indent="-571500">
              <a:buFont typeface="Arial" panose="020B0604020202020204" pitchFamily="34" charset="0"/>
              <a:buChar char="•"/>
            </a:pPr>
            <a:r>
              <a:rPr lang="ko-KR" altLang="en-US" sz="3600" dirty="0">
                <a:latin typeface="청소년서체" panose="02020603020101020101" pitchFamily="18" charset="-127"/>
                <a:ea typeface="청소년서체" panose="02020603020101020101" pitchFamily="18" charset="-127"/>
              </a:rPr>
              <a:t>탄력적으로</a:t>
            </a:r>
            <a:endParaRPr lang="en-US" altLang="ko-KR" sz="3600" dirty="0">
              <a:latin typeface="청소년서체" panose="02020603020101020101" pitchFamily="18" charset="-127"/>
              <a:ea typeface="청소년서체" panose="02020603020101020101" pitchFamily="18" charset="-127"/>
            </a:endParaRPr>
          </a:p>
          <a:p>
            <a:pPr marL="571500" indent="-571500">
              <a:buFont typeface="Arial" panose="020B0604020202020204" pitchFamily="34" charset="0"/>
              <a:buChar char="•"/>
            </a:pPr>
            <a:r>
              <a:rPr lang="ko-KR" altLang="en-US" sz="3600" dirty="0">
                <a:latin typeface="청소년서체" panose="02020603020101020101" pitchFamily="18" charset="-127"/>
                <a:ea typeface="청소년서체" panose="02020603020101020101" pitchFamily="18" charset="-127"/>
              </a:rPr>
              <a:t>공유되지만 나는 모르게 </a:t>
            </a:r>
            <a:endParaRPr lang="en-US" altLang="ko-KR" sz="3600" dirty="0">
              <a:latin typeface="청소년서체" panose="02020603020101020101" pitchFamily="18" charset="-127"/>
              <a:ea typeface="청소년서체" panose="02020603020101020101" pitchFamily="18" charset="-127"/>
            </a:endParaRPr>
          </a:p>
          <a:p>
            <a:pPr marL="571500" indent="-571500">
              <a:buFont typeface="Arial" panose="020B0604020202020204" pitchFamily="34" charset="0"/>
              <a:buChar char="•"/>
            </a:pPr>
            <a:endParaRPr lang="ko-KR" altLang="en-US" dirty="0"/>
          </a:p>
        </p:txBody>
      </p:sp>
    </p:spTree>
    <p:extLst>
      <p:ext uri="{BB962C8B-B14F-4D97-AF65-F5344CB8AC3E}">
        <p14:creationId xmlns:p14="http://schemas.microsoft.com/office/powerpoint/2010/main" val="1382106988"/>
      </p:ext>
    </p:extLst>
  </p:cSld>
  <p:clrMapOvr>
    <a:masterClrMapping/>
  </p:clrMapOvr>
  <p:transition advTm="68233">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Rectangle 65"/>
          <p:cNvSpPr/>
          <p:nvPr/>
        </p:nvSpPr>
        <p:spPr bwMode="auto">
          <a:xfrm>
            <a:off x="3207525" y="1203988"/>
            <a:ext cx="8718215" cy="5138406"/>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91378" tIns="45691" rIns="91378" bIns="45691" numCol="1" spcCol="0" rtlCol="0" anchor="ctr" anchorCtr="0" compatLnSpc="1">
            <a:prstTxWarp prst="textNoShape">
              <a:avLst/>
            </a:prstTxWarp>
          </a:bodyPr>
          <a:lstStyle/>
          <a:p>
            <a:pPr algn="ctr" defTabSz="913437" fontAlgn="base">
              <a:spcBef>
                <a:spcPct val="0"/>
              </a:spcBef>
              <a:spcAft>
                <a:spcPct val="0"/>
              </a:spcAft>
              <a:defRPr/>
            </a:pPr>
            <a:endParaRPr lang="en-US" sz="2200" kern="0" dirty="0">
              <a:gradFill>
                <a:gsLst>
                  <a:gs pos="0">
                    <a:srgbClr val="FFFFFF"/>
                  </a:gs>
                  <a:gs pos="100000">
                    <a:srgbClr val="FFFFFF"/>
                  </a:gs>
                </a:gsLst>
                <a:lin ang="5400000" scaled="0"/>
              </a:gradFill>
              <a:latin typeface="청소년서체" panose="02020603020101020101" pitchFamily="18" charset="-127"/>
              <a:ea typeface="청소년서체" panose="02020603020101020101" pitchFamily="18" charset="-127"/>
            </a:endParaRPr>
          </a:p>
        </p:txBody>
      </p:sp>
      <p:sp>
        <p:nvSpPr>
          <p:cNvPr id="173" name="Rectangle 123"/>
          <p:cNvSpPr/>
          <p:nvPr/>
        </p:nvSpPr>
        <p:spPr>
          <a:xfrm>
            <a:off x="1357863" y="1420734"/>
            <a:ext cx="1866243" cy="639899"/>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368" fontAlgn="base">
              <a:spcAft>
                <a:spcPct val="0"/>
              </a:spcAft>
              <a:defRPr/>
            </a:pPr>
            <a:r>
              <a:rPr lang="ko-KR" altLang="en-US" sz="2000" dirty="0">
                <a:solidFill>
                  <a:srgbClr val="595959">
                    <a:alpha val="99000"/>
                  </a:srgbClr>
                </a:solidFill>
                <a:latin typeface="청소년서체" panose="02020603020101020101" pitchFamily="18" charset="-127"/>
                <a:ea typeface="청소년서체" panose="02020603020101020101" pitchFamily="18" charset="-127"/>
              </a:rPr>
              <a:t>일반전산실</a:t>
            </a:r>
            <a:endParaRPr lang="en-US" altLang="ko-KR" sz="2000" dirty="0">
              <a:solidFill>
                <a:srgbClr val="595959">
                  <a:alpha val="99000"/>
                </a:srgbClr>
              </a:solidFill>
              <a:latin typeface="청소년서체" panose="02020603020101020101" pitchFamily="18" charset="-127"/>
              <a:ea typeface="청소년서체" panose="02020603020101020101" pitchFamily="18" charset="-127"/>
            </a:endParaRPr>
          </a:p>
          <a:p>
            <a:pPr marL="0" lvl="1" defTabSz="1218368" fontAlgn="base">
              <a:spcAft>
                <a:spcPct val="0"/>
              </a:spcAft>
              <a:defRPr/>
            </a:pPr>
            <a:r>
              <a:rPr lang="en-US" sz="2000" dirty="0">
                <a:solidFill>
                  <a:srgbClr val="595959">
                    <a:alpha val="99000"/>
                  </a:srgbClr>
                </a:solidFill>
                <a:latin typeface="청소년서체" panose="02020603020101020101" pitchFamily="18" charset="-127"/>
                <a:ea typeface="청소년서체" panose="02020603020101020101" pitchFamily="18" charset="-127"/>
              </a:rPr>
              <a:t>(</a:t>
            </a:r>
            <a:r>
              <a:rPr lang="ko-KR" altLang="en-US" sz="2000" dirty="0">
                <a:solidFill>
                  <a:srgbClr val="595959">
                    <a:alpha val="99000"/>
                  </a:srgbClr>
                </a:solidFill>
                <a:latin typeface="청소년서체" panose="02020603020101020101" pitchFamily="18" charset="-127"/>
                <a:ea typeface="청소년서체" panose="02020603020101020101" pitchFamily="18" charset="-127"/>
              </a:rPr>
              <a:t>자가소유</a:t>
            </a:r>
            <a:r>
              <a:rPr lang="en-US" altLang="ko-KR" sz="2000" dirty="0">
                <a:solidFill>
                  <a:srgbClr val="595959">
                    <a:alpha val="99000"/>
                  </a:srgbClr>
                </a:solidFill>
                <a:latin typeface="청소년서체" panose="02020603020101020101" pitchFamily="18" charset="-127"/>
                <a:ea typeface="청소년서체" panose="02020603020101020101" pitchFamily="18" charset="-127"/>
              </a:rPr>
              <a:t>)</a:t>
            </a:r>
            <a:endParaRPr lang="en-US" sz="2000" dirty="0">
              <a:solidFill>
                <a:srgbClr val="595959">
                  <a:alpha val="99000"/>
                </a:srgbClr>
              </a:solidFill>
              <a:latin typeface="청소년서체" panose="02020603020101020101" pitchFamily="18" charset="-127"/>
              <a:ea typeface="청소년서체" panose="02020603020101020101" pitchFamily="18" charset="-127"/>
            </a:endParaRPr>
          </a:p>
        </p:txBody>
      </p:sp>
      <p:sp>
        <p:nvSpPr>
          <p:cNvPr id="183" name="Rectangle 127"/>
          <p:cNvSpPr/>
          <p:nvPr/>
        </p:nvSpPr>
        <p:spPr>
          <a:xfrm>
            <a:off x="1337521" y="5374225"/>
            <a:ext cx="1637777" cy="380892"/>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468">
              <a:defRPr/>
            </a:pPr>
            <a:r>
              <a:rPr lang="ko-KR" alt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스토리지</a:t>
            </a:r>
            <a:endPar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184" name="Rectangle 128"/>
          <p:cNvSpPr/>
          <p:nvPr/>
        </p:nvSpPr>
        <p:spPr>
          <a:xfrm>
            <a:off x="1337521" y="4919535"/>
            <a:ext cx="1637777" cy="380892"/>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468">
              <a:defRPr/>
            </a:pPr>
            <a:r>
              <a:rPr lang="ko-KR" alt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서버</a:t>
            </a:r>
            <a:endPar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185" name="Rectangle 129"/>
          <p:cNvSpPr/>
          <p:nvPr/>
        </p:nvSpPr>
        <p:spPr>
          <a:xfrm>
            <a:off x="1337521" y="5828914"/>
            <a:ext cx="1637777" cy="380892"/>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468">
              <a:defRPr/>
            </a:pPr>
            <a:r>
              <a:rPr lang="ko-KR" alt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네트워크</a:t>
            </a:r>
            <a:endPar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186" name="Rectangle 130"/>
          <p:cNvSpPr/>
          <p:nvPr/>
        </p:nvSpPr>
        <p:spPr>
          <a:xfrm>
            <a:off x="1337521" y="4010156"/>
            <a:ext cx="1637777" cy="380892"/>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468">
              <a:defRPr/>
            </a:pPr>
            <a:r>
              <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O/S</a:t>
            </a:r>
          </a:p>
        </p:txBody>
      </p:sp>
      <p:sp>
        <p:nvSpPr>
          <p:cNvPr id="187" name="Rectangle 131"/>
          <p:cNvSpPr/>
          <p:nvPr/>
        </p:nvSpPr>
        <p:spPr>
          <a:xfrm>
            <a:off x="1337521" y="3555465"/>
            <a:ext cx="1637777" cy="380892"/>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468">
              <a:defRPr/>
            </a:pPr>
            <a:r>
              <a:rPr lang="ko-KR" alt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미들웨어</a:t>
            </a:r>
            <a:endPar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188" name="Rectangle 132"/>
          <p:cNvSpPr/>
          <p:nvPr/>
        </p:nvSpPr>
        <p:spPr>
          <a:xfrm>
            <a:off x="1337521" y="4464845"/>
            <a:ext cx="1637777" cy="380892"/>
          </a:xfrm>
          <a:prstGeom prst="rect">
            <a:avLst/>
          </a:prstGeom>
          <a:solidFill>
            <a:srgbClr val="FF8A00"/>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468">
              <a:defRPr/>
            </a:pPr>
            <a:r>
              <a:rPr lang="ko-KR" altLang="en-US" sz="150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가상화</a:t>
            </a:r>
            <a:endPar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189" name="Rectangle 133"/>
          <p:cNvSpPr/>
          <p:nvPr/>
        </p:nvSpPr>
        <p:spPr>
          <a:xfrm>
            <a:off x="1337521" y="2646085"/>
            <a:ext cx="1637777" cy="380892"/>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468">
              <a:defRPr/>
            </a:pPr>
            <a:r>
              <a:rPr lang="ko-KR" alt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데이터베이스</a:t>
            </a:r>
            <a:endPar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190" name="Rectangle 134"/>
          <p:cNvSpPr/>
          <p:nvPr/>
        </p:nvSpPr>
        <p:spPr>
          <a:xfrm>
            <a:off x="1337521" y="2191396"/>
            <a:ext cx="1637777" cy="380892"/>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468">
              <a:defRPr/>
            </a:pPr>
            <a:r>
              <a:rPr lang="ko-KR" alt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프로그램</a:t>
            </a:r>
            <a:endPar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191" name="Rectangle 135"/>
          <p:cNvSpPr/>
          <p:nvPr/>
        </p:nvSpPr>
        <p:spPr>
          <a:xfrm>
            <a:off x="1337521" y="3100775"/>
            <a:ext cx="1637777" cy="380892"/>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468">
              <a:defRPr/>
            </a:pPr>
            <a:r>
              <a:rPr lang="ko-KR" alt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방화벽</a:t>
            </a:r>
            <a:endPar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193" name="TextBox 52"/>
          <p:cNvSpPr txBox="1"/>
          <p:nvPr/>
        </p:nvSpPr>
        <p:spPr>
          <a:xfrm>
            <a:off x="796879" y="3822706"/>
            <a:ext cx="400110" cy="739946"/>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368" fontAlgn="base">
              <a:spcAft>
                <a:spcPct val="0"/>
              </a:spcAft>
              <a:defRPr/>
            </a:pPr>
            <a:r>
              <a:rPr lang="ko-KR" altLang="en-US" sz="1400" dirty="0">
                <a:solidFill>
                  <a:srgbClr val="595959">
                    <a:alpha val="99000"/>
                  </a:srgbClr>
                </a:solidFill>
                <a:latin typeface="청소년서체" panose="02020603020101020101" pitchFamily="18" charset="-127"/>
                <a:ea typeface="청소년서체" panose="02020603020101020101" pitchFamily="18" charset="-127"/>
              </a:rPr>
              <a:t>직접운영</a:t>
            </a:r>
            <a:endParaRPr lang="en-US" sz="1400" dirty="0">
              <a:solidFill>
                <a:srgbClr val="595959">
                  <a:alpha val="99000"/>
                </a:srgbClr>
              </a:solidFill>
              <a:latin typeface="청소년서체" panose="02020603020101020101" pitchFamily="18" charset="-127"/>
              <a:ea typeface="청소년서체" panose="02020603020101020101" pitchFamily="18" charset="-127"/>
            </a:endParaRPr>
          </a:p>
        </p:txBody>
      </p:sp>
      <p:grpSp>
        <p:nvGrpSpPr>
          <p:cNvPr id="194" name="Group 4"/>
          <p:cNvGrpSpPr/>
          <p:nvPr/>
        </p:nvGrpSpPr>
        <p:grpSpPr>
          <a:xfrm>
            <a:off x="3860304" y="1430779"/>
            <a:ext cx="2628391" cy="4779031"/>
            <a:chOff x="3377366" y="1593421"/>
            <a:chExt cx="2629137" cy="4780387"/>
          </a:xfrm>
        </p:grpSpPr>
        <p:sp>
          <p:nvSpPr>
            <p:cNvPr id="195" name="Rectangle 137"/>
            <p:cNvSpPr/>
            <p:nvPr/>
          </p:nvSpPr>
          <p:spPr>
            <a:xfrm>
              <a:off x="3897998" y="1593421"/>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368" fontAlgn="base">
                <a:spcAft>
                  <a:spcPct val="0"/>
                </a:spcAft>
                <a:defRPr/>
              </a:pPr>
              <a:r>
                <a:rPr lang="en-US" sz="2000" dirty="0">
                  <a:solidFill>
                    <a:srgbClr val="595959">
                      <a:alpha val="99000"/>
                    </a:srgbClr>
                  </a:solidFill>
                  <a:latin typeface="청소년서체" panose="02020603020101020101" pitchFamily="18" charset="-127"/>
                  <a:ea typeface="청소년서체" panose="02020603020101020101" pitchFamily="18" charset="-127"/>
                </a:rPr>
                <a:t>Infrastructure</a:t>
              </a:r>
            </a:p>
            <a:p>
              <a:pPr defTabSz="1218468">
                <a:defRPr/>
              </a:pPr>
              <a:r>
                <a:rPr lang="en-US" sz="1600" dirty="0">
                  <a:solidFill>
                    <a:srgbClr val="595959">
                      <a:alpha val="99000"/>
                    </a:srgbClr>
                  </a:solidFill>
                  <a:latin typeface="청소년서체" panose="02020603020101020101" pitchFamily="18" charset="-127"/>
                  <a:ea typeface="청소년서체" panose="02020603020101020101" pitchFamily="18" charset="-127"/>
                </a:rPr>
                <a:t>(as a Service)</a:t>
              </a:r>
            </a:p>
          </p:txBody>
        </p:sp>
        <p:sp>
          <p:nvSpPr>
            <p:cNvPr id="196" name="Rectangle 143"/>
            <p:cNvSpPr/>
            <p:nvPr/>
          </p:nvSpPr>
          <p:spPr>
            <a:xfrm>
              <a:off x="3928143" y="5537991"/>
              <a:ext cx="1638241" cy="381000"/>
            </a:xfrm>
            <a:prstGeom prst="rect">
              <a:avLst/>
            </a:prstGeom>
            <a:solidFill>
              <a:srgbClr val="8CC600"/>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468">
                <a:defRPr/>
              </a:pPr>
              <a:r>
                <a:rPr lang="ko-KR" alt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스토리지</a:t>
              </a:r>
              <a:endPar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197" name="Rectangle 144"/>
            <p:cNvSpPr/>
            <p:nvPr/>
          </p:nvSpPr>
          <p:spPr>
            <a:xfrm>
              <a:off x="3928143" y="5083172"/>
              <a:ext cx="1638241" cy="381000"/>
            </a:xfrm>
            <a:prstGeom prst="rect">
              <a:avLst/>
            </a:prstGeom>
            <a:solidFill>
              <a:srgbClr val="8CC600"/>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468">
                <a:defRPr/>
              </a:pPr>
              <a:r>
                <a:rPr lang="ko-KR" alt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서버</a:t>
              </a:r>
              <a:endPar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198" name="Rectangle 145"/>
            <p:cNvSpPr/>
            <p:nvPr/>
          </p:nvSpPr>
          <p:spPr>
            <a:xfrm>
              <a:off x="3928143" y="5992808"/>
              <a:ext cx="1638241" cy="381000"/>
            </a:xfrm>
            <a:prstGeom prst="rect">
              <a:avLst/>
            </a:prstGeom>
            <a:solidFill>
              <a:srgbClr val="8CC600"/>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468">
                <a:defRPr/>
              </a:pPr>
              <a:r>
                <a:rPr lang="ko-KR" alt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네트워크</a:t>
              </a:r>
              <a:endPar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199" name="Rectangle 146"/>
            <p:cNvSpPr/>
            <p:nvPr/>
          </p:nvSpPr>
          <p:spPr>
            <a:xfrm>
              <a:off x="3928143" y="417353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1218468">
                <a:defRPr/>
              </a:pPr>
              <a:r>
                <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O/S</a:t>
              </a:r>
            </a:p>
          </p:txBody>
        </p:sp>
        <p:sp>
          <p:nvSpPr>
            <p:cNvPr id="200" name="Rectangle 147"/>
            <p:cNvSpPr/>
            <p:nvPr/>
          </p:nvSpPr>
          <p:spPr>
            <a:xfrm>
              <a:off x="3928143" y="3718715"/>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미들웨어</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01" name="Rectangle 148"/>
            <p:cNvSpPr/>
            <p:nvPr/>
          </p:nvSpPr>
          <p:spPr>
            <a:xfrm>
              <a:off x="3928143" y="4628353"/>
              <a:ext cx="1638241" cy="381000"/>
            </a:xfrm>
            <a:prstGeom prst="rect">
              <a:avLst/>
            </a:prstGeom>
            <a:solidFill>
              <a:srgbClr val="8CC600"/>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468">
                <a:defRPr/>
              </a:pPr>
              <a:r>
                <a:rPr lang="ko-KR" alt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가상화</a:t>
              </a:r>
              <a:endPar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02" name="Rectangle 149"/>
            <p:cNvSpPr/>
            <p:nvPr/>
          </p:nvSpPr>
          <p:spPr>
            <a:xfrm>
              <a:off x="3928143" y="2809077"/>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데이터베이스</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03" name="Rectangle 150"/>
            <p:cNvSpPr/>
            <p:nvPr/>
          </p:nvSpPr>
          <p:spPr>
            <a:xfrm>
              <a:off x="3928143" y="2354258"/>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프로그램</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04" name="Rectangle 151"/>
            <p:cNvSpPr/>
            <p:nvPr/>
          </p:nvSpPr>
          <p:spPr>
            <a:xfrm>
              <a:off x="3928143" y="3263896"/>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방화벽</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05" name="Left Brace 139"/>
            <p:cNvSpPr/>
            <p:nvPr/>
          </p:nvSpPr>
          <p:spPr>
            <a:xfrm flipH="1">
              <a:off x="5575615" y="4587244"/>
              <a:ext cx="228600" cy="1764000"/>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1218468">
                <a:defRPr/>
              </a:pPr>
              <a:endParaRPr lang="en-US" kern="0" dirty="0">
                <a:solidFill>
                  <a:srgbClr val="FFFFFF"/>
                </a:solidFill>
                <a:latin typeface="청소년서체" panose="02020603020101020101" pitchFamily="18" charset="-127"/>
                <a:ea typeface="청소년서체" panose="02020603020101020101" pitchFamily="18" charset="-127"/>
                <a:cs typeface="Segoe UI" pitchFamily="34" charset="0"/>
              </a:endParaRPr>
            </a:p>
          </p:txBody>
        </p:sp>
        <p:sp>
          <p:nvSpPr>
            <p:cNvPr id="207" name="Left Brace 141"/>
            <p:cNvSpPr/>
            <p:nvPr/>
          </p:nvSpPr>
          <p:spPr>
            <a:xfrm>
              <a:off x="3789635" y="2354258"/>
              <a:ext cx="133350" cy="2232000"/>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1218468">
                <a:defRPr/>
              </a:pPr>
              <a:endParaRPr lang="en-US" kern="0" dirty="0">
                <a:solidFill>
                  <a:srgbClr val="FFFFFF"/>
                </a:solidFill>
                <a:latin typeface="청소년서체" panose="02020603020101020101" pitchFamily="18" charset="-127"/>
                <a:ea typeface="청소년서체" panose="02020603020101020101" pitchFamily="18" charset="-127"/>
                <a:cs typeface="Segoe UI" pitchFamily="34" charset="0"/>
              </a:endParaRPr>
            </a:p>
          </p:txBody>
        </p:sp>
        <p:sp>
          <p:nvSpPr>
            <p:cNvPr id="208" name="TextBox 58"/>
            <p:cNvSpPr txBox="1"/>
            <p:nvPr/>
          </p:nvSpPr>
          <p:spPr>
            <a:xfrm>
              <a:off x="3377366" y="2815773"/>
              <a:ext cx="400224" cy="794673"/>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368" fontAlgn="base">
                <a:spcAft>
                  <a:spcPct val="0"/>
                </a:spcAft>
                <a:defRPr/>
              </a:pPr>
              <a:r>
                <a:rPr lang="ko-KR" altLang="en-US" sz="1400" dirty="0">
                  <a:solidFill>
                    <a:srgbClr val="595959">
                      <a:alpha val="99000"/>
                    </a:srgbClr>
                  </a:solidFill>
                  <a:latin typeface="청소년서체" panose="02020603020101020101" pitchFamily="18" charset="-127"/>
                  <a:ea typeface="청소년서체" panose="02020603020101020101" pitchFamily="18" charset="-127"/>
                </a:rPr>
                <a:t>직접 운영</a:t>
              </a:r>
              <a:endParaRPr lang="en-US" sz="1400" dirty="0">
                <a:solidFill>
                  <a:srgbClr val="595959">
                    <a:alpha val="99000"/>
                  </a:srgbClr>
                </a:solidFill>
                <a:latin typeface="청소년서체" panose="02020603020101020101" pitchFamily="18" charset="-127"/>
                <a:ea typeface="청소년서체" panose="02020603020101020101" pitchFamily="18" charset="-127"/>
              </a:endParaRPr>
            </a:p>
          </p:txBody>
        </p:sp>
      </p:grpSp>
      <p:grpSp>
        <p:nvGrpSpPr>
          <p:cNvPr id="209" name="Group 5"/>
          <p:cNvGrpSpPr/>
          <p:nvPr/>
        </p:nvGrpSpPr>
        <p:grpSpPr>
          <a:xfrm>
            <a:off x="6461623" y="1420733"/>
            <a:ext cx="2425938" cy="4797345"/>
            <a:chOff x="5979422" y="1583373"/>
            <a:chExt cx="2426626" cy="4798706"/>
          </a:xfrm>
        </p:grpSpPr>
        <p:sp>
          <p:nvSpPr>
            <p:cNvPr id="210" name="Rectangle 153"/>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368" fontAlgn="base">
                <a:spcAft>
                  <a:spcPct val="0"/>
                </a:spcAft>
                <a:defRPr/>
              </a:pPr>
              <a:r>
                <a:rPr lang="en-US" sz="2000" dirty="0">
                  <a:solidFill>
                    <a:srgbClr val="595959">
                      <a:alpha val="99000"/>
                    </a:srgbClr>
                  </a:solidFill>
                  <a:latin typeface="청소년서체" panose="02020603020101020101" pitchFamily="18" charset="-127"/>
                  <a:ea typeface="청소년서체" panose="02020603020101020101" pitchFamily="18" charset="-127"/>
                </a:rPr>
                <a:t>Platform</a:t>
              </a:r>
            </a:p>
            <a:p>
              <a:pPr defTabSz="1218468">
                <a:defRPr/>
              </a:pPr>
              <a:r>
                <a:rPr lang="en-US" sz="1600" dirty="0">
                  <a:solidFill>
                    <a:srgbClr val="595959">
                      <a:alpha val="99000"/>
                    </a:srgbClr>
                  </a:solidFill>
                  <a:latin typeface="청소년서체" panose="02020603020101020101" pitchFamily="18" charset="-127"/>
                  <a:ea typeface="청소년서체" panose="02020603020101020101" pitchFamily="18" charset="-127"/>
                </a:rPr>
                <a:t>(as a Service)</a:t>
              </a:r>
            </a:p>
          </p:txBody>
        </p:sp>
        <p:sp>
          <p:nvSpPr>
            <p:cNvPr id="211" name="Left Brace 154"/>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1218468">
                <a:defRPr/>
              </a:pPr>
              <a:endParaRPr lang="en-US" kern="0" dirty="0">
                <a:solidFill>
                  <a:srgbClr val="FFFFFF"/>
                </a:solidFill>
                <a:latin typeface="청소년서체" panose="02020603020101020101" pitchFamily="18" charset="-127"/>
                <a:ea typeface="청소년서체" panose="02020603020101020101" pitchFamily="18" charset="-127"/>
                <a:cs typeface="Segoe UI" pitchFamily="34" charset="0"/>
              </a:endParaRPr>
            </a:p>
          </p:txBody>
        </p:sp>
        <p:sp>
          <p:nvSpPr>
            <p:cNvPr id="213" name="Left Brace 156"/>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1218468">
                <a:defRPr/>
              </a:pPr>
              <a:endParaRPr lang="en-US" kern="0" dirty="0">
                <a:solidFill>
                  <a:srgbClr val="FFFFFF"/>
                </a:solidFill>
                <a:latin typeface="청소년서체" panose="02020603020101020101" pitchFamily="18" charset="-127"/>
                <a:ea typeface="청소년서체" panose="02020603020101020101" pitchFamily="18" charset="-127"/>
                <a:cs typeface="Segoe UI" pitchFamily="34" charset="0"/>
              </a:endParaRPr>
            </a:p>
          </p:txBody>
        </p:sp>
        <p:sp>
          <p:nvSpPr>
            <p:cNvPr id="214" name="TextBox 60"/>
            <p:cNvSpPr txBox="1"/>
            <p:nvPr/>
          </p:nvSpPr>
          <p:spPr>
            <a:xfrm>
              <a:off x="5979422" y="2358572"/>
              <a:ext cx="400223" cy="794673"/>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368" fontAlgn="base">
                <a:spcAft>
                  <a:spcPct val="0"/>
                </a:spcAft>
                <a:defRPr/>
              </a:pPr>
              <a:r>
                <a:rPr lang="ko-KR" altLang="en-US" sz="1400" dirty="0">
                  <a:solidFill>
                    <a:srgbClr val="595959">
                      <a:alpha val="99000"/>
                    </a:srgbClr>
                  </a:solidFill>
                  <a:latin typeface="청소년서체" panose="02020603020101020101" pitchFamily="18" charset="-127"/>
                  <a:ea typeface="청소년서체" panose="02020603020101020101" pitchFamily="18" charset="-127"/>
                </a:rPr>
                <a:t>직접 운영</a:t>
              </a:r>
              <a:endParaRPr lang="en-US" sz="1400" dirty="0">
                <a:solidFill>
                  <a:srgbClr val="595959">
                    <a:alpha val="99000"/>
                  </a:srgbClr>
                </a:solidFill>
                <a:latin typeface="청소년서체" panose="02020603020101020101" pitchFamily="18" charset="-127"/>
                <a:ea typeface="청소년서체" panose="02020603020101020101" pitchFamily="18" charset="-127"/>
              </a:endParaRPr>
            </a:p>
          </p:txBody>
        </p:sp>
        <p:sp>
          <p:nvSpPr>
            <p:cNvPr id="215" name="Rectangle 159"/>
            <p:cNvSpPr/>
            <p:nvPr/>
          </p:nvSpPr>
          <p:spPr>
            <a:xfrm>
              <a:off x="6484238" y="553799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스토리지</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16" name="Rectangle 160"/>
            <p:cNvSpPr/>
            <p:nvPr/>
          </p:nvSpPr>
          <p:spPr>
            <a:xfrm>
              <a:off x="6484238" y="508317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서버</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17" name="Rectangle 161"/>
            <p:cNvSpPr/>
            <p:nvPr/>
          </p:nvSpPr>
          <p:spPr>
            <a:xfrm>
              <a:off x="6484238" y="599280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네트워크</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18" name="Rectangle 162"/>
            <p:cNvSpPr/>
            <p:nvPr/>
          </p:nvSpPr>
          <p:spPr>
            <a:xfrm>
              <a:off x="6484238" y="417353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O/S</a:t>
              </a:r>
            </a:p>
          </p:txBody>
        </p:sp>
        <p:sp>
          <p:nvSpPr>
            <p:cNvPr id="219" name="Rectangle 163"/>
            <p:cNvSpPr/>
            <p:nvPr/>
          </p:nvSpPr>
          <p:spPr>
            <a:xfrm>
              <a:off x="6484238" y="371871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미들웨어</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20" name="Rectangle 164"/>
            <p:cNvSpPr/>
            <p:nvPr/>
          </p:nvSpPr>
          <p:spPr>
            <a:xfrm>
              <a:off x="6484238" y="462835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가상화</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21" name="Rectangle 165"/>
            <p:cNvSpPr/>
            <p:nvPr/>
          </p:nvSpPr>
          <p:spPr>
            <a:xfrm>
              <a:off x="6484238" y="2354257"/>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프로그램</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22" name="Rectangle 166"/>
            <p:cNvSpPr/>
            <p:nvPr/>
          </p:nvSpPr>
          <p:spPr>
            <a:xfrm>
              <a:off x="6484238" y="3263895"/>
              <a:ext cx="1638240" cy="381000"/>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방화벽</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23" name="Rectangle 167"/>
            <p:cNvSpPr/>
            <p:nvPr/>
          </p:nvSpPr>
          <p:spPr>
            <a:xfrm>
              <a:off x="6484238" y="2809076"/>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데이터베이스</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grpSp>
      <p:sp>
        <p:nvSpPr>
          <p:cNvPr id="225" name="Rectangle 169"/>
          <p:cNvSpPr/>
          <p:nvPr/>
        </p:nvSpPr>
        <p:spPr>
          <a:xfrm>
            <a:off x="9462181" y="1420734"/>
            <a:ext cx="2027682" cy="639899"/>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368" fontAlgn="base">
              <a:spcAft>
                <a:spcPct val="0"/>
              </a:spcAft>
              <a:defRPr/>
            </a:pPr>
            <a:r>
              <a:rPr lang="en-US" sz="2000" dirty="0">
                <a:solidFill>
                  <a:srgbClr val="595959">
                    <a:alpha val="99000"/>
                  </a:srgbClr>
                </a:solidFill>
                <a:latin typeface="청소년서체" panose="02020603020101020101" pitchFamily="18" charset="-127"/>
                <a:ea typeface="청소년서체" panose="02020603020101020101" pitchFamily="18" charset="-127"/>
              </a:rPr>
              <a:t>Software</a:t>
            </a:r>
          </a:p>
          <a:p>
            <a:pPr defTabSz="1218468">
              <a:defRPr/>
            </a:pPr>
            <a:r>
              <a:rPr lang="en-US" sz="1600" dirty="0">
                <a:solidFill>
                  <a:srgbClr val="595959">
                    <a:alpha val="99000"/>
                  </a:srgbClr>
                </a:solidFill>
                <a:latin typeface="청소년서체" panose="02020603020101020101" pitchFamily="18" charset="-127"/>
                <a:ea typeface="청소년서체" panose="02020603020101020101" pitchFamily="18" charset="-127"/>
              </a:rPr>
              <a:t>(as a Service)</a:t>
            </a:r>
          </a:p>
        </p:txBody>
      </p:sp>
      <p:sp>
        <p:nvSpPr>
          <p:cNvPr id="228" name="Rectangle 173"/>
          <p:cNvSpPr/>
          <p:nvPr/>
        </p:nvSpPr>
        <p:spPr>
          <a:xfrm>
            <a:off x="9522138" y="5374225"/>
            <a:ext cx="1637775" cy="380892"/>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스토리지</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29" name="Rectangle 174"/>
          <p:cNvSpPr/>
          <p:nvPr/>
        </p:nvSpPr>
        <p:spPr>
          <a:xfrm>
            <a:off x="9522138" y="4919535"/>
            <a:ext cx="1637775" cy="380892"/>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서버</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30" name="Rectangle 175"/>
          <p:cNvSpPr/>
          <p:nvPr/>
        </p:nvSpPr>
        <p:spPr>
          <a:xfrm>
            <a:off x="9522138" y="5828914"/>
            <a:ext cx="1637775" cy="380892"/>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네트워크</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31" name="Rectangle 176"/>
          <p:cNvSpPr/>
          <p:nvPr/>
        </p:nvSpPr>
        <p:spPr>
          <a:xfrm>
            <a:off x="9522138" y="4010156"/>
            <a:ext cx="1637775" cy="380892"/>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O/S</a:t>
            </a:r>
          </a:p>
        </p:txBody>
      </p:sp>
      <p:sp>
        <p:nvSpPr>
          <p:cNvPr id="232" name="Rectangle 177"/>
          <p:cNvSpPr/>
          <p:nvPr/>
        </p:nvSpPr>
        <p:spPr>
          <a:xfrm>
            <a:off x="9522138" y="3555465"/>
            <a:ext cx="1637775" cy="380892"/>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미들웨어</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33" name="Rectangle 178"/>
          <p:cNvSpPr/>
          <p:nvPr/>
        </p:nvSpPr>
        <p:spPr>
          <a:xfrm>
            <a:off x="9522138" y="4464845"/>
            <a:ext cx="1637775" cy="380892"/>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가상화</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34" name="Rectangle 179"/>
          <p:cNvSpPr/>
          <p:nvPr/>
        </p:nvSpPr>
        <p:spPr>
          <a:xfrm>
            <a:off x="9522138" y="2191396"/>
            <a:ext cx="1637775" cy="380892"/>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프로그램</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35" name="Rectangle 180"/>
          <p:cNvSpPr/>
          <p:nvPr/>
        </p:nvSpPr>
        <p:spPr>
          <a:xfrm>
            <a:off x="9522138" y="3100775"/>
            <a:ext cx="1637775" cy="380892"/>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방화벽</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36" name="Rectangle 181"/>
          <p:cNvSpPr/>
          <p:nvPr/>
        </p:nvSpPr>
        <p:spPr>
          <a:xfrm>
            <a:off x="9522138" y="2646085"/>
            <a:ext cx="1637775" cy="380892"/>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데이터베이스</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pic>
        <p:nvPicPr>
          <p:cNvPr id="237" name="Picture 11" descr="Cloud 512x512.png"/>
          <p:cNvPicPr>
            <a:picLocks noChangeAspect="1"/>
          </p:cNvPicPr>
          <p:nvPr/>
        </p:nvPicPr>
        <p:blipFill>
          <a:blip r:embed="rId3" cstate="print">
            <a:duotone>
              <a:prstClr val="black"/>
              <a:srgbClr val="292929">
                <a:tint val="45000"/>
                <a:satMod val="400000"/>
              </a:srgbClr>
            </a:duotone>
            <a:extLst>
              <a:ext uri="{28A0092B-C50C-407E-A947-70E740481C1C}">
                <a14:useLocalDpi xmlns:a14="http://schemas.microsoft.com/office/drawing/2010/main" val="0"/>
              </a:ext>
            </a:extLst>
          </a:blip>
          <a:srcRect/>
          <a:stretch>
            <a:fillRect/>
          </a:stretch>
        </p:blipFill>
        <p:spPr bwMode="auto">
          <a:xfrm>
            <a:off x="3286613" y="5450661"/>
            <a:ext cx="1013816" cy="1013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8" name="Picture 12" descr="Gift 512x512.png"/>
          <p:cNvPicPr>
            <a:picLocks noChangeAspect="1"/>
          </p:cNvPicPr>
          <p:nvPr/>
        </p:nvPicPr>
        <p:blipFill>
          <a:blip r:embed="rId4" cstate="print">
            <a:duotone>
              <a:prstClr val="black"/>
              <a:srgbClr val="292929">
                <a:tint val="45000"/>
                <a:satMod val="400000"/>
              </a:srgbClr>
            </a:duotone>
            <a:extLst>
              <a:ext uri="{28A0092B-C50C-407E-A947-70E740481C1C}">
                <a14:useLocalDpi xmlns:a14="http://schemas.microsoft.com/office/drawing/2010/main" val="0"/>
              </a:ext>
            </a:extLst>
          </a:blip>
          <a:srcRect/>
          <a:stretch>
            <a:fillRect/>
          </a:stretch>
        </p:blipFill>
        <p:spPr bwMode="auto">
          <a:xfrm>
            <a:off x="373417" y="5460401"/>
            <a:ext cx="806045" cy="80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9" name="Rectangle 66"/>
          <p:cNvSpPr/>
          <p:nvPr/>
        </p:nvSpPr>
        <p:spPr bwMode="auto">
          <a:xfrm flipH="1">
            <a:off x="252866" y="1203988"/>
            <a:ext cx="2954658" cy="5138406"/>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91378" tIns="45691" rIns="91378" bIns="45691" numCol="1" spcCol="0" rtlCol="0" anchor="ctr" anchorCtr="0" compatLnSpc="1">
            <a:prstTxWarp prst="textNoShape">
              <a:avLst/>
            </a:prstTxWarp>
          </a:bodyPr>
          <a:lstStyle/>
          <a:p>
            <a:pPr algn="ctr" defTabSz="913437" fontAlgn="base">
              <a:spcBef>
                <a:spcPct val="0"/>
              </a:spcBef>
              <a:spcAft>
                <a:spcPct val="0"/>
              </a:spcAft>
              <a:defRPr/>
            </a:pPr>
            <a:endParaRPr lang="en-US" sz="2200" kern="0" dirty="0">
              <a:gradFill>
                <a:gsLst>
                  <a:gs pos="0">
                    <a:srgbClr val="FFFFFF"/>
                  </a:gs>
                  <a:gs pos="100000">
                    <a:srgbClr val="FFFFFF"/>
                  </a:gs>
                </a:gsLst>
                <a:lin ang="5400000" scaled="0"/>
              </a:gradFill>
              <a:latin typeface="청소년서체" panose="02020603020101020101" pitchFamily="18" charset="-127"/>
              <a:ea typeface="청소년서체" panose="02020603020101020101" pitchFamily="18" charset="-127"/>
            </a:endParaRPr>
          </a:p>
        </p:txBody>
      </p:sp>
      <p:sp>
        <p:nvSpPr>
          <p:cNvPr id="68" name="Left Brace 154"/>
          <p:cNvSpPr/>
          <p:nvPr/>
        </p:nvSpPr>
        <p:spPr>
          <a:xfrm flipH="1">
            <a:off x="11158602" y="2200918"/>
            <a:ext cx="224698" cy="3995856"/>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1218468">
              <a:defRPr/>
            </a:pPr>
            <a:endParaRPr lang="en-US" kern="0" dirty="0">
              <a:solidFill>
                <a:srgbClr val="FFFFFF"/>
              </a:solidFill>
              <a:latin typeface="청소년서체" panose="02020603020101020101" pitchFamily="18" charset="-127"/>
              <a:ea typeface="청소년서체" panose="02020603020101020101" pitchFamily="18" charset="-127"/>
              <a:cs typeface="Segoe UI" pitchFamily="34" charset="0"/>
            </a:endParaRPr>
          </a:p>
        </p:txBody>
      </p:sp>
      <p:sp>
        <p:nvSpPr>
          <p:cNvPr id="69" name="Left Brace 141"/>
          <p:cNvSpPr/>
          <p:nvPr/>
        </p:nvSpPr>
        <p:spPr>
          <a:xfrm>
            <a:off x="1104514" y="2191396"/>
            <a:ext cx="228552" cy="4030856"/>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1218468">
              <a:defRPr/>
            </a:pPr>
            <a:endParaRPr lang="en-US" kern="0" dirty="0">
              <a:solidFill>
                <a:srgbClr val="FFFFFF"/>
              </a:solidFill>
              <a:latin typeface="청소년서체" panose="02020603020101020101" pitchFamily="18" charset="-127"/>
              <a:ea typeface="청소년서체" panose="02020603020101020101" pitchFamily="18" charset="-127"/>
              <a:cs typeface="Segoe UI" pitchFamily="34" charset="0"/>
            </a:endParaRPr>
          </a:p>
        </p:txBody>
      </p:sp>
      <p:sp>
        <p:nvSpPr>
          <p:cNvPr id="63" name="TextBox 60"/>
          <p:cNvSpPr txBox="1"/>
          <p:nvPr/>
        </p:nvSpPr>
        <p:spPr>
          <a:xfrm>
            <a:off x="6237098" y="4701481"/>
            <a:ext cx="400110" cy="1280159"/>
          </a:xfrm>
          <a:prstGeom prst="rect">
            <a:avLst/>
          </a:prstGeom>
          <a:noFill/>
        </p:spPr>
        <p:txBody>
          <a:bodyPr vert="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368" fontAlgn="base">
              <a:spcAft>
                <a:spcPct val="0"/>
              </a:spcAft>
              <a:defRPr/>
            </a:pPr>
            <a:r>
              <a:rPr lang="ko-KR" altLang="en-US" sz="1400" dirty="0">
                <a:solidFill>
                  <a:srgbClr val="595959">
                    <a:alpha val="99000"/>
                  </a:srgbClr>
                </a:solidFill>
                <a:latin typeface="청소년서체" panose="02020603020101020101" pitchFamily="18" charset="-127"/>
                <a:ea typeface="청소년서체" panose="02020603020101020101" pitchFamily="18" charset="-127"/>
              </a:rPr>
              <a:t>전문업체가 운영</a:t>
            </a:r>
            <a:endParaRPr lang="en-US" sz="1400" dirty="0">
              <a:solidFill>
                <a:srgbClr val="595959">
                  <a:alpha val="99000"/>
                </a:srgbClr>
              </a:solidFill>
              <a:latin typeface="청소년서체" panose="02020603020101020101" pitchFamily="18" charset="-127"/>
              <a:ea typeface="청소년서체" panose="02020603020101020101" pitchFamily="18" charset="-127"/>
            </a:endParaRPr>
          </a:p>
        </p:txBody>
      </p:sp>
      <p:sp>
        <p:nvSpPr>
          <p:cNvPr id="64" name="TextBox 60"/>
          <p:cNvSpPr txBox="1"/>
          <p:nvPr/>
        </p:nvSpPr>
        <p:spPr>
          <a:xfrm>
            <a:off x="8791629" y="3944449"/>
            <a:ext cx="400110" cy="1280159"/>
          </a:xfrm>
          <a:prstGeom prst="rect">
            <a:avLst/>
          </a:prstGeom>
          <a:noFill/>
        </p:spPr>
        <p:txBody>
          <a:bodyPr vert="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368" fontAlgn="base">
              <a:spcAft>
                <a:spcPct val="0"/>
              </a:spcAft>
              <a:defRPr/>
            </a:pPr>
            <a:r>
              <a:rPr lang="ko-KR" altLang="en-US" sz="1400" dirty="0">
                <a:solidFill>
                  <a:srgbClr val="595959">
                    <a:alpha val="99000"/>
                  </a:srgbClr>
                </a:solidFill>
                <a:latin typeface="청소년서체" panose="02020603020101020101" pitchFamily="18" charset="-127"/>
                <a:ea typeface="청소년서체" panose="02020603020101020101" pitchFamily="18" charset="-127"/>
              </a:rPr>
              <a:t>전문업체가 운영</a:t>
            </a:r>
            <a:endParaRPr lang="en-US" sz="1400" dirty="0">
              <a:solidFill>
                <a:srgbClr val="595959">
                  <a:alpha val="99000"/>
                </a:srgbClr>
              </a:solidFill>
              <a:latin typeface="청소년서체" panose="02020603020101020101" pitchFamily="18" charset="-127"/>
              <a:ea typeface="청소년서체" panose="02020603020101020101" pitchFamily="18" charset="-127"/>
            </a:endParaRPr>
          </a:p>
        </p:txBody>
      </p:sp>
      <p:sp>
        <p:nvSpPr>
          <p:cNvPr id="65" name="TextBox 60"/>
          <p:cNvSpPr txBox="1"/>
          <p:nvPr/>
        </p:nvSpPr>
        <p:spPr>
          <a:xfrm>
            <a:off x="11352640" y="3582912"/>
            <a:ext cx="400110" cy="1280159"/>
          </a:xfrm>
          <a:prstGeom prst="rect">
            <a:avLst/>
          </a:prstGeom>
          <a:noFill/>
        </p:spPr>
        <p:txBody>
          <a:bodyPr vert="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368" fontAlgn="base">
              <a:spcAft>
                <a:spcPct val="0"/>
              </a:spcAft>
              <a:defRPr/>
            </a:pPr>
            <a:r>
              <a:rPr lang="ko-KR" altLang="en-US" sz="1400" dirty="0">
                <a:solidFill>
                  <a:srgbClr val="595959">
                    <a:alpha val="99000"/>
                  </a:srgbClr>
                </a:solidFill>
                <a:latin typeface="청소년서체" panose="02020603020101020101" pitchFamily="18" charset="-127"/>
                <a:ea typeface="청소년서체" panose="02020603020101020101" pitchFamily="18" charset="-127"/>
              </a:rPr>
              <a:t>전문업체가 운영</a:t>
            </a:r>
            <a:endParaRPr lang="en-US" sz="1400" dirty="0">
              <a:solidFill>
                <a:srgbClr val="595959">
                  <a:alpha val="99000"/>
                </a:srgbClr>
              </a:solidFill>
              <a:latin typeface="청소년서체" panose="02020603020101020101" pitchFamily="18" charset="-127"/>
              <a:ea typeface="청소년서체" panose="02020603020101020101" pitchFamily="18" charset="-127"/>
            </a:endParaRPr>
          </a:p>
        </p:txBody>
      </p:sp>
      <p:sp>
        <p:nvSpPr>
          <p:cNvPr id="66" name="Title 1"/>
          <p:cNvSpPr txBox="1">
            <a:spLocks/>
          </p:cNvSpPr>
          <p:nvPr/>
        </p:nvSpPr>
        <p:spPr>
          <a:xfrm>
            <a:off x="269241" y="289957"/>
            <a:ext cx="11655840" cy="899537"/>
          </a:xfrm>
          <a:prstGeom prst="rect">
            <a:avLst/>
          </a:prstGeom>
        </p:spPr>
        <p:txBody>
          <a:bodyPr vert="horz" wrap="square" lIns="143428" tIns="89642" rIns="143428" bIns="89642" rtlCol="0" anchor="t">
            <a:noAutofit/>
          </a:bodyPr>
          <a:lstStyle>
            <a:lvl1pPr algn="l" defTabSz="932742" rtl="0" eaLnBrk="1" latinLnBrk="1"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ko-KR" altLang="en-US" sz="4705" spc="-100" dirty="0">
                <a:gradFill>
                  <a:gsLst>
                    <a:gs pos="1250">
                      <a:srgbClr val="505050"/>
                    </a:gs>
                    <a:gs pos="100000">
                      <a:srgbClr val="505050"/>
                    </a:gs>
                  </a:gsLst>
                  <a:lin ang="5400000" scaled="0"/>
                </a:gradFill>
                <a:latin typeface="청소년서체" panose="02020603020101020101" pitchFamily="18" charset="-127"/>
                <a:ea typeface="청소년서체" panose="02020603020101020101" pitchFamily="18" charset="-127"/>
              </a:rPr>
              <a:t>클라우드 서비스 모델</a:t>
            </a:r>
          </a:p>
        </p:txBody>
      </p:sp>
    </p:spTree>
    <p:extLst>
      <p:ext uri="{BB962C8B-B14F-4D97-AF65-F5344CB8AC3E}">
        <p14:creationId xmlns:p14="http://schemas.microsoft.com/office/powerpoint/2010/main" val="1183132840"/>
      </p:ext>
    </p:extLst>
  </p:cSld>
  <p:clrMapOvr>
    <a:masterClrMapping/>
  </p:clrMapOvr>
  <mc:AlternateContent xmlns:mc="http://schemas.openxmlformats.org/markup-compatibility/2006">
    <mc:Choice xmlns:p14="http://schemas.microsoft.com/office/powerpoint/2010/main" Requires="p14">
      <p:transition spd="med" p14:dur="700" advTm="229832">
        <p:fade/>
      </p:transition>
    </mc:Choice>
    <mc:Fallback>
      <p:transition spd="med" advTm="229832">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434716" y="5088042"/>
            <a:ext cx="3941300" cy="1026655"/>
            <a:chOff x="342905" y="5150364"/>
            <a:chExt cx="3941859" cy="1026801"/>
          </a:xfrm>
        </p:grpSpPr>
        <p:sp>
          <p:nvSpPr>
            <p:cNvPr id="6" name="TextBox 5"/>
            <p:cNvSpPr txBox="1"/>
            <p:nvPr/>
          </p:nvSpPr>
          <p:spPr>
            <a:xfrm>
              <a:off x="342905" y="5150364"/>
              <a:ext cx="3941859" cy="487886"/>
            </a:xfrm>
            <a:prstGeom prst="rect">
              <a:avLst/>
            </a:prstGeom>
            <a:noFill/>
            <a:ln>
              <a:noFill/>
            </a:ln>
          </p:spPr>
          <p:txBody>
            <a:bodyPr wrap="square" lIns="0" tIns="45711" rIns="0" bIns="45711"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Predictable Bursts</a:t>
              </a:r>
            </a:p>
          </p:txBody>
        </p:sp>
        <p:sp>
          <p:nvSpPr>
            <p:cNvPr id="7" name="Rectangle 6"/>
            <p:cNvSpPr/>
            <p:nvPr/>
          </p:nvSpPr>
          <p:spPr>
            <a:xfrm>
              <a:off x="342905" y="5623088"/>
              <a:ext cx="3190656" cy="554077"/>
            </a:xfrm>
            <a:prstGeom prst="rect">
              <a:avLst/>
            </a:prstGeom>
            <a:ln>
              <a:noFill/>
            </a:ln>
          </p:spPr>
          <p:txBody>
            <a:bodyPr wrap="square" lIns="0" tIns="0" rIns="0" bIns="0">
              <a:spAutoFit/>
            </a:bodyPr>
            <a:lstStyle/>
            <a:p>
              <a:pPr marL="0" lvl="1" defTabSz="1218602" fontAlgn="base">
                <a:spcAft>
                  <a:spcPct val="0"/>
                </a:spcAft>
              </a:pPr>
              <a:r>
                <a:rPr lang="en-US" sz="1200" dirty="0">
                  <a:solidFill>
                    <a:schemeClr val="tx1">
                      <a:alpha val="99000"/>
                    </a:schemeClr>
                  </a:solidFill>
                  <a:ea typeface="Kozuka Gothic Pro R" pitchFamily="34" charset="-128"/>
                </a:rPr>
                <a:t>Services with micro seasonality trends   </a:t>
              </a:r>
            </a:p>
            <a:p>
              <a:pPr marL="0" lvl="1" defTabSz="1218602" fontAlgn="base">
                <a:spcAft>
                  <a:spcPct val="0"/>
                </a:spcAft>
              </a:pPr>
              <a:r>
                <a:rPr lang="en-US" sz="1200" dirty="0">
                  <a:solidFill>
                    <a:schemeClr val="tx1">
                      <a:alpha val="99000"/>
                    </a:schemeClr>
                  </a:solidFill>
                  <a:ea typeface="Kozuka Gothic Pro R" pitchFamily="34" charset="-128"/>
                </a:rPr>
                <a:t>Peaks due to periodic increased demand</a:t>
              </a:r>
            </a:p>
            <a:p>
              <a:pPr marL="0" lvl="1" defTabSz="1218602" fontAlgn="base">
                <a:spcAft>
                  <a:spcPct val="0"/>
                </a:spcAft>
              </a:pPr>
              <a:r>
                <a:rPr lang="en-US" sz="1200" dirty="0">
                  <a:solidFill>
                    <a:schemeClr val="tx1">
                      <a:alpha val="99000"/>
                    </a:schemeClr>
                  </a:solidFill>
                  <a:ea typeface="Kozuka Gothic Pro R" pitchFamily="34" charset="-128"/>
                </a:rPr>
                <a:t>IT complexity and wasted capacity</a:t>
              </a:r>
            </a:p>
          </p:txBody>
        </p:sp>
      </p:grpSp>
      <p:grpSp>
        <p:nvGrpSpPr>
          <p:cNvPr id="8" name="Group 7"/>
          <p:cNvGrpSpPr/>
          <p:nvPr/>
        </p:nvGrpSpPr>
        <p:grpSpPr>
          <a:xfrm>
            <a:off x="6129890" y="3920608"/>
            <a:ext cx="3731749" cy="1213655"/>
            <a:chOff x="4261124" y="5644173"/>
            <a:chExt cx="3732278" cy="1213827"/>
          </a:xfrm>
        </p:grpSpPr>
        <p:sp>
          <p:nvSpPr>
            <p:cNvPr id="9" name="Rectangle 8"/>
            <p:cNvSpPr/>
            <p:nvPr/>
          </p:nvSpPr>
          <p:spPr>
            <a:xfrm rot="16200000">
              <a:off x="3865551" y="6039746"/>
              <a:ext cx="1024540" cy="233393"/>
            </a:xfrm>
            <a:prstGeom prst="rect">
              <a:avLst/>
            </a:prstGeom>
            <a:ln>
              <a:noFill/>
            </a:ln>
          </p:spPr>
          <p:txBody>
            <a:bodyPr wrap="square" lIns="91423" tIns="45711" rIns="91423" bIns="45711">
              <a:spAutoFit/>
            </a:bodyPr>
            <a:lstStyle/>
            <a:p>
              <a:pPr marL="304676" indent="-304676" algn="ctr" defTabSz="1218702"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grpSp>
          <p:nvGrpSpPr>
            <p:cNvPr id="10" name="Group 9"/>
            <p:cNvGrpSpPr/>
            <p:nvPr/>
          </p:nvGrpSpPr>
          <p:grpSpPr>
            <a:xfrm>
              <a:off x="4582482" y="5864109"/>
              <a:ext cx="3410920" cy="993891"/>
              <a:chOff x="4582482" y="5864109"/>
              <a:chExt cx="3410920" cy="993891"/>
            </a:xfrm>
          </p:grpSpPr>
          <p:sp>
            <p:nvSpPr>
              <p:cNvPr id="11" name="Text Placeholder 6"/>
              <p:cNvSpPr txBox="1">
                <a:spLocks/>
              </p:cNvSpPr>
              <p:nvPr/>
            </p:nvSpPr>
            <p:spPr bwMode="auto">
              <a:xfrm>
                <a:off x="7781504" y="6646984"/>
                <a:ext cx="211898" cy="2110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702" eaLnBrk="0" fontAlgn="base" hangingPunct="0">
                  <a:spcBef>
                    <a:spcPct val="20000"/>
                  </a:spcBef>
                  <a:spcAft>
                    <a:spcPct val="0"/>
                  </a:spcAft>
                  <a:buClr>
                    <a:srgbClr val="000000"/>
                  </a:buClr>
                </a:pPr>
                <a:r>
                  <a:rPr lang="en-US" sz="1400" i="1" dirty="0">
                    <a:solidFill>
                      <a:schemeClr val="tx1">
                        <a:alpha val="99000"/>
                      </a:schemeClr>
                    </a:solidFill>
                  </a:rPr>
                  <a:t>t</a:t>
                </a:r>
              </a:p>
            </p:txBody>
          </p:sp>
          <p:cxnSp>
            <p:nvCxnSpPr>
              <p:cNvPr id="12" name="Straight Arrow Connector 11"/>
              <p:cNvCxnSpPr/>
              <p:nvPr/>
            </p:nvCxnSpPr>
            <p:spPr bwMode="auto">
              <a:xfrm flipV="1">
                <a:off x="4597721" y="5864109"/>
                <a:ext cx="0" cy="8974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3" name="Straight Arrow Connector 12"/>
              <p:cNvCxnSpPr/>
              <p:nvPr/>
            </p:nvCxnSpPr>
            <p:spPr bwMode="auto">
              <a:xfrm>
                <a:off x="4582482" y="6749009"/>
                <a:ext cx="3152990"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4" name="Freeform 13"/>
              <p:cNvSpPr/>
              <p:nvPr/>
            </p:nvSpPr>
            <p:spPr>
              <a:xfrm>
                <a:off x="4595628" y="5920458"/>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15" name="Straight Connector 14"/>
              <p:cNvCxnSpPr/>
              <p:nvPr/>
            </p:nvCxnSpPr>
            <p:spPr bwMode="auto">
              <a:xfrm>
                <a:off x="4621762" y="6295119"/>
                <a:ext cx="2963103" cy="24852"/>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grpSp>
        <p:nvGrpSpPr>
          <p:cNvPr id="16" name="Group 15"/>
          <p:cNvGrpSpPr/>
          <p:nvPr/>
        </p:nvGrpSpPr>
        <p:grpSpPr>
          <a:xfrm>
            <a:off x="6448963" y="2723076"/>
            <a:ext cx="3821396" cy="997033"/>
            <a:chOff x="342905" y="3877806"/>
            <a:chExt cx="3821938" cy="997174"/>
          </a:xfrm>
        </p:grpSpPr>
        <p:sp>
          <p:nvSpPr>
            <p:cNvPr id="17" name="TextBox 16"/>
            <p:cNvSpPr txBox="1"/>
            <p:nvPr/>
          </p:nvSpPr>
          <p:spPr>
            <a:xfrm>
              <a:off x="342905" y="3877806"/>
              <a:ext cx="3821938" cy="487886"/>
            </a:xfrm>
            <a:prstGeom prst="rect">
              <a:avLst/>
            </a:prstGeom>
            <a:noFill/>
            <a:ln>
              <a:noFill/>
            </a:ln>
          </p:spPr>
          <p:txBody>
            <a:bodyPr wrap="square" lIns="0" tIns="45711" rIns="0" bIns="45711"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Unpredictable Bursts</a:t>
              </a:r>
            </a:p>
          </p:txBody>
        </p:sp>
        <p:sp>
          <p:nvSpPr>
            <p:cNvPr id="18" name="Rectangle 17"/>
            <p:cNvSpPr/>
            <p:nvPr/>
          </p:nvSpPr>
          <p:spPr>
            <a:xfrm>
              <a:off x="342905" y="4320904"/>
              <a:ext cx="3045807" cy="554076"/>
            </a:xfrm>
            <a:prstGeom prst="rect">
              <a:avLst/>
            </a:prstGeom>
            <a:ln>
              <a:noFill/>
            </a:ln>
          </p:spPr>
          <p:txBody>
            <a:bodyPr wrap="square" lIns="0" tIns="0" rIns="0" bIns="0">
              <a:spAutoFit/>
            </a:bodyPr>
            <a:lstStyle/>
            <a:p>
              <a:pPr marL="0" lvl="1" defTabSz="1218602" fontAlgn="base">
                <a:spcAft>
                  <a:spcPct val="0"/>
                </a:spcAft>
              </a:pPr>
              <a:r>
                <a:rPr lang="en-US" sz="1200" dirty="0">
                  <a:solidFill>
                    <a:schemeClr val="tx1">
                      <a:alpha val="99000"/>
                    </a:schemeClr>
                  </a:solidFill>
                  <a:ea typeface="Kozuka Gothic Pro R" pitchFamily="34" charset="-128"/>
                </a:rPr>
                <a:t>Unexpected/unplanned peak in demand  </a:t>
              </a:r>
            </a:p>
            <a:p>
              <a:pPr marL="0" lvl="1" defTabSz="1218602" fontAlgn="base">
                <a:spcAft>
                  <a:spcPct val="0"/>
                </a:spcAft>
              </a:pPr>
              <a:r>
                <a:rPr lang="en-US" sz="1200" dirty="0">
                  <a:solidFill>
                    <a:schemeClr val="tx1">
                      <a:alpha val="99000"/>
                    </a:schemeClr>
                  </a:solidFill>
                  <a:ea typeface="Kozuka Gothic Pro R" pitchFamily="34" charset="-128"/>
                </a:rPr>
                <a:t>Sudden spike impacts performance </a:t>
              </a:r>
            </a:p>
            <a:p>
              <a:pPr marL="0" lvl="1" defTabSz="1218602" fontAlgn="base">
                <a:spcAft>
                  <a:spcPct val="0"/>
                </a:spcAft>
              </a:pPr>
              <a:r>
                <a:rPr lang="en-US" sz="1200" dirty="0">
                  <a:solidFill>
                    <a:schemeClr val="tx1">
                      <a:alpha val="99000"/>
                    </a:schemeClr>
                  </a:solidFill>
                  <a:ea typeface="Kozuka Gothic Pro R" pitchFamily="34" charset="-128"/>
                </a:rPr>
                <a:t>Can’t over provision for extreme cases </a:t>
              </a:r>
            </a:p>
          </p:txBody>
        </p:sp>
      </p:grpSp>
      <p:grpSp>
        <p:nvGrpSpPr>
          <p:cNvPr id="19" name="Group 18"/>
          <p:cNvGrpSpPr/>
          <p:nvPr/>
        </p:nvGrpSpPr>
        <p:grpSpPr>
          <a:xfrm>
            <a:off x="6129891" y="1701121"/>
            <a:ext cx="3746673" cy="1019380"/>
            <a:chOff x="4246197" y="4388722"/>
            <a:chExt cx="3747205" cy="1019525"/>
          </a:xfrm>
        </p:grpSpPr>
        <p:sp>
          <p:nvSpPr>
            <p:cNvPr id="20" name="Text Placeholder 6"/>
            <p:cNvSpPr txBox="1">
              <a:spLocks/>
            </p:cNvSpPr>
            <p:nvPr/>
          </p:nvSpPr>
          <p:spPr bwMode="auto">
            <a:xfrm>
              <a:off x="7781504" y="5206224"/>
              <a:ext cx="211898" cy="15853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702" eaLnBrk="0" fontAlgn="base" hangingPunct="0">
                <a:spcBef>
                  <a:spcPct val="20000"/>
                </a:spcBef>
                <a:spcAft>
                  <a:spcPct val="0"/>
                </a:spcAft>
                <a:buClr>
                  <a:srgbClr val="000000"/>
                </a:buClr>
              </a:pPr>
              <a:r>
                <a:rPr lang="en-US" sz="1400" i="1" dirty="0">
                  <a:solidFill>
                    <a:schemeClr val="tx1">
                      <a:alpha val="99000"/>
                    </a:schemeClr>
                  </a:solidFill>
                </a:rPr>
                <a:t>t</a:t>
              </a:r>
            </a:p>
          </p:txBody>
        </p:sp>
        <p:cxnSp>
          <p:nvCxnSpPr>
            <p:cNvPr id="21" name="Straight Arrow Connector 20"/>
            <p:cNvCxnSpPr/>
            <p:nvPr/>
          </p:nvCxnSpPr>
          <p:spPr bwMode="auto">
            <a:xfrm flipH="1" flipV="1">
              <a:off x="4582793" y="4394495"/>
              <a:ext cx="4" cy="89744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2" name="Straight Arrow Connector 21"/>
            <p:cNvCxnSpPr/>
            <p:nvPr/>
          </p:nvCxnSpPr>
          <p:spPr bwMode="auto">
            <a:xfrm>
              <a:off x="4582792" y="5281149"/>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3" name="Rectangle 22"/>
            <p:cNvSpPr/>
            <p:nvPr/>
          </p:nvSpPr>
          <p:spPr>
            <a:xfrm rot="16200000">
              <a:off x="3853131" y="4781788"/>
              <a:ext cx="1019525" cy="233393"/>
            </a:xfrm>
            <a:prstGeom prst="rect">
              <a:avLst/>
            </a:prstGeom>
            <a:ln>
              <a:noFill/>
            </a:ln>
          </p:spPr>
          <p:txBody>
            <a:bodyPr wrap="square" lIns="91423" tIns="45711" rIns="91423" bIns="45711">
              <a:spAutoFit/>
            </a:bodyPr>
            <a:lstStyle/>
            <a:p>
              <a:pPr marL="304676" indent="-304676" algn="ctr" defTabSz="1218702"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grpSp>
          <p:nvGrpSpPr>
            <p:cNvPr id="24" name="Group 23"/>
            <p:cNvGrpSpPr/>
            <p:nvPr/>
          </p:nvGrpSpPr>
          <p:grpSpPr>
            <a:xfrm>
              <a:off x="4576846" y="4498417"/>
              <a:ext cx="3152246" cy="492377"/>
              <a:chOff x="4576846" y="4498417"/>
              <a:chExt cx="3152246" cy="492377"/>
            </a:xfrm>
          </p:grpSpPr>
          <p:cxnSp>
            <p:nvCxnSpPr>
              <p:cNvPr id="25" name="Straight Arrow Connector 24"/>
              <p:cNvCxnSpPr/>
              <p:nvPr/>
            </p:nvCxnSpPr>
            <p:spPr bwMode="auto">
              <a:xfrm>
                <a:off x="6558783" y="4988411"/>
                <a:ext cx="1170309" cy="1712"/>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6" name="Straight Connector 25"/>
              <p:cNvCxnSpPr/>
              <p:nvPr/>
            </p:nvCxnSpPr>
            <p:spPr bwMode="auto">
              <a:xfrm>
                <a:off x="4576846" y="4983352"/>
                <a:ext cx="1113905"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7" name="Freeform 26"/>
              <p:cNvSpPr/>
              <p:nvPr/>
            </p:nvSpPr>
            <p:spPr>
              <a:xfrm>
                <a:off x="5690750" y="4498417"/>
                <a:ext cx="857791" cy="492377"/>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grpSp>
      <p:grpSp>
        <p:nvGrpSpPr>
          <p:cNvPr id="28" name="Group 27"/>
          <p:cNvGrpSpPr/>
          <p:nvPr/>
        </p:nvGrpSpPr>
        <p:grpSpPr>
          <a:xfrm>
            <a:off x="1868619" y="5087520"/>
            <a:ext cx="3118608" cy="1020804"/>
            <a:chOff x="342905" y="2485579"/>
            <a:chExt cx="3119051" cy="1020949"/>
          </a:xfrm>
        </p:grpSpPr>
        <p:sp>
          <p:nvSpPr>
            <p:cNvPr id="29" name="TextBox 28"/>
            <p:cNvSpPr txBox="1"/>
            <p:nvPr/>
          </p:nvSpPr>
          <p:spPr>
            <a:xfrm>
              <a:off x="342905" y="2485579"/>
              <a:ext cx="3119051" cy="487886"/>
            </a:xfrm>
            <a:prstGeom prst="rect">
              <a:avLst/>
            </a:prstGeom>
            <a:noFill/>
            <a:ln>
              <a:noFill/>
            </a:ln>
          </p:spPr>
          <p:txBody>
            <a:bodyPr wrap="square" lIns="0" tIns="45711" rIns="0" bIns="45711"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Growing Fast</a:t>
              </a:r>
            </a:p>
          </p:txBody>
        </p:sp>
        <p:sp>
          <p:nvSpPr>
            <p:cNvPr id="30" name="Rectangle 29"/>
            <p:cNvSpPr/>
            <p:nvPr/>
          </p:nvSpPr>
          <p:spPr>
            <a:xfrm>
              <a:off x="342905" y="2952452"/>
              <a:ext cx="3119051" cy="554076"/>
            </a:xfrm>
            <a:prstGeom prst="rect">
              <a:avLst/>
            </a:prstGeom>
            <a:ln>
              <a:noFill/>
            </a:ln>
          </p:spPr>
          <p:txBody>
            <a:bodyPr wrap="square" lIns="0" tIns="0" rIns="0" bIns="0">
              <a:spAutoFit/>
            </a:bodyPr>
            <a:lstStyle/>
            <a:p>
              <a:pPr marL="0" lvl="1" defTabSz="1218602" fontAlgn="base">
                <a:spcAft>
                  <a:spcPct val="0"/>
                </a:spcAft>
              </a:pPr>
              <a:r>
                <a:rPr lang="en-US" sz="1200" dirty="0">
                  <a:solidFill>
                    <a:schemeClr val="tx1">
                      <a:alpha val="99000"/>
                    </a:schemeClr>
                  </a:solidFill>
                  <a:ea typeface="Kozuka Gothic Pro R" pitchFamily="34" charset="-128"/>
                </a:rPr>
                <a:t>Successful services needs to grow/scale   </a:t>
              </a:r>
            </a:p>
            <a:p>
              <a:pPr marL="0" lvl="1" defTabSz="1218602" fontAlgn="base">
                <a:spcAft>
                  <a:spcPct val="0"/>
                </a:spcAft>
              </a:pPr>
              <a:r>
                <a:rPr lang="en-US" sz="1200" dirty="0">
                  <a:solidFill>
                    <a:schemeClr val="tx1">
                      <a:alpha val="99000"/>
                    </a:schemeClr>
                  </a:solidFill>
                  <a:ea typeface="Kozuka Gothic Pro R" pitchFamily="34" charset="-128"/>
                </a:rPr>
                <a:t>Keeping up w/ growth is big IT challenge </a:t>
              </a:r>
            </a:p>
            <a:p>
              <a:pPr marL="0" lvl="1" defTabSz="1218602" fontAlgn="base">
                <a:spcAft>
                  <a:spcPct val="0"/>
                </a:spcAft>
              </a:pPr>
              <a:r>
                <a:rPr lang="en-US" sz="1200" dirty="0">
                  <a:solidFill>
                    <a:schemeClr val="tx1">
                      <a:alpha val="99000"/>
                    </a:schemeClr>
                  </a:solidFill>
                  <a:ea typeface="Kozuka Gothic Pro R" pitchFamily="34" charset="-128"/>
                </a:rPr>
                <a:t>Cannot provision hardware fast enough</a:t>
              </a:r>
            </a:p>
          </p:txBody>
        </p:sp>
      </p:grpSp>
      <p:grpSp>
        <p:nvGrpSpPr>
          <p:cNvPr id="31" name="Group 30"/>
          <p:cNvGrpSpPr/>
          <p:nvPr/>
        </p:nvGrpSpPr>
        <p:grpSpPr>
          <a:xfrm>
            <a:off x="1549874" y="4102713"/>
            <a:ext cx="3756098" cy="1062718"/>
            <a:chOff x="4236771" y="2938938"/>
            <a:chExt cx="3756631" cy="1062869"/>
          </a:xfrm>
        </p:grpSpPr>
        <p:sp>
          <p:nvSpPr>
            <p:cNvPr id="32" name="Text Placeholder 6"/>
            <p:cNvSpPr txBox="1">
              <a:spLocks/>
            </p:cNvSpPr>
            <p:nvPr/>
          </p:nvSpPr>
          <p:spPr bwMode="auto">
            <a:xfrm>
              <a:off x="7781504" y="3788904"/>
              <a:ext cx="211898" cy="15853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702" eaLnBrk="0" fontAlgn="base" hangingPunct="0">
                <a:spcBef>
                  <a:spcPct val="20000"/>
                </a:spcBef>
                <a:spcAft>
                  <a:spcPct val="0"/>
                </a:spcAft>
                <a:buClr>
                  <a:srgbClr val="000000"/>
                </a:buClr>
              </a:pPr>
              <a:r>
                <a:rPr lang="en-US" sz="1400" i="1" dirty="0">
                  <a:solidFill>
                    <a:schemeClr val="tx1">
                      <a:alpha val="99000"/>
                    </a:schemeClr>
                  </a:solidFill>
                </a:rPr>
                <a:t>t</a:t>
              </a:r>
            </a:p>
          </p:txBody>
        </p:sp>
        <p:cxnSp>
          <p:nvCxnSpPr>
            <p:cNvPr id="33" name="Straight Arrow Connector 32"/>
            <p:cNvCxnSpPr/>
            <p:nvPr/>
          </p:nvCxnSpPr>
          <p:spPr bwMode="auto">
            <a:xfrm flipH="1" flipV="1">
              <a:off x="4573367" y="2938938"/>
              <a:ext cx="3478" cy="930519"/>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34" name="Straight Arrow Connector 33"/>
            <p:cNvCxnSpPr/>
            <p:nvPr/>
          </p:nvCxnSpPr>
          <p:spPr bwMode="auto">
            <a:xfrm>
              <a:off x="4576845" y="385577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35" name="Rectangle 34"/>
            <p:cNvSpPr/>
            <p:nvPr/>
          </p:nvSpPr>
          <p:spPr>
            <a:xfrm rot="16200000">
              <a:off x="3845993" y="3377636"/>
              <a:ext cx="1014949" cy="233393"/>
            </a:xfrm>
            <a:prstGeom prst="rect">
              <a:avLst/>
            </a:prstGeom>
            <a:ln>
              <a:noFill/>
            </a:ln>
          </p:spPr>
          <p:txBody>
            <a:bodyPr wrap="square" lIns="91423" tIns="45711" rIns="91423" bIns="45711">
              <a:spAutoFit/>
            </a:bodyPr>
            <a:lstStyle/>
            <a:p>
              <a:pPr marL="304676" indent="-304676" algn="ctr" defTabSz="1218702"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36" name="Freeform 35"/>
            <p:cNvSpPr/>
            <p:nvPr/>
          </p:nvSpPr>
          <p:spPr>
            <a:xfrm>
              <a:off x="4567527" y="2992443"/>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23" tIns="45711" rIns="91423" bIns="45711" rtlCol="0" anchor="ctr"/>
            <a:lstStyle/>
            <a:p>
              <a:pPr algn="ctr"/>
              <a:endParaRPr lang="en-US" dirty="0"/>
            </a:p>
          </p:txBody>
        </p:sp>
      </p:grpSp>
      <p:grpSp>
        <p:nvGrpSpPr>
          <p:cNvPr id="37" name="Group 36"/>
          <p:cNvGrpSpPr/>
          <p:nvPr/>
        </p:nvGrpSpPr>
        <p:grpSpPr>
          <a:xfrm>
            <a:off x="1871480" y="2726204"/>
            <a:ext cx="3613195" cy="988862"/>
            <a:chOff x="342904" y="1233639"/>
            <a:chExt cx="3613707" cy="989002"/>
          </a:xfrm>
        </p:grpSpPr>
        <p:sp>
          <p:nvSpPr>
            <p:cNvPr id="38" name="TextBox 37"/>
            <p:cNvSpPr txBox="1"/>
            <p:nvPr/>
          </p:nvSpPr>
          <p:spPr>
            <a:xfrm>
              <a:off x="342904" y="1233639"/>
              <a:ext cx="3045807" cy="487886"/>
            </a:xfrm>
            <a:prstGeom prst="rect">
              <a:avLst/>
            </a:prstGeom>
            <a:noFill/>
            <a:ln>
              <a:noFill/>
            </a:ln>
          </p:spPr>
          <p:txBody>
            <a:bodyPr wrap="square" lIns="0" tIns="45711" rIns="0" bIns="45711"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On and Off</a:t>
              </a:r>
            </a:p>
          </p:txBody>
        </p:sp>
        <p:sp>
          <p:nvSpPr>
            <p:cNvPr id="39" name="Rectangle 38"/>
            <p:cNvSpPr/>
            <p:nvPr/>
          </p:nvSpPr>
          <p:spPr>
            <a:xfrm>
              <a:off x="342905" y="1668565"/>
              <a:ext cx="3613706" cy="554076"/>
            </a:xfrm>
            <a:prstGeom prst="rect">
              <a:avLst/>
            </a:prstGeom>
            <a:ln>
              <a:noFill/>
            </a:ln>
          </p:spPr>
          <p:txBody>
            <a:bodyPr wrap="square" lIns="0" tIns="0" rIns="0" bIns="0">
              <a:spAutoFit/>
            </a:bodyPr>
            <a:lstStyle/>
            <a:p>
              <a:pPr marL="0" lvl="1" defTabSz="1218602" fontAlgn="base">
                <a:spcAft>
                  <a:spcPct val="0"/>
                </a:spcAft>
              </a:pPr>
              <a:r>
                <a:rPr lang="en-US" sz="1200" dirty="0">
                  <a:solidFill>
                    <a:schemeClr val="tx1">
                      <a:alpha val="99000"/>
                    </a:schemeClr>
                  </a:solidFill>
                  <a:ea typeface="Kozuka Gothic Pro R" pitchFamily="34" charset="-128"/>
                </a:rPr>
                <a:t>On &amp; off workloads (e.g. batch job)</a:t>
              </a:r>
            </a:p>
            <a:p>
              <a:pPr marL="0" lvl="1" defTabSz="1218602" fontAlgn="base">
                <a:spcAft>
                  <a:spcPct val="0"/>
                </a:spcAft>
              </a:pPr>
              <a:r>
                <a:rPr lang="en-US" sz="1200" dirty="0">
                  <a:solidFill>
                    <a:schemeClr val="tx1">
                      <a:alpha val="99000"/>
                    </a:schemeClr>
                  </a:solidFill>
                  <a:ea typeface="Kozuka Gothic Pro R" pitchFamily="34" charset="-128"/>
                </a:rPr>
                <a:t>Over provisioned capacity is wasted </a:t>
              </a:r>
            </a:p>
            <a:p>
              <a:pPr marL="0" lvl="1" defTabSz="1218602" fontAlgn="base">
                <a:spcAft>
                  <a:spcPct val="0"/>
                </a:spcAft>
              </a:pPr>
              <a:r>
                <a:rPr lang="en-US" sz="1200" dirty="0">
                  <a:solidFill>
                    <a:schemeClr val="tx1">
                      <a:alpha val="99000"/>
                    </a:schemeClr>
                  </a:solidFill>
                  <a:ea typeface="Kozuka Gothic Pro R" pitchFamily="34" charset="-128"/>
                </a:rPr>
                <a:t>Time to market can be cumbersome </a:t>
              </a:r>
            </a:p>
          </p:txBody>
        </p:sp>
      </p:grpSp>
      <p:grpSp>
        <p:nvGrpSpPr>
          <p:cNvPr id="40" name="Group 39"/>
          <p:cNvGrpSpPr/>
          <p:nvPr/>
        </p:nvGrpSpPr>
        <p:grpSpPr>
          <a:xfrm>
            <a:off x="1549873" y="1710497"/>
            <a:ext cx="3756099" cy="1030445"/>
            <a:chOff x="4236770" y="1502840"/>
            <a:chExt cx="3756632" cy="1030592"/>
          </a:xfrm>
        </p:grpSpPr>
        <p:cxnSp>
          <p:nvCxnSpPr>
            <p:cNvPr id="41" name="Straight Arrow Connector 40"/>
            <p:cNvCxnSpPr/>
            <p:nvPr/>
          </p:nvCxnSpPr>
          <p:spPr bwMode="auto">
            <a:xfrm rot="16200000" flipV="1">
              <a:off x="4125732" y="1950475"/>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2" name="Straight Arrow Connector 41"/>
            <p:cNvCxnSpPr/>
            <p:nvPr/>
          </p:nvCxnSpPr>
          <p:spPr bwMode="auto">
            <a:xfrm>
              <a:off x="4573368" y="2387396"/>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43" name="Text Placeholder 6"/>
            <p:cNvSpPr txBox="1">
              <a:spLocks/>
            </p:cNvSpPr>
            <p:nvPr/>
          </p:nvSpPr>
          <p:spPr bwMode="auto">
            <a:xfrm>
              <a:off x="7781504" y="2289035"/>
              <a:ext cx="211898" cy="15853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702" eaLnBrk="0" fontAlgn="base" hangingPunct="0">
                <a:spcBef>
                  <a:spcPct val="20000"/>
                </a:spcBef>
                <a:spcAft>
                  <a:spcPct val="0"/>
                </a:spcAft>
                <a:buClr>
                  <a:srgbClr val="000000"/>
                </a:buClr>
              </a:pPr>
              <a:r>
                <a:rPr lang="en-US" sz="1400" i="1" dirty="0">
                  <a:solidFill>
                    <a:schemeClr val="tx1">
                      <a:alpha val="99000"/>
                    </a:schemeClr>
                  </a:solidFill>
                </a:rPr>
                <a:t>t</a:t>
              </a:r>
            </a:p>
          </p:txBody>
        </p:sp>
        <p:sp>
          <p:nvSpPr>
            <p:cNvPr id="44" name="Rectangle 43"/>
            <p:cNvSpPr/>
            <p:nvPr/>
          </p:nvSpPr>
          <p:spPr>
            <a:xfrm rot="16200000">
              <a:off x="3839898" y="1903167"/>
              <a:ext cx="1027137" cy="233393"/>
            </a:xfrm>
            <a:prstGeom prst="rect">
              <a:avLst/>
            </a:prstGeom>
            <a:ln>
              <a:noFill/>
            </a:ln>
          </p:spPr>
          <p:txBody>
            <a:bodyPr wrap="square" lIns="91423" tIns="45711" rIns="91423" bIns="45711">
              <a:spAutoFit/>
            </a:bodyPr>
            <a:lstStyle/>
            <a:p>
              <a:pPr marL="304676" indent="-304676" algn="ctr" defTabSz="1218702"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cxnSp>
          <p:nvCxnSpPr>
            <p:cNvPr id="45" name="Straight Arrow Connector 44"/>
            <p:cNvCxnSpPr/>
            <p:nvPr/>
          </p:nvCxnSpPr>
          <p:spPr bwMode="auto">
            <a:xfrm flipV="1">
              <a:off x="4573368" y="2053731"/>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6" name="Straight Arrow Connector 45"/>
            <p:cNvCxnSpPr/>
            <p:nvPr/>
          </p:nvCxnSpPr>
          <p:spPr bwMode="auto">
            <a:xfrm flipV="1">
              <a:off x="6598035" y="2032750"/>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7" name="Straight Connector 46"/>
            <p:cNvCxnSpPr/>
            <p:nvPr/>
          </p:nvCxnSpPr>
          <p:spPr bwMode="auto">
            <a:xfrm rot="5400000" flipH="1" flipV="1">
              <a:off x="6172987" y="1961495"/>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48" name="Rectangle 47"/>
            <p:cNvSpPr/>
            <p:nvPr/>
          </p:nvSpPr>
          <p:spPr>
            <a:xfrm>
              <a:off x="5551400" y="1692150"/>
              <a:ext cx="1117021" cy="618115"/>
            </a:xfrm>
            <a:prstGeom prst="rect">
              <a:avLst/>
            </a:prstGeom>
            <a:ln>
              <a:noFill/>
            </a:ln>
          </p:spPr>
          <p:txBody>
            <a:bodyPr wrap="square" lIns="91423" tIns="45711" rIns="91423" bIns="45711">
              <a:spAutoFit/>
            </a:bodyPr>
            <a:lstStyle/>
            <a:p>
              <a:pPr marL="304676" indent="-304676" algn="ctr" defTabSz="1218702"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676" indent="-304676" algn="ctr" defTabSz="1218702" eaLnBrk="0" fontAlgn="base" hangingPunct="0">
                <a:lnSpc>
                  <a:spcPts val="1066"/>
                </a:lnSpc>
                <a:spcAft>
                  <a:spcPts val="800"/>
                </a:spcAft>
                <a:buClr>
                  <a:srgbClr val="000000"/>
                </a:buClr>
              </a:pPr>
              <a:r>
                <a:rPr lang="en-US" sz="1100" dirty="0">
                  <a:solidFill>
                    <a:schemeClr val="tx1">
                      <a:alpha val="99000"/>
                    </a:schemeClr>
                  </a:solidFill>
                </a:rPr>
                <a:t>Inactivity</a:t>
              </a:r>
            </a:p>
            <a:p>
              <a:pPr marL="304676" indent="-304676" algn="ctr" defTabSz="1218702" eaLnBrk="0" fontAlgn="base" hangingPunct="0">
                <a:lnSpc>
                  <a:spcPts val="1066"/>
                </a:lnSpc>
                <a:spcAft>
                  <a:spcPts val="800"/>
                </a:spcAft>
                <a:buClr>
                  <a:srgbClr val="000000"/>
                </a:buClr>
              </a:pPr>
              <a:r>
                <a:rPr lang="en-US" sz="1100" dirty="0">
                  <a:solidFill>
                    <a:schemeClr val="tx1">
                      <a:alpha val="99000"/>
                    </a:schemeClr>
                  </a:solidFill>
                </a:rPr>
                <a:t>Period </a:t>
              </a:r>
            </a:p>
          </p:txBody>
        </p:sp>
        <p:cxnSp>
          <p:nvCxnSpPr>
            <p:cNvPr id="49" name="Straight Connector 48"/>
            <p:cNvCxnSpPr/>
            <p:nvPr/>
          </p:nvCxnSpPr>
          <p:spPr bwMode="auto">
            <a:xfrm rot="5400000" flipH="1" flipV="1">
              <a:off x="5186925" y="1961495"/>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sp>
        <p:nvSpPr>
          <p:cNvPr id="50" name="Title 1"/>
          <p:cNvSpPr txBox="1">
            <a:spLocks/>
          </p:cNvSpPr>
          <p:nvPr/>
        </p:nvSpPr>
        <p:spPr>
          <a:xfrm>
            <a:off x="269241" y="289957"/>
            <a:ext cx="11655840" cy="899537"/>
          </a:xfrm>
          <a:prstGeom prst="rect">
            <a:avLst/>
          </a:prstGeom>
        </p:spPr>
        <p:txBody>
          <a:bodyPr vert="horz" wrap="square" lIns="143428" tIns="89642" rIns="143428" bIns="89642" rtlCol="0" anchor="t">
            <a:noAutofit/>
          </a:bodyPr>
          <a:lstStyle>
            <a:lvl1pPr algn="l" defTabSz="932742" rtl="0" eaLnBrk="1" latinLnBrk="1"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ko-KR" altLang="en-US" sz="4705" spc="-100" dirty="0">
                <a:gradFill>
                  <a:gsLst>
                    <a:gs pos="1250">
                      <a:srgbClr val="505050"/>
                    </a:gs>
                    <a:gs pos="100000">
                      <a:srgbClr val="505050"/>
                    </a:gs>
                  </a:gsLst>
                  <a:lin ang="5400000" scaled="0"/>
                </a:gradFill>
                <a:latin typeface="청소년서체" panose="02020603020101020101" pitchFamily="18" charset="-127"/>
                <a:ea typeface="청소년서체" panose="02020603020101020101" pitchFamily="18" charset="-127"/>
              </a:rPr>
              <a:t>클라우드 컴퓨팅 이용 패턴</a:t>
            </a:r>
          </a:p>
        </p:txBody>
      </p:sp>
    </p:spTree>
    <p:extLst>
      <p:ext uri="{BB962C8B-B14F-4D97-AF65-F5344CB8AC3E}">
        <p14:creationId xmlns:p14="http://schemas.microsoft.com/office/powerpoint/2010/main" val="2369206720"/>
      </p:ext>
    </p:extLst>
  </p:cSld>
  <p:clrMapOvr>
    <a:masterClrMapping/>
  </p:clrMapOvr>
  <p:transition advTm="97586">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청소년서체" panose="02020603020101020101" pitchFamily="18" charset="-127"/>
                <a:ea typeface="청소년서체" panose="02020603020101020101" pitchFamily="18" charset="-127"/>
              </a:rPr>
              <a:t>Microsoft Azure</a:t>
            </a:r>
          </a:p>
        </p:txBody>
      </p:sp>
    </p:spTree>
    <p:extLst>
      <p:ext uri="{BB962C8B-B14F-4D97-AF65-F5344CB8AC3E}">
        <p14:creationId xmlns:p14="http://schemas.microsoft.com/office/powerpoint/2010/main" val="2947748271"/>
      </p:ext>
    </p:extLst>
  </p:cSld>
  <p:clrMapOvr>
    <a:masterClrMapping/>
  </p:clrMapOvr>
  <mc:AlternateContent xmlns:mc="http://schemas.openxmlformats.org/markup-compatibility/2006">
    <mc:Choice xmlns:p14="http://schemas.microsoft.com/office/powerpoint/2010/main" Requires="p14">
      <p:transition spd="med" p14:dur="700" advTm="30777">
        <p:fade/>
      </p:transition>
    </mc:Choice>
    <mc:Fallback>
      <p:transition spd="med" advTm="30777">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auto">
          <a:xfrm>
            <a:off x="2454" y="1867"/>
            <a:ext cx="12187096" cy="6931341"/>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2" rIns="0" bIns="45702" numCol="1" rtlCol="0" anchor="ctr" anchorCtr="0" compatLnSpc="1">
            <a:prstTxWarp prst="textNoShape">
              <a:avLst/>
            </a:prstTxWarp>
          </a:bodyPr>
          <a:lstStyle/>
          <a:p>
            <a:pPr algn="ctr" defTabSz="913667" fontAlgn="base" latinLnBrk="0">
              <a:spcBef>
                <a:spcPct val="0"/>
              </a:spcBef>
              <a:spcAft>
                <a:spcPct val="0"/>
              </a:spcAft>
              <a:defRPr/>
            </a:pPr>
            <a:endParaRPr lang="en-US" sz="1960" kern="0" dirty="0">
              <a:gradFill>
                <a:gsLst>
                  <a:gs pos="16814">
                    <a:srgbClr val="FFFFFF"/>
                  </a:gs>
                  <a:gs pos="46000">
                    <a:srgbClr val="FFFFFF"/>
                  </a:gs>
                </a:gsLst>
                <a:lin ang="5400000" scaled="0"/>
              </a:gradFill>
              <a:latin typeface="Segoe UI"/>
            </a:endParaRPr>
          </a:p>
        </p:txBody>
      </p:sp>
      <p:sp>
        <p:nvSpPr>
          <p:cNvPr id="78" name="Rectangle 77"/>
          <p:cNvSpPr/>
          <p:nvPr/>
        </p:nvSpPr>
        <p:spPr bwMode="auto">
          <a:xfrm>
            <a:off x="127173" y="92481"/>
            <a:ext cx="11872720" cy="4375771"/>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5690" tIns="140552" rIns="175690"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371" b="1" kern="0" dirty="0">
                <a:solidFill>
                  <a:srgbClr val="FFFF00"/>
                </a:solidFill>
                <a:latin typeface="Segoe UI"/>
                <a:ea typeface="Segoe UI" pitchFamily="34" charset="0"/>
                <a:cs typeface="Segoe UI" pitchFamily="34" charset="0"/>
              </a:rPr>
              <a:t>Platform Services</a:t>
            </a:r>
          </a:p>
        </p:txBody>
      </p:sp>
      <p:sp>
        <p:nvSpPr>
          <p:cNvPr id="75" name="Rectangle 74"/>
          <p:cNvSpPr/>
          <p:nvPr/>
        </p:nvSpPr>
        <p:spPr bwMode="auto">
          <a:xfrm>
            <a:off x="350455" y="523550"/>
            <a:ext cx="1516678" cy="3895398"/>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690" tIns="140552" rIns="175690"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371" b="1" kern="0" dirty="0">
                <a:solidFill>
                  <a:srgbClr val="FFFFFF"/>
                </a:solidFill>
                <a:latin typeface="Segoe UI"/>
                <a:ea typeface="Segoe UI" pitchFamily="34" charset="0"/>
                <a:cs typeface="Segoe UI" pitchFamily="34" charset="0"/>
              </a:rPr>
              <a:t>Security &amp; Management</a:t>
            </a:r>
          </a:p>
        </p:txBody>
      </p:sp>
      <p:sp>
        <p:nvSpPr>
          <p:cNvPr id="87" name="Rectangle 86"/>
          <p:cNvSpPr/>
          <p:nvPr/>
        </p:nvSpPr>
        <p:spPr bwMode="auto">
          <a:xfrm>
            <a:off x="2454" y="4468252"/>
            <a:ext cx="12187096" cy="2403867"/>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690" tIns="89606" rIns="175690"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371" b="1" kern="0" dirty="0">
                <a:solidFill>
                  <a:srgbClr val="FFFF00"/>
                </a:solidFill>
                <a:latin typeface="Segoe UI"/>
                <a:ea typeface="Segoe UI" pitchFamily="34" charset="0"/>
                <a:cs typeface="Segoe UI" pitchFamily="34" charset="0"/>
              </a:rPr>
              <a:t>Infrastructure Services</a:t>
            </a:r>
          </a:p>
        </p:txBody>
      </p:sp>
      <p:sp>
        <p:nvSpPr>
          <p:cNvPr id="31" name="Rectangle 30"/>
          <p:cNvSpPr/>
          <p:nvPr/>
        </p:nvSpPr>
        <p:spPr bwMode="auto">
          <a:xfrm>
            <a:off x="127172" y="4834013"/>
            <a:ext cx="2576451" cy="773565"/>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06" tIns="44804" rIns="89606"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Compute</a:t>
            </a:r>
          </a:p>
        </p:txBody>
      </p:sp>
      <p:sp>
        <p:nvSpPr>
          <p:cNvPr id="32" name="Rectangle 31"/>
          <p:cNvSpPr/>
          <p:nvPr/>
        </p:nvSpPr>
        <p:spPr bwMode="auto">
          <a:xfrm>
            <a:off x="2881208" y="4834011"/>
            <a:ext cx="2834129" cy="77396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06" tIns="44804" rIns="89606"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Storage</a:t>
            </a:r>
          </a:p>
        </p:txBody>
      </p:sp>
      <p:sp>
        <p:nvSpPr>
          <p:cNvPr id="56" name="Rectangle 55"/>
          <p:cNvSpPr/>
          <p:nvPr/>
        </p:nvSpPr>
        <p:spPr bwMode="auto">
          <a:xfrm>
            <a:off x="-137889" y="5734131"/>
            <a:ext cx="12388421" cy="1075411"/>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5690" tIns="89606" rIns="175690"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371" b="1" kern="0" dirty="0">
                <a:gradFill>
                  <a:gsLst>
                    <a:gs pos="0">
                      <a:srgbClr val="FFFFFF"/>
                    </a:gs>
                    <a:gs pos="100000">
                      <a:srgbClr val="FFFFFF"/>
                    </a:gs>
                  </a:gsLst>
                  <a:lin ang="5400000" scaled="0"/>
                </a:gradFill>
                <a:latin typeface="Segoe UI"/>
                <a:ea typeface="Segoe UI" pitchFamily="34" charset="0"/>
                <a:cs typeface="Segoe UI" pitchFamily="34" charset="0"/>
              </a:rPr>
              <a:t>Datacenter Infrastructure (34 Regions)</a:t>
            </a:r>
          </a:p>
        </p:txBody>
      </p:sp>
      <p:grpSp>
        <p:nvGrpSpPr>
          <p:cNvPr id="5" name="Group 4"/>
          <p:cNvGrpSpPr/>
          <p:nvPr/>
        </p:nvGrpSpPr>
        <p:grpSpPr>
          <a:xfrm>
            <a:off x="-243874" y="6168563"/>
            <a:ext cx="12597487" cy="764643"/>
            <a:chOff x="-224921" y="6392494"/>
            <a:chExt cx="12855263" cy="780290"/>
          </a:xfrm>
        </p:grpSpPr>
        <p:pic>
          <p:nvPicPr>
            <p:cNvPr id="3" name="Picture 2"/>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580388" y="6392494"/>
              <a:ext cx="780290" cy="780290"/>
            </a:xfrm>
            <a:prstGeom prst="rect">
              <a:avLst/>
            </a:prstGeom>
          </p:spPr>
        </p:pic>
      </p:grpSp>
      <p:grpSp>
        <p:nvGrpSpPr>
          <p:cNvPr id="143" name="Group 142"/>
          <p:cNvGrpSpPr/>
          <p:nvPr/>
        </p:nvGrpSpPr>
        <p:grpSpPr>
          <a:xfrm>
            <a:off x="4186198" y="525060"/>
            <a:ext cx="3612467" cy="1402742"/>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690" tIns="140552" rIns="175690"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Web and Mobile</a:t>
              </a: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7480661" y="2473259"/>
                <a:ext cx="289263" cy="289263"/>
              </a:xfrm>
              <a:prstGeom prst="rect">
                <a:avLst/>
              </a:prstGeom>
            </p:spPr>
          </p:pic>
        </p:grpSp>
      </p:grpSp>
      <p:grpSp>
        <p:nvGrpSpPr>
          <p:cNvPr id="395" name="Group 394"/>
          <p:cNvGrpSpPr/>
          <p:nvPr/>
        </p:nvGrpSpPr>
        <p:grpSpPr>
          <a:xfrm>
            <a:off x="1977129" y="3533267"/>
            <a:ext cx="2357609" cy="823630"/>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06" tIns="140552" rIns="89606"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Media &amp; CDN</a:t>
              </a: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84" kern="0" dirty="0">
                    <a:solidFill>
                      <a:srgbClr val="FFFFFF"/>
                    </a:solidFill>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13589" eaLnBrk="0" fontAlgn="base" latinLnBrk="0" hangingPunct="0">
                  <a:lnSpc>
                    <a:spcPts val="800"/>
                  </a:lnSpc>
                  <a:spcBef>
                    <a:spcPct val="0"/>
                  </a:spcBef>
                  <a:spcAft>
                    <a:spcPct val="0"/>
                  </a:spcAft>
                  <a:defRPr/>
                </a:pPr>
                <a:r>
                  <a:rPr lang="en-US" sz="784" kern="0" dirty="0">
                    <a:solidFill>
                      <a:srgbClr val="FFFFFF"/>
                    </a:solidFill>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grpSp>
      <p:grpSp>
        <p:nvGrpSpPr>
          <p:cNvPr id="387" name="Group 386"/>
          <p:cNvGrpSpPr/>
          <p:nvPr/>
        </p:nvGrpSpPr>
        <p:grpSpPr>
          <a:xfrm>
            <a:off x="4541779" y="2067821"/>
            <a:ext cx="2739690" cy="2289078"/>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690" tIns="140552" rIns="175690"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Analytics &amp; </a:t>
              </a:r>
              <a:r>
                <a:rPr lang="en-US" sz="1175" b="1" kern="0" dirty="0" err="1">
                  <a:gradFill>
                    <a:gsLst>
                      <a:gs pos="0">
                        <a:srgbClr val="FFFFFF"/>
                      </a:gs>
                      <a:gs pos="100000">
                        <a:srgbClr val="FFFFFF"/>
                      </a:gs>
                    </a:gsLst>
                    <a:lin ang="5400000" scaled="0"/>
                  </a:gradFill>
                  <a:latin typeface="Segoe UI"/>
                  <a:ea typeface="Segoe UI" pitchFamily="34" charset="0"/>
                  <a:cs typeface="Segoe UI" pitchFamily="34" charset="0"/>
                </a:rPr>
                <a:t>IoT</a:t>
              </a:r>
              <a:endParaRPr lang="en-US" sz="1175" b="1"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endPar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7466284" y="4661302"/>
                <a:ext cx="296656" cy="296656"/>
              </a:xfrm>
              <a:prstGeom prst="rect">
                <a:avLst/>
              </a:prstGeom>
            </p:spPr>
          </p:pic>
        </p:grpSp>
      </p:grpSp>
      <p:grpSp>
        <p:nvGrpSpPr>
          <p:cNvPr id="334" name="Group 333"/>
          <p:cNvGrpSpPr/>
          <p:nvPr/>
        </p:nvGrpSpPr>
        <p:grpSpPr>
          <a:xfrm>
            <a:off x="550663" y="1606675"/>
            <a:ext cx="992277" cy="314984"/>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50665" y="2130139"/>
            <a:ext cx="955030" cy="304784"/>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50664" y="2651321"/>
            <a:ext cx="988276" cy="330378"/>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50666" y="1163368"/>
            <a:ext cx="980078" cy="341073"/>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50664" y="3132991"/>
            <a:ext cx="986478" cy="353212"/>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380" name="Group 379"/>
          <p:cNvGrpSpPr/>
          <p:nvPr/>
        </p:nvGrpSpPr>
        <p:grpSpPr>
          <a:xfrm>
            <a:off x="1960295" y="2072359"/>
            <a:ext cx="2378487" cy="1323929"/>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690" tIns="140552" rIns="175690"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Integration</a:t>
              </a: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endPar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grpSp>
      <p:grpSp>
        <p:nvGrpSpPr>
          <p:cNvPr id="336" name="Group 335"/>
          <p:cNvGrpSpPr/>
          <p:nvPr/>
        </p:nvGrpSpPr>
        <p:grpSpPr>
          <a:xfrm>
            <a:off x="550663" y="3577843"/>
            <a:ext cx="1004104" cy="310911"/>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sp>
        <p:nvSpPr>
          <p:cNvPr id="71" name="Rectangle 70"/>
          <p:cNvSpPr/>
          <p:nvPr/>
        </p:nvSpPr>
        <p:spPr bwMode="auto">
          <a:xfrm>
            <a:off x="10232470" y="532217"/>
            <a:ext cx="1538458" cy="3878060"/>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690" tIns="140552" rIns="175690"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175" b="1" kern="0" dirty="0">
                <a:solidFill>
                  <a:srgbClr val="FFFFFF"/>
                </a:solidFill>
                <a:latin typeface="Segoe UI"/>
                <a:ea typeface="Segoe UI" pitchFamily="34" charset="0"/>
                <a:cs typeface="Segoe UI" pitchFamily="34" charset="0"/>
              </a:rPr>
              <a:t>Hybrid</a:t>
            </a:r>
          </a:p>
          <a:p>
            <a:pPr algn="ctr" defTabSz="895568" fontAlgn="base" latinLnBrk="0">
              <a:lnSpc>
                <a:spcPct val="90000"/>
              </a:lnSpc>
              <a:defRPr/>
            </a:pPr>
            <a:r>
              <a:rPr lang="en-US" sz="1175" b="1" kern="0" dirty="0">
                <a:solidFill>
                  <a:srgbClr val="FFFFFF"/>
                </a:solidFill>
                <a:latin typeface="Segoe UI"/>
                <a:ea typeface="Segoe UI" pitchFamily="34" charset="0"/>
                <a:cs typeface="Segoe UI" pitchFamily="34" charset="0"/>
              </a:rPr>
              <a:t>Operations</a:t>
            </a:r>
            <a:endParaRPr lang="en-US" sz="1273" b="1" kern="0" dirty="0">
              <a:solidFill>
                <a:srgbClr val="FFFFFF"/>
              </a:solidFill>
              <a:latin typeface="Segoe UI"/>
              <a:ea typeface="Segoe UI" pitchFamily="34" charset="0"/>
              <a:cs typeface="Segoe UI" pitchFamily="34" charset="0"/>
            </a:endParaRPr>
          </a:p>
        </p:txBody>
      </p:sp>
      <p:grpSp>
        <p:nvGrpSpPr>
          <p:cNvPr id="338" name="Group 337"/>
          <p:cNvGrpSpPr/>
          <p:nvPr/>
        </p:nvGrpSpPr>
        <p:grpSpPr>
          <a:xfrm>
            <a:off x="10485384" y="2218745"/>
            <a:ext cx="990974" cy="325567"/>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grpSp>
        <p:nvGrpSpPr>
          <p:cNvPr id="242" name="Group 241"/>
          <p:cNvGrpSpPr/>
          <p:nvPr/>
        </p:nvGrpSpPr>
        <p:grpSpPr>
          <a:xfrm>
            <a:off x="10468525" y="4044782"/>
            <a:ext cx="985577" cy="324391"/>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endPar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589" eaLnBrk="0" fontAlgn="base" latinLnBrk="0" hangingPunct="0">
                <a:lnSpc>
                  <a:spcPts val="800"/>
                </a:lnSpc>
                <a:spcBef>
                  <a:spcPct val="0"/>
                </a:spcBef>
                <a:spcAft>
                  <a:spcPct val="0"/>
                </a:spcAft>
                <a:defRPr/>
              </a:pPr>
              <a:endPar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1181272" y="4050487"/>
              <a:ext cx="286828" cy="286828"/>
            </a:xfrm>
            <a:prstGeom prst="rect">
              <a:avLst/>
            </a:prstGeom>
          </p:spPr>
        </p:pic>
      </p:grpSp>
      <p:grpSp>
        <p:nvGrpSpPr>
          <p:cNvPr id="341" name="Group 340"/>
          <p:cNvGrpSpPr/>
          <p:nvPr/>
        </p:nvGrpSpPr>
        <p:grpSpPr>
          <a:xfrm>
            <a:off x="10463158" y="3613123"/>
            <a:ext cx="983162" cy="338634"/>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0477118" y="3191282"/>
            <a:ext cx="976984" cy="31472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3" name="Rectangle 32"/>
          <p:cNvSpPr/>
          <p:nvPr/>
        </p:nvSpPr>
        <p:spPr bwMode="auto">
          <a:xfrm>
            <a:off x="5904989" y="4834011"/>
            <a:ext cx="6165584" cy="77396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06" tIns="44804" rIns="89606"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Networking</a:t>
            </a:r>
          </a:p>
        </p:txBody>
      </p:sp>
      <p:grpSp>
        <p:nvGrpSpPr>
          <p:cNvPr id="394" name="Group 393"/>
          <p:cNvGrpSpPr/>
          <p:nvPr/>
        </p:nvGrpSpPr>
        <p:grpSpPr>
          <a:xfrm>
            <a:off x="7445935" y="2070320"/>
            <a:ext cx="2684124" cy="2286578"/>
            <a:chOff x="8289832" y="2910817"/>
            <a:chExt cx="2739047" cy="2333368"/>
          </a:xfrm>
        </p:grpSpPr>
        <p:sp>
          <p:nvSpPr>
            <p:cNvPr id="37" name="Rectangle 36"/>
            <p:cNvSpPr/>
            <p:nvPr/>
          </p:nvSpPr>
          <p:spPr bwMode="auto">
            <a:xfrm>
              <a:off x="8289832" y="2910817"/>
              <a:ext cx="2739047" cy="233336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690" tIns="140552" rIns="175690"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8681505" y="4689849"/>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endPar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endPar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62789"/>
              <a:chOff x="9789813" y="4065697"/>
              <a:chExt cx="1011560" cy="362789"/>
            </a:xfrm>
          </p:grpSpPr>
          <p:sp>
            <p:nvSpPr>
              <p:cNvPr id="177" name="TextBox 176"/>
              <p:cNvSpPr txBox="1"/>
              <p:nvPr/>
            </p:nvSpPr>
            <p:spPr>
              <a:xfrm>
                <a:off x="10142217" y="4127381"/>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13589" eaLnBrk="0" fontAlgn="base" latinLnBrk="0" hangingPunct="0">
                  <a:lnSpc>
                    <a:spcPts val="800"/>
                  </a:lnSpc>
                  <a:spcBef>
                    <a:spcPct val="0"/>
                  </a:spcBef>
                  <a:spcAft>
                    <a:spcPct val="0"/>
                  </a:spcAft>
                  <a:defRPr/>
                </a:pPr>
                <a:endPar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9795245" y="4668527"/>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38"/>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0964250" y="2668002"/>
            <a:ext cx="67671" cy="37947"/>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3694" latinLnBrk="0">
              <a:defRPr/>
            </a:pPr>
            <a:endParaRPr lang="en-US" sz="1799" kern="0">
              <a:solidFill>
                <a:srgbClr val="FFFFFF"/>
              </a:solidFill>
              <a:latin typeface="Segoe UI"/>
            </a:endParaRPr>
          </a:p>
        </p:txBody>
      </p:sp>
      <p:grpSp>
        <p:nvGrpSpPr>
          <p:cNvPr id="337" name="Group 336"/>
          <p:cNvGrpSpPr/>
          <p:nvPr/>
        </p:nvGrpSpPr>
        <p:grpSpPr>
          <a:xfrm>
            <a:off x="10504906" y="1174099"/>
            <a:ext cx="991001" cy="327615"/>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5952569" y="5128280"/>
            <a:ext cx="826647" cy="339238"/>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62" tIns="44804" rIns="0" bIns="140552" numCol="1" spcCol="0" rtlCol="0" fromWordArt="0" anchor="t" anchorCtr="0" forceAA="0" compatLnSpc="1">
              <a:prstTxWarp prst="textNoShape">
                <a:avLst/>
              </a:prstTxWarp>
              <a:noAutofit/>
            </a:bodyPr>
            <a:lstStyle/>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Virtual Network</a:t>
              </a:r>
            </a:p>
          </p:txBody>
        </p:sp>
        <p:pic>
          <p:nvPicPr>
            <p:cNvPr id="227" name="Picture 226"/>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6081595" y="5248173"/>
              <a:ext cx="267702" cy="267702"/>
            </a:xfrm>
            <a:prstGeom prst="rect">
              <a:avLst/>
            </a:prstGeom>
          </p:spPr>
        </p:pic>
      </p:grpSp>
      <p:grpSp>
        <p:nvGrpSpPr>
          <p:cNvPr id="237" name="Group 236"/>
          <p:cNvGrpSpPr/>
          <p:nvPr/>
        </p:nvGrpSpPr>
        <p:grpSpPr>
          <a:xfrm>
            <a:off x="8470161" y="5115104"/>
            <a:ext cx="796501" cy="352330"/>
            <a:chOff x="8640978" y="5217867"/>
            <a:chExt cx="812799" cy="359540"/>
          </a:xfrm>
        </p:grpSpPr>
        <p:sp>
          <p:nvSpPr>
            <p:cNvPr id="27" name="Rectangle 26"/>
            <p:cNvSpPr/>
            <p:nvPr/>
          </p:nvSpPr>
          <p:spPr bwMode="auto">
            <a:xfrm>
              <a:off x="8640978" y="5230981"/>
              <a:ext cx="812799"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62" tIns="44804" rIns="0" bIns="140552" numCol="1" spcCol="0" rtlCol="0" fromWordArt="0" anchor="t" anchorCtr="0" forceAA="0" compatLnSpc="1">
              <a:prstTxWarp prst="textNoShape">
                <a:avLst/>
              </a:prstTxWarp>
              <a:noAutofit/>
            </a:bodyPr>
            <a:lstStyle/>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Express</a:t>
              </a:r>
            </a:p>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Route</a:t>
              </a:r>
            </a:p>
          </p:txBody>
        </p:sp>
        <p:pic>
          <p:nvPicPr>
            <p:cNvPr id="228" name="Picture 227"/>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grpSp>
      <p:grpSp>
        <p:nvGrpSpPr>
          <p:cNvPr id="16" name="Group 15"/>
          <p:cNvGrpSpPr/>
          <p:nvPr/>
        </p:nvGrpSpPr>
        <p:grpSpPr>
          <a:xfrm>
            <a:off x="2945583" y="5128282"/>
            <a:ext cx="897074" cy="356140"/>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62" tIns="44804" rIns="0" bIns="140552" numCol="1" spcCol="0" rtlCol="0" fromWordArt="0" anchor="t" anchorCtr="0" forceAA="0" compatLnSpc="1">
              <a:prstTxWarp prst="textNoShape">
                <a:avLst/>
              </a:prstTxWarp>
              <a:noAutofit/>
            </a:bodyPr>
            <a:lstStyle/>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grpSp>
      <p:grpSp>
        <p:nvGrpSpPr>
          <p:cNvPr id="18" name="Group 17"/>
          <p:cNvGrpSpPr/>
          <p:nvPr/>
        </p:nvGrpSpPr>
        <p:grpSpPr>
          <a:xfrm>
            <a:off x="3917387" y="5128281"/>
            <a:ext cx="818475" cy="356140"/>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62" tIns="44804" rIns="0" bIns="140552" numCol="1" spcCol="0" rtlCol="0" fromWordArt="0" anchor="t" anchorCtr="0" forceAA="0" compatLnSpc="1">
              <a:prstTxWarp prst="textNoShape">
                <a:avLst/>
              </a:prstTxWarp>
              <a:noAutofit/>
            </a:bodyPr>
            <a:lstStyle/>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Azure Files</a:t>
              </a:r>
            </a:p>
          </p:txBody>
        </p:sp>
        <p:pic>
          <p:nvPicPr>
            <p:cNvPr id="233" name="Picture 232" descr="Storage blob.png"/>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grpSp>
      <p:grpSp>
        <p:nvGrpSpPr>
          <p:cNvPr id="19" name="Group 18"/>
          <p:cNvGrpSpPr/>
          <p:nvPr/>
        </p:nvGrpSpPr>
        <p:grpSpPr>
          <a:xfrm>
            <a:off x="4829276" y="5128280"/>
            <a:ext cx="819456" cy="356140"/>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62" tIns="44804" rIns="0" bIns="140552" numCol="1" spcCol="0" rtlCol="0" fromWordArt="0" anchor="t" anchorCtr="0" forceAA="0" compatLnSpc="1">
              <a:prstTxWarp prst="textNoShape">
                <a:avLst/>
              </a:prstTxWarp>
              <a:noAutofit/>
            </a:bodyPr>
            <a:lstStyle/>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3" name="Group 12"/>
          <p:cNvGrpSpPr/>
          <p:nvPr/>
        </p:nvGrpSpPr>
        <p:grpSpPr>
          <a:xfrm>
            <a:off x="440745" y="5134180"/>
            <a:ext cx="791991" cy="348926"/>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62" tIns="44804" rIns="0" bIns="140552" numCol="1" spcCol="0" rtlCol="0" fromWordArt="0" anchor="t" anchorCtr="0" forceAA="0" compatLnSpc="1">
              <a:prstTxWarp prst="textNoShape">
                <a:avLst/>
              </a:prstTxWarp>
              <a:noAutofit/>
            </a:bodyPr>
            <a:lstStyle/>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Virtual Machines</a:t>
              </a:r>
            </a:p>
          </p:txBody>
        </p:sp>
        <p:pic>
          <p:nvPicPr>
            <p:cNvPr id="235" name="Picture 234"/>
            <p:cNvPicPr>
              <a:picLocks noChangeAspect="1"/>
            </p:cNvPicPr>
            <p:nvPr/>
          </p:nvPicPr>
          <p:blipFill>
            <a:blip r:embed="rId42" cstate="print">
              <a:biLevel thresh="25000"/>
              <a:extLst>
                <a:ext uri="{28A0092B-C50C-407E-A947-70E740481C1C}">
                  <a14:useLocalDpi xmlns:a14="http://schemas.microsoft.com/office/drawing/2010/main" val="0"/>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534734" y="1639269"/>
            <a:ext cx="952669" cy="337245"/>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43"/>
            <a:stretch>
              <a:fillRect/>
            </a:stretch>
          </p:blipFill>
          <p:spPr>
            <a:xfrm>
              <a:off x="11248838" y="2615973"/>
              <a:ext cx="245456" cy="317924"/>
            </a:xfrm>
            <a:prstGeom prst="rect">
              <a:avLst/>
            </a:prstGeom>
          </p:spPr>
        </p:pic>
      </p:grpSp>
      <p:grpSp>
        <p:nvGrpSpPr>
          <p:cNvPr id="238" name="Group 237"/>
          <p:cNvGrpSpPr/>
          <p:nvPr/>
        </p:nvGrpSpPr>
        <p:grpSpPr>
          <a:xfrm>
            <a:off x="9307245" y="5127955"/>
            <a:ext cx="903162" cy="339480"/>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62" tIns="44804" rIns="0" bIns="140552" numCol="1" spcCol="0" rtlCol="0" fromWordArt="0" anchor="t" anchorCtr="0" forceAA="0" compatLnSpc="1">
              <a:prstTxWarp prst="textNoShape">
                <a:avLst/>
              </a:prstTxWarp>
              <a:noAutofit/>
            </a:bodyPr>
            <a:lstStyle/>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Traffic Manager</a:t>
              </a:r>
            </a:p>
          </p:txBody>
        </p:sp>
        <p:pic>
          <p:nvPicPr>
            <p:cNvPr id="89" name="Picture 88"/>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grpSp>
      <p:grpSp>
        <p:nvGrpSpPr>
          <p:cNvPr id="241" name="Group 240"/>
          <p:cNvGrpSpPr/>
          <p:nvPr/>
        </p:nvGrpSpPr>
        <p:grpSpPr>
          <a:xfrm>
            <a:off x="11146948" y="5127955"/>
            <a:ext cx="852945" cy="339480"/>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62" tIns="44804" rIns="0" bIns="140552" numCol="1" spcCol="0" rtlCol="0" fromWordArt="0" anchor="t" anchorCtr="0" forceAA="0" compatLnSpc="1">
              <a:prstTxWarp prst="textNoShape">
                <a:avLst/>
              </a:prstTxWarp>
              <a:noAutofit/>
            </a:bodyPr>
            <a:lstStyle/>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grpSp>
        <p:nvGrpSpPr>
          <p:cNvPr id="339" name="Group 338"/>
          <p:cNvGrpSpPr/>
          <p:nvPr/>
        </p:nvGrpSpPr>
        <p:grpSpPr>
          <a:xfrm>
            <a:off x="10474988" y="2711149"/>
            <a:ext cx="980847" cy="307674"/>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grpSp>
        <p:nvGrpSpPr>
          <p:cNvPr id="136" name="Group 135"/>
          <p:cNvGrpSpPr/>
          <p:nvPr/>
        </p:nvGrpSpPr>
        <p:grpSpPr>
          <a:xfrm>
            <a:off x="1962545" y="523549"/>
            <a:ext cx="2065886" cy="1404254"/>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690" tIns="140552" rIns="175690"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grpSp>
        <p:nvGrpSpPr>
          <p:cNvPr id="375" name="Group 374"/>
          <p:cNvGrpSpPr/>
          <p:nvPr/>
        </p:nvGrpSpPr>
        <p:grpSpPr>
          <a:xfrm>
            <a:off x="7960425" y="523549"/>
            <a:ext cx="2202136" cy="1404254"/>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690" tIns="140552" rIns="175690"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grpSp>
      <p:grpSp>
        <p:nvGrpSpPr>
          <p:cNvPr id="15" name="Group 14"/>
          <p:cNvGrpSpPr/>
          <p:nvPr/>
        </p:nvGrpSpPr>
        <p:grpSpPr>
          <a:xfrm>
            <a:off x="1497600" y="5134180"/>
            <a:ext cx="844467" cy="348926"/>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62" tIns="44804" rIns="0" bIns="140552" numCol="1" spcCol="0" rtlCol="0" fromWordArt="0" anchor="t" anchorCtr="0" forceAA="0" compatLnSpc="1">
              <a:prstTxWarp prst="textNoShape">
                <a:avLst/>
              </a:prstTxWarp>
              <a:noAutofit/>
            </a:bodyPr>
            <a:lstStyle/>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grpSp>
      </p:grpSp>
      <p:grpSp>
        <p:nvGrpSpPr>
          <p:cNvPr id="417" name="Group 416"/>
          <p:cNvGrpSpPr/>
          <p:nvPr/>
        </p:nvGrpSpPr>
        <p:grpSpPr>
          <a:xfrm>
            <a:off x="550664" y="4046912"/>
            <a:ext cx="988168" cy="303043"/>
            <a:chOff x="559429" y="4065187"/>
            <a:chExt cx="1008388" cy="309244"/>
          </a:xfrm>
        </p:grpSpPr>
        <p:pic>
          <p:nvPicPr>
            <p:cNvPr id="413" name="Picture 412"/>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3" name="Group 22"/>
          <p:cNvGrpSpPr/>
          <p:nvPr/>
        </p:nvGrpSpPr>
        <p:grpSpPr>
          <a:xfrm>
            <a:off x="7656933" y="5127955"/>
            <a:ext cx="772645" cy="339480"/>
            <a:chOff x="7811111" y="5230981"/>
            <a:chExt cx="788455" cy="346426"/>
          </a:xfrm>
        </p:grpSpPr>
        <p:sp>
          <p:nvSpPr>
            <p:cNvPr id="30" name="Rectangle 29"/>
            <p:cNvSpPr/>
            <p:nvPr/>
          </p:nvSpPr>
          <p:spPr bwMode="auto">
            <a:xfrm>
              <a:off x="7811111" y="5230981"/>
              <a:ext cx="788455"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62" tIns="44804" rIns="0" bIns="140552" numCol="1" spcCol="0" rtlCol="0" fromWordArt="0" anchor="t" anchorCtr="0" forceAA="0" compatLnSpc="1">
              <a:prstTxWarp prst="textNoShape">
                <a:avLst/>
              </a:prstTxWarp>
              <a:noAutofit/>
            </a:bodyPr>
            <a:lstStyle/>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DNS</a:t>
              </a:r>
            </a:p>
          </p:txBody>
        </p:sp>
        <p:pic>
          <p:nvPicPr>
            <p:cNvPr id="4" name="Picture 3"/>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grpSp>
      <p:grpSp>
        <p:nvGrpSpPr>
          <p:cNvPr id="240" name="Group 239"/>
          <p:cNvGrpSpPr/>
          <p:nvPr/>
        </p:nvGrpSpPr>
        <p:grpSpPr>
          <a:xfrm>
            <a:off x="10250990" y="5127955"/>
            <a:ext cx="852945" cy="339480"/>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62" tIns="44804" rIns="0" bIns="140552" numCol="1" spcCol="0" rtlCol="0" fromWordArt="0" anchor="t" anchorCtr="0" forceAA="0" compatLnSpc="1">
              <a:prstTxWarp prst="textNoShape">
                <a:avLst/>
              </a:prstTxWarp>
              <a:noAutofit/>
            </a:bodyPr>
            <a:lstStyle/>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VPN Gateway</a:t>
              </a:r>
            </a:p>
          </p:txBody>
        </p:sp>
        <p:pic>
          <p:nvPicPr>
            <p:cNvPr id="10" name="Picture 9"/>
            <p:cNvPicPr>
              <a:picLocks noChangeAspect="1"/>
            </p:cNvPicPr>
            <p:nvPr/>
          </p:nvPicPr>
          <p:blipFill>
            <a:blip r:embed="rId54"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grpSp>
      <p:grpSp>
        <p:nvGrpSpPr>
          <p:cNvPr id="21" name="Group 20"/>
          <p:cNvGrpSpPr/>
          <p:nvPr/>
        </p:nvGrpSpPr>
        <p:grpSpPr>
          <a:xfrm>
            <a:off x="6812179" y="5128280"/>
            <a:ext cx="812985" cy="339238"/>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62" tIns="44804" rIns="0" bIns="140552" numCol="1" spcCol="0" rtlCol="0" fromWordArt="0" anchor="t" anchorCtr="0" forceAA="0" compatLnSpc="1">
              <a:prstTxWarp prst="textNoShape">
                <a:avLst/>
              </a:prstTxWarp>
              <a:noAutofit/>
            </a:bodyPr>
            <a:lstStyle/>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Load Balancer</a:t>
              </a:r>
            </a:p>
          </p:txBody>
        </p:sp>
        <p:pic>
          <p:nvPicPr>
            <p:cNvPr id="12" name="Picture 11"/>
            <p:cNvPicPr>
              <a:picLocks noChangeAspect="1"/>
            </p:cNvPicPr>
            <p:nvPr/>
          </p:nvPicPr>
          <p:blipFill>
            <a:blip r:embed="rId55"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Tree>
    <p:custDataLst>
      <p:tags r:id="rId1"/>
    </p:custDataLst>
    <p:extLst>
      <p:ext uri="{BB962C8B-B14F-4D97-AF65-F5344CB8AC3E}">
        <p14:creationId xmlns:p14="http://schemas.microsoft.com/office/powerpoint/2010/main" val="1238978789"/>
      </p:ext>
    </p:extLst>
  </p:cSld>
  <p:clrMapOvr>
    <a:masterClrMapping/>
  </p:clrMapOvr>
  <p:transition spd="med" advTm="56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5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down)">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down)">
                                      <p:cBhvr>
                                        <p:cTn id="15" dur="500"/>
                                        <p:tgtEl>
                                          <p:spTgt spid="87"/>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300"/>
                                        <p:tgtEl>
                                          <p:spTgt spid="13"/>
                                        </p:tgtEl>
                                      </p:cBhvr>
                                    </p:animEffect>
                                  </p:childTnLst>
                                </p:cTn>
                              </p:par>
                            </p:childTnLst>
                          </p:cTn>
                        </p:par>
                        <p:par>
                          <p:cTn id="32" fill="hold">
                            <p:stCondLst>
                              <p:cond delay="23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300"/>
                                        <p:tgtEl>
                                          <p:spTgt spid="15"/>
                                        </p:tgtEl>
                                      </p:cBhvr>
                                    </p:animEffect>
                                  </p:childTnLst>
                                </p:cTn>
                              </p:par>
                            </p:childTnLst>
                          </p:cTn>
                        </p:par>
                        <p:par>
                          <p:cTn id="36" fill="hold">
                            <p:stCondLst>
                              <p:cond delay="2600"/>
                            </p:stCondLst>
                            <p:childTnLst>
                              <p:par>
                                <p:cTn id="37" presetID="10"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300"/>
                                        <p:tgtEl>
                                          <p:spTgt spid="16"/>
                                        </p:tgtEl>
                                      </p:cBhvr>
                                    </p:animEffect>
                                  </p:childTnLst>
                                </p:cTn>
                              </p:par>
                            </p:childTnLst>
                          </p:cTn>
                        </p:par>
                        <p:par>
                          <p:cTn id="40" fill="hold">
                            <p:stCondLst>
                              <p:cond delay="290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300"/>
                                        <p:tgtEl>
                                          <p:spTgt spid="18"/>
                                        </p:tgtEl>
                                      </p:cBhvr>
                                    </p:animEffect>
                                  </p:childTnLst>
                                </p:cTn>
                              </p:par>
                            </p:childTnLst>
                          </p:cTn>
                        </p:par>
                        <p:par>
                          <p:cTn id="44" fill="hold">
                            <p:stCondLst>
                              <p:cond delay="3200"/>
                            </p:stCondLst>
                            <p:childTnLst>
                              <p:par>
                                <p:cTn id="45" presetID="10" presetClass="entr" presetSubtype="0"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300"/>
                                        <p:tgtEl>
                                          <p:spTgt spid="19"/>
                                        </p:tgtEl>
                                      </p:cBhvr>
                                    </p:animEffect>
                                  </p:childTnLst>
                                </p:cTn>
                              </p:par>
                            </p:childTnLst>
                          </p:cTn>
                        </p:par>
                        <p:par>
                          <p:cTn id="48" fill="hold">
                            <p:stCondLst>
                              <p:cond delay="3500"/>
                            </p:stCondLst>
                            <p:childTnLst>
                              <p:par>
                                <p:cTn id="49" presetID="10" presetClass="entr" presetSubtype="0"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300"/>
                                        <p:tgtEl>
                                          <p:spTgt spid="20"/>
                                        </p:tgtEl>
                                      </p:cBhvr>
                                    </p:animEffect>
                                  </p:childTnLst>
                                </p:cTn>
                              </p:par>
                            </p:childTnLst>
                          </p:cTn>
                        </p:par>
                        <p:par>
                          <p:cTn id="52" fill="hold">
                            <p:stCondLst>
                              <p:cond delay="38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300"/>
                                        <p:tgtEl>
                                          <p:spTgt spid="21"/>
                                        </p:tgtEl>
                                      </p:cBhvr>
                                    </p:animEffect>
                                  </p:childTnLst>
                                </p:cTn>
                              </p:par>
                            </p:childTnLst>
                          </p:cTn>
                        </p:par>
                        <p:par>
                          <p:cTn id="56" fill="hold">
                            <p:stCondLst>
                              <p:cond delay="4100"/>
                            </p:stCondLst>
                            <p:childTnLst>
                              <p:par>
                                <p:cTn id="57" presetID="10" presetClass="entr" presetSubtype="0" fill="hold"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300"/>
                                        <p:tgtEl>
                                          <p:spTgt spid="23"/>
                                        </p:tgtEl>
                                      </p:cBhvr>
                                    </p:animEffect>
                                  </p:childTnLst>
                                </p:cTn>
                              </p:par>
                            </p:childTnLst>
                          </p:cTn>
                        </p:par>
                        <p:par>
                          <p:cTn id="60" fill="hold">
                            <p:stCondLst>
                              <p:cond delay="4400"/>
                            </p:stCondLst>
                            <p:childTnLst>
                              <p:par>
                                <p:cTn id="61" presetID="10" presetClass="entr" presetSubtype="0" fill="hold" nodeType="afterEffect">
                                  <p:stCondLst>
                                    <p:cond delay="0"/>
                                  </p:stCondLst>
                                  <p:childTnLst>
                                    <p:set>
                                      <p:cBhvr>
                                        <p:cTn id="62" dur="1" fill="hold">
                                          <p:stCondLst>
                                            <p:cond delay="0"/>
                                          </p:stCondLst>
                                        </p:cTn>
                                        <p:tgtEl>
                                          <p:spTgt spid="237"/>
                                        </p:tgtEl>
                                        <p:attrNameLst>
                                          <p:attrName>style.visibility</p:attrName>
                                        </p:attrNameLst>
                                      </p:cBhvr>
                                      <p:to>
                                        <p:strVal val="visible"/>
                                      </p:to>
                                    </p:set>
                                    <p:animEffect transition="in" filter="fade">
                                      <p:cBhvr>
                                        <p:cTn id="63" dur="300"/>
                                        <p:tgtEl>
                                          <p:spTgt spid="237"/>
                                        </p:tgtEl>
                                      </p:cBhvr>
                                    </p:animEffect>
                                  </p:childTnLst>
                                </p:cTn>
                              </p:par>
                            </p:childTnLst>
                          </p:cTn>
                        </p:par>
                        <p:par>
                          <p:cTn id="64" fill="hold">
                            <p:stCondLst>
                              <p:cond delay="4700"/>
                            </p:stCondLst>
                            <p:childTnLst>
                              <p:par>
                                <p:cTn id="65" presetID="10" presetClass="entr" presetSubtype="0" fill="hold" nodeType="afterEffect">
                                  <p:stCondLst>
                                    <p:cond delay="0"/>
                                  </p:stCondLst>
                                  <p:childTnLst>
                                    <p:set>
                                      <p:cBhvr>
                                        <p:cTn id="66" dur="1" fill="hold">
                                          <p:stCondLst>
                                            <p:cond delay="0"/>
                                          </p:stCondLst>
                                        </p:cTn>
                                        <p:tgtEl>
                                          <p:spTgt spid="238"/>
                                        </p:tgtEl>
                                        <p:attrNameLst>
                                          <p:attrName>style.visibility</p:attrName>
                                        </p:attrNameLst>
                                      </p:cBhvr>
                                      <p:to>
                                        <p:strVal val="visible"/>
                                      </p:to>
                                    </p:set>
                                    <p:animEffect transition="in" filter="fade">
                                      <p:cBhvr>
                                        <p:cTn id="67" dur="300"/>
                                        <p:tgtEl>
                                          <p:spTgt spid="238"/>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240"/>
                                        </p:tgtEl>
                                        <p:attrNameLst>
                                          <p:attrName>style.visibility</p:attrName>
                                        </p:attrNameLst>
                                      </p:cBhvr>
                                      <p:to>
                                        <p:strVal val="visible"/>
                                      </p:to>
                                    </p:set>
                                    <p:animEffect transition="in" filter="fade">
                                      <p:cBhvr>
                                        <p:cTn id="71" dur="300"/>
                                        <p:tgtEl>
                                          <p:spTgt spid="240"/>
                                        </p:tgtEl>
                                      </p:cBhvr>
                                    </p:animEffect>
                                  </p:childTnLst>
                                </p:cTn>
                              </p:par>
                            </p:childTnLst>
                          </p:cTn>
                        </p:par>
                        <p:par>
                          <p:cTn id="72" fill="hold">
                            <p:stCondLst>
                              <p:cond delay="5300"/>
                            </p:stCondLst>
                            <p:childTnLst>
                              <p:par>
                                <p:cTn id="73" presetID="10" presetClass="entr" presetSubtype="0" fill="hold" nodeType="afterEffect">
                                  <p:stCondLst>
                                    <p:cond delay="0"/>
                                  </p:stCondLst>
                                  <p:childTnLst>
                                    <p:set>
                                      <p:cBhvr>
                                        <p:cTn id="74" dur="1" fill="hold">
                                          <p:stCondLst>
                                            <p:cond delay="0"/>
                                          </p:stCondLst>
                                        </p:cTn>
                                        <p:tgtEl>
                                          <p:spTgt spid="241"/>
                                        </p:tgtEl>
                                        <p:attrNameLst>
                                          <p:attrName>style.visibility</p:attrName>
                                        </p:attrNameLst>
                                      </p:cBhvr>
                                      <p:to>
                                        <p:strVal val="visible"/>
                                      </p:to>
                                    </p:set>
                                    <p:animEffect transition="in" filter="fade">
                                      <p:cBhvr>
                                        <p:cTn id="75" dur="300"/>
                                        <p:tgtEl>
                                          <p:spTgt spid="24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78"/>
                                        </p:tgtEl>
                                        <p:attrNameLst>
                                          <p:attrName>style.visibility</p:attrName>
                                        </p:attrNameLst>
                                      </p:cBhvr>
                                      <p:to>
                                        <p:strVal val="visible"/>
                                      </p:to>
                                    </p:set>
                                    <p:animEffect transition="in" filter="wipe(down)">
                                      <p:cBhvr>
                                        <p:cTn id="80" dur="500"/>
                                        <p:tgtEl>
                                          <p:spTgt spid="78"/>
                                        </p:tgtEl>
                                      </p:cBhvr>
                                    </p:animEffect>
                                  </p:childTnLst>
                                </p:cTn>
                              </p:par>
                            </p:childTnLst>
                          </p:cTn>
                        </p:par>
                        <p:par>
                          <p:cTn id="81" fill="hold">
                            <p:stCondLst>
                              <p:cond delay="500"/>
                            </p:stCondLst>
                            <p:childTnLst>
                              <p:par>
                                <p:cTn id="82" presetID="10" presetClass="entr" presetSubtype="0" fill="hold" nodeType="afterEffect">
                                  <p:stCondLst>
                                    <p:cond delay="500"/>
                                  </p:stCondLst>
                                  <p:childTnLst>
                                    <p:set>
                                      <p:cBhvr>
                                        <p:cTn id="83" dur="1" fill="hold">
                                          <p:stCondLst>
                                            <p:cond delay="0"/>
                                          </p:stCondLst>
                                        </p:cTn>
                                        <p:tgtEl>
                                          <p:spTgt spid="136"/>
                                        </p:tgtEl>
                                        <p:attrNameLst>
                                          <p:attrName>style.visibility</p:attrName>
                                        </p:attrNameLst>
                                      </p:cBhvr>
                                      <p:to>
                                        <p:strVal val="visible"/>
                                      </p:to>
                                    </p:set>
                                    <p:animEffect transition="in" filter="fade">
                                      <p:cBhvr>
                                        <p:cTn id="84" dur="500"/>
                                        <p:tgtEl>
                                          <p:spTgt spid="136"/>
                                        </p:tgtEl>
                                      </p:cBhvr>
                                    </p:animEffect>
                                  </p:childTnLst>
                                </p:cTn>
                              </p:par>
                            </p:childTnLst>
                          </p:cTn>
                        </p:par>
                        <p:par>
                          <p:cTn id="85" fill="hold">
                            <p:stCondLst>
                              <p:cond delay="1500"/>
                            </p:stCondLst>
                            <p:childTnLst>
                              <p:par>
                                <p:cTn id="86" presetID="10" presetClass="entr" presetSubtype="0" fill="hold" nodeType="afterEffect">
                                  <p:stCondLst>
                                    <p:cond delay="0"/>
                                  </p:stCondLst>
                                  <p:childTnLst>
                                    <p:set>
                                      <p:cBhvr>
                                        <p:cTn id="87" dur="1" fill="hold">
                                          <p:stCondLst>
                                            <p:cond delay="0"/>
                                          </p:stCondLst>
                                        </p:cTn>
                                        <p:tgtEl>
                                          <p:spTgt spid="143"/>
                                        </p:tgtEl>
                                        <p:attrNameLst>
                                          <p:attrName>style.visibility</p:attrName>
                                        </p:attrNameLst>
                                      </p:cBhvr>
                                      <p:to>
                                        <p:strVal val="visible"/>
                                      </p:to>
                                    </p:set>
                                    <p:animEffect transition="in" filter="fade">
                                      <p:cBhvr>
                                        <p:cTn id="88" dur="500"/>
                                        <p:tgtEl>
                                          <p:spTgt spid="143"/>
                                        </p:tgtEl>
                                      </p:cBhvr>
                                    </p:animEffect>
                                  </p:childTnLst>
                                </p:cTn>
                              </p:par>
                            </p:childTnLst>
                          </p:cTn>
                        </p:par>
                        <p:par>
                          <p:cTn id="89" fill="hold">
                            <p:stCondLst>
                              <p:cond delay="2000"/>
                            </p:stCondLst>
                            <p:childTnLst>
                              <p:par>
                                <p:cTn id="90" presetID="10" presetClass="entr" presetSubtype="0" fill="hold" nodeType="afterEffect">
                                  <p:stCondLst>
                                    <p:cond delay="0"/>
                                  </p:stCondLst>
                                  <p:childTnLst>
                                    <p:set>
                                      <p:cBhvr>
                                        <p:cTn id="91" dur="1" fill="hold">
                                          <p:stCondLst>
                                            <p:cond delay="0"/>
                                          </p:stCondLst>
                                        </p:cTn>
                                        <p:tgtEl>
                                          <p:spTgt spid="375"/>
                                        </p:tgtEl>
                                        <p:attrNameLst>
                                          <p:attrName>style.visibility</p:attrName>
                                        </p:attrNameLst>
                                      </p:cBhvr>
                                      <p:to>
                                        <p:strVal val="visible"/>
                                      </p:to>
                                    </p:set>
                                    <p:animEffect transition="in" filter="fade">
                                      <p:cBhvr>
                                        <p:cTn id="92" dur="500"/>
                                        <p:tgtEl>
                                          <p:spTgt spid="375"/>
                                        </p:tgtEl>
                                      </p:cBhvr>
                                    </p:animEffect>
                                  </p:childTnLst>
                                </p:cTn>
                              </p:par>
                            </p:childTnLst>
                          </p:cTn>
                        </p:par>
                        <p:par>
                          <p:cTn id="93" fill="hold">
                            <p:stCondLst>
                              <p:cond delay="2500"/>
                            </p:stCondLst>
                            <p:childTnLst>
                              <p:par>
                                <p:cTn id="94" presetID="10" presetClass="entr" presetSubtype="0" fill="hold" nodeType="afterEffect">
                                  <p:stCondLst>
                                    <p:cond delay="0"/>
                                  </p:stCondLst>
                                  <p:childTnLst>
                                    <p:set>
                                      <p:cBhvr>
                                        <p:cTn id="95" dur="1" fill="hold">
                                          <p:stCondLst>
                                            <p:cond delay="0"/>
                                          </p:stCondLst>
                                        </p:cTn>
                                        <p:tgtEl>
                                          <p:spTgt spid="380"/>
                                        </p:tgtEl>
                                        <p:attrNameLst>
                                          <p:attrName>style.visibility</p:attrName>
                                        </p:attrNameLst>
                                      </p:cBhvr>
                                      <p:to>
                                        <p:strVal val="visible"/>
                                      </p:to>
                                    </p:set>
                                    <p:animEffect transition="in" filter="fade">
                                      <p:cBhvr>
                                        <p:cTn id="96" dur="500"/>
                                        <p:tgtEl>
                                          <p:spTgt spid="380"/>
                                        </p:tgtEl>
                                      </p:cBhvr>
                                    </p:animEffect>
                                  </p:childTnLst>
                                </p:cTn>
                              </p:par>
                            </p:childTnLst>
                          </p:cTn>
                        </p:par>
                        <p:par>
                          <p:cTn id="97" fill="hold">
                            <p:stCondLst>
                              <p:cond delay="3000"/>
                            </p:stCondLst>
                            <p:childTnLst>
                              <p:par>
                                <p:cTn id="98" presetID="10" presetClass="entr" presetSubtype="0" fill="hold" nodeType="afterEffect">
                                  <p:stCondLst>
                                    <p:cond delay="0"/>
                                  </p:stCondLst>
                                  <p:childTnLst>
                                    <p:set>
                                      <p:cBhvr>
                                        <p:cTn id="99" dur="1" fill="hold">
                                          <p:stCondLst>
                                            <p:cond delay="0"/>
                                          </p:stCondLst>
                                        </p:cTn>
                                        <p:tgtEl>
                                          <p:spTgt spid="395"/>
                                        </p:tgtEl>
                                        <p:attrNameLst>
                                          <p:attrName>style.visibility</p:attrName>
                                        </p:attrNameLst>
                                      </p:cBhvr>
                                      <p:to>
                                        <p:strVal val="visible"/>
                                      </p:to>
                                    </p:set>
                                    <p:animEffect transition="in" filter="fade">
                                      <p:cBhvr>
                                        <p:cTn id="100" dur="500"/>
                                        <p:tgtEl>
                                          <p:spTgt spid="395"/>
                                        </p:tgtEl>
                                      </p:cBhvr>
                                    </p:animEffect>
                                  </p:childTnLst>
                                </p:cTn>
                              </p:par>
                            </p:childTnLst>
                          </p:cTn>
                        </p:par>
                        <p:par>
                          <p:cTn id="101" fill="hold">
                            <p:stCondLst>
                              <p:cond delay="3500"/>
                            </p:stCondLst>
                            <p:childTnLst>
                              <p:par>
                                <p:cTn id="102" presetID="10" presetClass="entr" presetSubtype="0" fill="hold" nodeType="afterEffect">
                                  <p:stCondLst>
                                    <p:cond delay="0"/>
                                  </p:stCondLst>
                                  <p:childTnLst>
                                    <p:set>
                                      <p:cBhvr>
                                        <p:cTn id="103" dur="1" fill="hold">
                                          <p:stCondLst>
                                            <p:cond delay="0"/>
                                          </p:stCondLst>
                                        </p:cTn>
                                        <p:tgtEl>
                                          <p:spTgt spid="387"/>
                                        </p:tgtEl>
                                        <p:attrNameLst>
                                          <p:attrName>style.visibility</p:attrName>
                                        </p:attrNameLst>
                                      </p:cBhvr>
                                      <p:to>
                                        <p:strVal val="visible"/>
                                      </p:to>
                                    </p:set>
                                    <p:animEffect transition="in" filter="fade">
                                      <p:cBhvr>
                                        <p:cTn id="104" dur="500"/>
                                        <p:tgtEl>
                                          <p:spTgt spid="387"/>
                                        </p:tgtEl>
                                      </p:cBhvr>
                                    </p:animEffect>
                                  </p:childTnLst>
                                </p:cTn>
                              </p:par>
                            </p:childTnLst>
                          </p:cTn>
                        </p:par>
                        <p:par>
                          <p:cTn id="105" fill="hold">
                            <p:stCondLst>
                              <p:cond delay="4000"/>
                            </p:stCondLst>
                            <p:childTnLst>
                              <p:par>
                                <p:cTn id="106" presetID="10" presetClass="entr" presetSubtype="0" fill="hold" nodeType="afterEffect">
                                  <p:stCondLst>
                                    <p:cond delay="0"/>
                                  </p:stCondLst>
                                  <p:childTnLst>
                                    <p:set>
                                      <p:cBhvr>
                                        <p:cTn id="107" dur="1" fill="hold">
                                          <p:stCondLst>
                                            <p:cond delay="0"/>
                                          </p:stCondLst>
                                        </p:cTn>
                                        <p:tgtEl>
                                          <p:spTgt spid="394"/>
                                        </p:tgtEl>
                                        <p:attrNameLst>
                                          <p:attrName>style.visibility</p:attrName>
                                        </p:attrNameLst>
                                      </p:cBhvr>
                                      <p:to>
                                        <p:strVal val="visible"/>
                                      </p:to>
                                    </p:set>
                                    <p:animEffect transition="in" filter="fade">
                                      <p:cBhvr>
                                        <p:cTn id="108" dur="500"/>
                                        <p:tgtEl>
                                          <p:spTgt spid="394"/>
                                        </p:tgtEl>
                                      </p:cBhvr>
                                    </p:animEffect>
                                  </p:childTnLst>
                                </p:cTn>
                              </p:par>
                            </p:childTnLst>
                          </p:cTn>
                        </p:par>
                        <p:par>
                          <p:cTn id="109" fill="hold">
                            <p:stCondLst>
                              <p:cond delay="4500"/>
                            </p:stCondLst>
                            <p:childTnLst>
                              <p:par>
                                <p:cTn id="110" presetID="22" presetClass="entr" presetSubtype="8" fill="hold" grpId="0" nodeType="after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wipe(left)">
                                      <p:cBhvr>
                                        <p:cTn id="112" dur="500"/>
                                        <p:tgtEl>
                                          <p:spTgt spid="75"/>
                                        </p:tgtEl>
                                      </p:cBhvr>
                                    </p:animEffect>
                                  </p:childTnLst>
                                </p:cTn>
                              </p:par>
                            </p:childTnLst>
                          </p:cTn>
                        </p:par>
                        <p:par>
                          <p:cTn id="113" fill="hold">
                            <p:stCondLst>
                              <p:cond delay="5000"/>
                            </p:stCondLst>
                            <p:childTnLst>
                              <p:par>
                                <p:cTn id="114" presetID="10" presetClass="entr" presetSubtype="0" fill="hold" nodeType="afterEffect">
                                  <p:stCondLst>
                                    <p:cond delay="0"/>
                                  </p:stCondLst>
                                  <p:childTnLst>
                                    <p:set>
                                      <p:cBhvr>
                                        <p:cTn id="115" dur="1" fill="hold">
                                          <p:stCondLst>
                                            <p:cond delay="0"/>
                                          </p:stCondLst>
                                        </p:cTn>
                                        <p:tgtEl>
                                          <p:spTgt spid="332"/>
                                        </p:tgtEl>
                                        <p:attrNameLst>
                                          <p:attrName>style.visibility</p:attrName>
                                        </p:attrNameLst>
                                      </p:cBhvr>
                                      <p:to>
                                        <p:strVal val="visible"/>
                                      </p:to>
                                    </p:set>
                                    <p:animEffect transition="in" filter="fade">
                                      <p:cBhvr>
                                        <p:cTn id="116" dur="500"/>
                                        <p:tgtEl>
                                          <p:spTgt spid="332"/>
                                        </p:tgtEl>
                                      </p:cBhvr>
                                    </p:animEffect>
                                  </p:childTnLst>
                                </p:cTn>
                              </p:par>
                              <p:par>
                                <p:cTn id="117" presetID="10" presetClass="entr" presetSubtype="0" fill="hold" nodeType="withEffect">
                                  <p:stCondLst>
                                    <p:cond delay="0"/>
                                  </p:stCondLst>
                                  <p:childTnLst>
                                    <p:set>
                                      <p:cBhvr>
                                        <p:cTn id="118" dur="1" fill="hold">
                                          <p:stCondLst>
                                            <p:cond delay="0"/>
                                          </p:stCondLst>
                                        </p:cTn>
                                        <p:tgtEl>
                                          <p:spTgt spid="334"/>
                                        </p:tgtEl>
                                        <p:attrNameLst>
                                          <p:attrName>style.visibility</p:attrName>
                                        </p:attrNameLst>
                                      </p:cBhvr>
                                      <p:to>
                                        <p:strVal val="visible"/>
                                      </p:to>
                                    </p:set>
                                    <p:animEffect transition="in" filter="fade">
                                      <p:cBhvr>
                                        <p:cTn id="119" dur="500"/>
                                        <p:tgtEl>
                                          <p:spTgt spid="334"/>
                                        </p:tgtEl>
                                      </p:cBhvr>
                                    </p:animEffect>
                                  </p:childTnLst>
                                </p:cTn>
                              </p:par>
                              <p:par>
                                <p:cTn id="120" presetID="10" presetClass="entr" presetSubtype="0" fill="hold" nodeType="withEffect">
                                  <p:stCondLst>
                                    <p:cond delay="0"/>
                                  </p:stCondLst>
                                  <p:childTnLst>
                                    <p:set>
                                      <p:cBhvr>
                                        <p:cTn id="121" dur="1" fill="hold">
                                          <p:stCondLst>
                                            <p:cond delay="0"/>
                                          </p:stCondLst>
                                        </p:cTn>
                                        <p:tgtEl>
                                          <p:spTgt spid="335"/>
                                        </p:tgtEl>
                                        <p:attrNameLst>
                                          <p:attrName>style.visibility</p:attrName>
                                        </p:attrNameLst>
                                      </p:cBhvr>
                                      <p:to>
                                        <p:strVal val="visible"/>
                                      </p:to>
                                    </p:set>
                                    <p:animEffect transition="in" filter="fade">
                                      <p:cBhvr>
                                        <p:cTn id="122" dur="500"/>
                                        <p:tgtEl>
                                          <p:spTgt spid="335"/>
                                        </p:tgtEl>
                                      </p:cBhvr>
                                    </p:animEffect>
                                  </p:childTnLst>
                                </p:cTn>
                              </p:par>
                              <p:par>
                                <p:cTn id="123" presetID="10" presetClass="entr" presetSubtype="0" fill="hold" nodeType="withEffect">
                                  <p:stCondLst>
                                    <p:cond delay="0"/>
                                  </p:stCondLst>
                                  <p:childTnLst>
                                    <p:set>
                                      <p:cBhvr>
                                        <p:cTn id="124" dur="1" fill="hold">
                                          <p:stCondLst>
                                            <p:cond delay="0"/>
                                          </p:stCondLst>
                                        </p:cTn>
                                        <p:tgtEl>
                                          <p:spTgt spid="331"/>
                                        </p:tgtEl>
                                        <p:attrNameLst>
                                          <p:attrName>style.visibility</p:attrName>
                                        </p:attrNameLst>
                                      </p:cBhvr>
                                      <p:to>
                                        <p:strVal val="visible"/>
                                      </p:to>
                                    </p:set>
                                    <p:animEffect transition="in" filter="fade">
                                      <p:cBhvr>
                                        <p:cTn id="125" dur="500"/>
                                        <p:tgtEl>
                                          <p:spTgt spid="331"/>
                                        </p:tgtEl>
                                      </p:cBhvr>
                                    </p:animEffect>
                                  </p:childTnLst>
                                </p:cTn>
                              </p:par>
                              <p:par>
                                <p:cTn id="126" presetID="10" presetClass="entr" presetSubtype="0" fill="hold" nodeType="withEffect">
                                  <p:stCondLst>
                                    <p:cond delay="0"/>
                                  </p:stCondLst>
                                  <p:childTnLst>
                                    <p:set>
                                      <p:cBhvr>
                                        <p:cTn id="127" dur="1" fill="hold">
                                          <p:stCondLst>
                                            <p:cond delay="0"/>
                                          </p:stCondLst>
                                        </p:cTn>
                                        <p:tgtEl>
                                          <p:spTgt spid="333"/>
                                        </p:tgtEl>
                                        <p:attrNameLst>
                                          <p:attrName>style.visibility</p:attrName>
                                        </p:attrNameLst>
                                      </p:cBhvr>
                                      <p:to>
                                        <p:strVal val="visible"/>
                                      </p:to>
                                    </p:set>
                                    <p:animEffect transition="in" filter="fade">
                                      <p:cBhvr>
                                        <p:cTn id="128" dur="500"/>
                                        <p:tgtEl>
                                          <p:spTgt spid="333"/>
                                        </p:tgtEl>
                                      </p:cBhvr>
                                    </p:animEffect>
                                  </p:childTnLst>
                                </p:cTn>
                              </p:par>
                              <p:par>
                                <p:cTn id="129" presetID="10" presetClass="entr" presetSubtype="0" fill="hold" nodeType="withEffect">
                                  <p:stCondLst>
                                    <p:cond delay="0"/>
                                  </p:stCondLst>
                                  <p:childTnLst>
                                    <p:set>
                                      <p:cBhvr>
                                        <p:cTn id="130" dur="1" fill="hold">
                                          <p:stCondLst>
                                            <p:cond delay="0"/>
                                          </p:stCondLst>
                                        </p:cTn>
                                        <p:tgtEl>
                                          <p:spTgt spid="336"/>
                                        </p:tgtEl>
                                        <p:attrNameLst>
                                          <p:attrName>style.visibility</p:attrName>
                                        </p:attrNameLst>
                                      </p:cBhvr>
                                      <p:to>
                                        <p:strVal val="visible"/>
                                      </p:to>
                                    </p:set>
                                    <p:animEffect transition="in" filter="fade">
                                      <p:cBhvr>
                                        <p:cTn id="131" dur="500"/>
                                        <p:tgtEl>
                                          <p:spTgt spid="336"/>
                                        </p:tgtEl>
                                      </p:cBhvr>
                                    </p:animEffect>
                                  </p:childTnLst>
                                </p:cTn>
                              </p:par>
                              <p:par>
                                <p:cTn id="132" presetID="10" presetClass="entr" presetSubtype="0" fill="hold" nodeType="withEffect">
                                  <p:stCondLst>
                                    <p:cond delay="0"/>
                                  </p:stCondLst>
                                  <p:childTnLst>
                                    <p:set>
                                      <p:cBhvr>
                                        <p:cTn id="133" dur="1" fill="hold">
                                          <p:stCondLst>
                                            <p:cond delay="0"/>
                                          </p:stCondLst>
                                        </p:cTn>
                                        <p:tgtEl>
                                          <p:spTgt spid="417"/>
                                        </p:tgtEl>
                                        <p:attrNameLst>
                                          <p:attrName>style.visibility</p:attrName>
                                        </p:attrNameLst>
                                      </p:cBhvr>
                                      <p:to>
                                        <p:strVal val="visible"/>
                                      </p:to>
                                    </p:set>
                                    <p:animEffect transition="in" filter="fade">
                                      <p:cBhvr>
                                        <p:cTn id="134" dur="500"/>
                                        <p:tgtEl>
                                          <p:spTgt spid="417"/>
                                        </p:tgtEl>
                                      </p:cBhvr>
                                    </p:animEffect>
                                  </p:childTnLst>
                                </p:cTn>
                              </p:par>
                            </p:childTnLst>
                          </p:cTn>
                        </p:par>
                        <p:par>
                          <p:cTn id="135" fill="hold">
                            <p:stCondLst>
                              <p:cond delay="5500"/>
                            </p:stCondLst>
                            <p:childTnLst>
                              <p:par>
                                <p:cTn id="136" presetID="22" presetClass="entr" presetSubtype="2" fill="hold" grpId="0" nodeType="afterEffect">
                                  <p:stCondLst>
                                    <p:cond delay="0"/>
                                  </p:stCondLst>
                                  <p:childTnLst>
                                    <p:set>
                                      <p:cBhvr>
                                        <p:cTn id="137" dur="1" fill="hold">
                                          <p:stCondLst>
                                            <p:cond delay="0"/>
                                          </p:stCondLst>
                                        </p:cTn>
                                        <p:tgtEl>
                                          <p:spTgt spid="71"/>
                                        </p:tgtEl>
                                        <p:attrNameLst>
                                          <p:attrName>style.visibility</p:attrName>
                                        </p:attrNameLst>
                                      </p:cBhvr>
                                      <p:to>
                                        <p:strVal val="visible"/>
                                      </p:to>
                                    </p:set>
                                    <p:animEffect transition="in" filter="wipe(right)">
                                      <p:cBhvr>
                                        <p:cTn id="138" dur="500"/>
                                        <p:tgtEl>
                                          <p:spTgt spid="71"/>
                                        </p:tgtEl>
                                      </p:cBhvr>
                                    </p:animEffect>
                                  </p:childTnLst>
                                </p:cTn>
                              </p:par>
                            </p:childTnLst>
                          </p:cTn>
                        </p:par>
                        <p:par>
                          <p:cTn id="139" fill="hold">
                            <p:stCondLst>
                              <p:cond delay="6000"/>
                            </p:stCondLst>
                            <p:childTnLst>
                              <p:par>
                                <p:cTn id="140" presetID="10" presetClass="entr" presetSubtype="0" fill="hold" nodeType="afterEffect">
                                  <p:stCondLst>
                                    <p:cond delay="0"/>
                                  </p:stCondLst>
                                  <p:childTnLst>
                                    <p:set>
                                      <p:cBhvr>
                                        <p:cTn id="141" dur="1" fill="hold">
                                          <p:stCondLst>
                                            <p:cond delay="0"/>
                                          </p:stCondLst>
                                        </p:cTn>
                                        <p:tgtEl>
                                          <p:spTgt spid="337"/>
                                        </p:tgtEl>
                                        <p:attrNameLst>
                                          <p:attrName>style.visibility</p:attrName>
                                        </p:attrNameLst>
                                      </p:cBhvr>
                                      <p:to>
                                        <p:strVal val="visible"/>
                                      </p:to>
                                    </p:set>
                                    <p:animEffect transition="in" filter="fade">
                                      <p:cBhvr>
                                        <p:cTn id="142" dur="500"/>
                                        <p:tgtEl>
                                          <p:spTgt spid="337"/>
                                        </p:tgtEl>
                                      </p:cBhvr>
                                    </p:animEffect>
                                  </p:childTnLst>
                                </p:cTn>
                              </p:par>
                              <p:par>
                                <p:cTn id="143" presetID="10" presetClass="entr" presetSubtype="0" fill="hold" nodeType="withEffect">
                                  <p:stCondLst>
                                    <p:cond delay="0"/>
                                  </p:stCondLst>
                                  <p:childTnLst>
                                    <p:set>
                                      <p:cBhvr>
                                        <p:cTn id="144" dur="1" fill="hold">
                                          <p:stCondLst>
                                            <p:cond delay="0"/>
                                          </p:stCondLst>
                                        </p:cTn>
                                        <p:tgtEl>
                                          <p:spTgt spid="328"/>
                                        </p:tgtEl>
                                        <p:attrNameLst>
                                          <p:attrName>style.visibility</p:attrName>
                                        </p:attrNameLst>
                                      </p:cBhvr>
                                      <p:to>
                                        <p:strVal val="visible"/>
                                      </p:to>
                                    </p:set>
                                    <p:animEffect transition="in" filter="fade">
                                      <p:cBhvr>
                                        <p:cTn id="145" dur="500"/>
                                        <p:tgtEl>
                                          <p:spTgt spid="328"/>
                                        </p:tgtEl>
                                      </p:cBhvr>
                                    </p:animEffect>
                                  </p:childTnLst>
                                </p:cTn>
                              </p:par>
                              <p:par>
                                <p:cTn id="146" presetID="10" presetClass="entr" presetSubtype="0" fill="hold" nodeType="withEffect">
                                  <p:stCondLst>
                                    <p:cond delay="0"/>
                                  </p:stCondLst>
                                  <p:childTnLst>
                                    <p:set>
                                      <p:cBhvr>
                                        <p:cTn id="147" dur="1" fill="hold">
                                          <p:stCondLst>
                                            <p:cond delay="0"/>
                                          </p:stCondLst>
                                        </p:cTn>
                                        <p:tgtEl>
                                          <p:spTgt spid="338"/>
                                        </p:tgtEl>
                                        <p:attrNameLst>
                                          <p:attrName>style.visibility</p:attrName>
                                        </p:attrNameLst>
                                      </p:cBhvr>
                                      <p:to>
                                        <p:strVal val="visible"/>
                                      </p:to>
                                    </p:set>
                                    <p:animEffect transition="in" filter="fade">
                                      <p:cBhvr>
                                        <p:cTn id="148" dur="500"/>
                                        <p:tgtEl>
                                          <p:spTgt spid="338"/>
                                        </p:tgtEl>
                                      </p:cBhvr>
                                    </p:animEffect>
                                  </p:childTnLst>
                                </p:cTn>
                              </p:par>
                              <p:par>
                                <p:cTn id="149" presetID="10" presetClass="entr" presetSubtype="0" fill="hold" nodeType="withEffect">
                                  <p:stCondLst>
                                    <p:cond delay="0"/>
                                  </p:stCondLst>
                                  <p:childTnLst>
                                    <p:set>
                                      <p:cBhvr>
                                        <p:cTn id="150" dur="1" fill="hold">
                                          <p:stCondLst>
                                            <p:cond delay="0"/>
                                          </p:stCondLst>
                                        </p:cTn>
                                        <p:tgtEl>
                                          <p:spTgt spid="339"/>
                                        </p:tgtEl>
                                        <p:attrNameLst>
                                          <p:attrName>style.visibility</p:attrName>
                                        </p:attrNameLst>
                                      </p:cBhvr>
                                      <p:to>
                                        <p:strVal val="visible"/>
                                      </p:to>
                                    </p:set>
                                    <p:animEffect transition="in" filter="fade">
                                      <p:cBhvr>
                                        <p:cTn id="151" dur="500"/>
                                        <p:tgtEl>
                                          <p:spTgt spid="339"/>
                                        </p:tgtEl>
                                      </p:cBhvr>
                                    </p:animEffect>
                                  </p:childTnLst>
                                </p:cTn>
                              </p:par>
                              <p:par>
                                <p:cTn id="152" presetID="10" presetClass="entr" presetSubtype="0" fill="hold" nodeType="withEffect">
                                  <p:stCondLst>
                                    <p:cond delay="0"/>
                                  </p:stCondLst>
                                  <p:childTnLst>
                                    <p:set>
                                      <p:cBhvr>
                                        <p:cTn id="153" dur="1" fill="hold">
                                          <p:stCondLst>
                                            <p:cond delay="0"/>
                                          </p:stCondLst>
                                        </p:cTn>
                                        <p:tgtEl>
                                          <p:spTgt spid="340"/>
                                        </p:tgtEl>
                                        <p:attrNameLst>
                                          <p:attrName>style.visibility</p:attrName>
                                        </p:attrNameLst>
                                      </p:cBhvr>
                                      <p:to>
                                        <p:strVal val="visible"/>
                                      </p:to>
                                    </p:set>
                                    <p:animEffect transition="in" filter="fade">
                                      <p:cBhvr>
                                        <p:cTn id="154" dur="500"/>
                                        <p:tgtEl>
                                          <p:spTgt spid="340"/>
                                        </p:tgtEl>
                                      </p:cBhvr>
                                    </p:animEffect>
                                  </p:childTnLst>
                                </p:cTn>
                              </p:par>
                              <p:par>
                                <p:cTn id="155" presetID="10" presetClass="entr" presetSubtype="0" fill="hold" nodeType="withEffect">
                                  <p:stCondLst>
                                    <p:cond delay="0"/>
                                  </p:stCondLst>
                                  <p:childTnLst>
                                    <p:set>
                                      <p:cBhvr>
                                        <p:cTn id="156" dur="1" fill="hold">
                                          <p:stCondLst>
                                            <p:cond delay="0"/>
                                          </p:stCondLst>
                                        </p:cTn>
                                        <p:tgtEl>
                                          <p:spTgt spid="341"/>
                                        </p:tgtEl>
                                        <p:attrNameLst>
                                          <p:attrName>style.visibility</p:attrName>
                                        </p:attrNameLst>
                                      </p:cBhvr>
                                      <p:to>
                                        <p:strVal val="visible"/>
                                      </p:to>
                                    </p:set>
                                    <p:animEffect transition="in" filter="fade">
                                      <p:cBhvr>
                                        <p:cTn id="157" dur="500"/>
                                        <p:tgtEl>
                                          <p:spTgt spid="341"/>
                                        </p:tgtEl>
                                      </p:cBhvr>
                                    </p:animEffect>
                                  </p:childTnLst>
                                </p:cTn>
                              </p:par>
                              <p:par>
                                <p:cTn id="158" presetID="10" presetClass="entr" presetSubtype="0" fill="hold" nodeType="withEffect">
                                  <p:stCondLst>
                                    <p:cond delay="0"/>
                                  </p:stCondLst>
                                  <p:childTnLst>
                                    <p:set>
                                      <p:cBhvr>
                                        <p:cTn id="159" dur="1" fill="hold">
                                          <p:stCondLst>
                                            <p:cond delay="0"/>
                                          </p:stCondLst>
                                        </p:cTn>
                                        <p:tgtEl>
                                          <p:spTgt spid="242"/>
                                        </p:tgtEl>
                                        <p:attrNameLst>
                                          <p:attrName>style.visibility</p:attrName>
                                        </p:attrNameLst>
                                      </p:cBhvr>
                                      <p:to>
                                        <p:strVal val="visible"/>
                                      </p:to>
                                    </p:set>
                                    <p:animEffect transition="in" filter="fade">
                                      <p:cBhvr>
                                        <p:cTn id="160" dur="5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5" grpId="0" animBg="1"/>
      <p:bldP spid="87" grpId="0" animBg="1"/>
      <p:bldP spid="31" grpId="0" animBg="1"/>
      <p:bldP spid="32" grpId="0" animBg="1"/>
      <p:bldP spid="56" grpId="0" animBg="1"/>
      <p:bldP spid="71" grpId="0" animBg="1"/>
      <p:bldP spid="3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1|0.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청소년">
      <a:majorFont>
        <a:latin typeface="청소년서체"/>
        <a:ea typeface="청소년서체"/>
        <a:cs typeface=""/>
      </a:majorFont>
      <a:minorFont>
        <a:latin typeface="청소년서체"/>
        <a:ea typeface="청소년서체"/>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0.potx" id="{2B9D109A-B5EA-4192-A8BC-1B4175E7EC76}" vid="{220B14D8-9A3D-4FDC-8AEC-2FC02735BAD7}"/>
    </a:ext>
  </a:extLst>
</a:theme>
</file>

<file path=ppt/theme/theme3.xml><?xml version="1.0" encoding="utf-8"?>
<a:theme xmlns:a="http://schemas.openxmlformats.org/drawingml/2006/main" name="5_Azure_2015">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000" b="1" dirty="0" smtClean="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spcAft>
            <a:spcPts val="600"/>
          </a:spcAft>
          <a:defRPr sz="240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1219</TotalTime>
  <Words>796</Words>
  <Application>Microsoft Office PowerPoint</Application>
  <PresentationFormat>Widescreen</PresentationFormat>
  <Paragraphs>231</Paragraphs>
  <Slides>11</Slides>
  <Notes>8</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11</vt:i4>
      </vt:variant>
    </vt:vector>
  </HeadingPairs>
  <TitlesOfParts>
    <vt:vector size="26" baseType="lpstr">
      <vt:lpstr>Arial Unicode MS</vt:lpstr>
      <vt:lpstr>Kozuka Gothic Pro R</vt:lpstr>
      <vt:lpstr>ＭＳ Ｐゴシック</vt:lpstr>
      <vt:lpstr>맑은 고딕</vt:lpstr>
      <vt:lpstr>청소년서체</vt:lpstr>
      <vt:lpstr>Arial</vt:lpstr>
      <vt:lpstr>Calibri</vt:lpstr>
      <vt:lpstr>Consolas</vt:lpstr>
      <vt:lpstr>Segoe UI</vt:lpstr>
      <vt:lpstr>Segoe UI Light</vt:lpstr>
      <vt:lpstr>Segoe UI Semilight</vt:lpstr>
      <vt:lpstr>Wingdings</vt:lpstr>
      <vt:lpstr>Office Theme</vt:lpstr>
      <vt:lpstr>WHITE TEMPLATE</vt:lpstr>
      <vt:lpstr>5_Azure_2015</vt:lpstr>
      <vt:lpstr>클라우드 컴퓨팅 소개</vt:lpstr>
      <vt:lpstr>클라우드 컴퓨팅? </vt:lpstr>
      <vt:lpstr>PowerPoint Presentation</vt:lpstr>
      <vt:lpstr>재미난 옛날 이야기…</vt:lpstr>
      <vt:lpstr>클라우드 컴퓨팅 특징 </vt:lpstr>
      <vt:lpstr>PowerPoint Presentation</vt:lpstr>
      <vt:lpstr>PowerPoint Presentation</vt:lpstr>
      <vt:lpstr>Microsoft Azure</vt:lpstr>
      <vt:lpstr>PowerPoint Presentation</vt:lpstr>
      <vt:lpstr>Demo #1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 101 - Setup</dc:title>
  <dc:creator>Eunji Kim (DX)</dc:creator>
  <cp:lastModifiedBy>Eunji Kim (DX)</cp:lastModifiedBy>
  <cp:revision>61</cp:revision>
  <cp:lastPrinted>2017-03-26T08:05:46Z</cp:lastPrinted>
  <dcterms:created xsi:type="dcterms:W3CDTF">2017-03-17T10:38:40Z</dcterms:created>
  <dcterms:modified xsi:type="dcterms:W3CDTF">2017-03-27T11:25:42Z</dcterms:modified>
</cp:coreProperties>
</file>