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31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29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3" r:id="rId20"/>
    <p:sldId id="33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FDA7D-55D9-49F2-9CD3-09A7FFC86B80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1AA83-E74E-492E-8DEC-31C95A4BB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49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56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솔루션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  <a:r>
              <a:rPr lang="en-US" altLang="ko-KR" dirty="0"/>
              <a:t>iOS,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누겟패키지 다 포함하여 보여주기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56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F87B-64F9-4AF3-9149-C6483E2E4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54C-8E8F-44C2-8369-09397BB7B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2135-60AD-4D01-94B9-670051F0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29BF-ACF0-469A-B072-7BE84982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EA0C-4CB0-4DE8-9324-D168FA74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E385-B7FE-44CF-AD8A-5BAC9AEB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29648-5D0B-43A5-838A-1CD43F66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9445-533C-4C81-A17A-DCEC3C89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663F-DA64-4BF0-A9B7-171B2B0D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ADF1-5FF6-4E9A-A845-FD35A86A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7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55287-5028-4C5D-9A2D-13ECA17E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941DB-A0D3-441D-9D5B-1A7674D5D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5837-8E04-4A0D-85B7-B0015E30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FF9-562F-42AC-97F1-D358576F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77E4-D2DF-49B5-89D0-8769F3C6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304893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567503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334973" y="0"/>
            <a:ext cx="685702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13" y="470067"/>
            <a:ext cx="1423303" cy="304828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958509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683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7759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4265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8086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530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A8DF-1A7E-4514-B0B5-A43C637C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8E47-860F-4FDB-AB67-F5ABB9FB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DB09-6E66-470B-A34A-4A5ACE39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BCBA-CDA1-4C4E-B912-A95B8C08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52D6-B0DE-4DC4-8B79-81A85AF5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21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4806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78112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6763526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6843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810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76637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19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521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33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3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DA9C-3EE1-4D7F-B270-3D5685DA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B6A5-30B3-443C-88CC-C3E0E7D1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BE9D-BD7B-4ED6-B63C-B5A73381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996D-AA33-4DE2-B903-13275BCD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A2D7-C26E-414A-94C9-B68CAEF5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E092-721E-47F2-8CC4-18CBA630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CF8E-DFB1-4F6D-85DD-37A8D48EF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9165D-F1B9-4E4A-986D-1232D81F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AA33-822F-426C-BA92-A432CC07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08D3D-00FC-41F9-B42F-B1AA0F7C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E480-CC3D-4171-9692-BA816F2A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9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8827-3831-4E8D-A37F-1A7BFB55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33EB8-2328-43B1-8114-FB7C9F2E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77822-D8FF-4160-9ECE-EB4F14050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5A33B-EA13-4F9A-8838-061344A7F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50EB1-FCD7-4D34-B96A-A446F8B19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81D2B-DEAD-43D0-9286-E9B1ABE2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EA2DA-3FAE-4776-8571-A6D18FB3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34218-F665-434F-9890-6577E6AF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F5B2-163A-4A36-B612-809034DD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3F0E5-B6D4-415B-B39F-4A437A44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5E1AA-1C79-469B-B638-E6311A3C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A4330-FD4D-4356-A43B-EF33E614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1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D3E6F-2FEF-4F11-B8E7-3A3B08AB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CA49A-2C5B-484C-85F8-32FB650C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77888-9BCD-457E-A30A-07DC89B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B7DC-E645-48B6-9445-5E8120F8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3AE2-77E4-43F5-8A0E-4F6CF33E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CC8C-B240-473F-9ED3-86CC0B9F0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B9CF1-3051-4DA5-9D0E-6430AEB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C578-57F9-4F4F-98B2-942C7745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130F-9AE2-428F-817D-9F012503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9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C788-9ED2-4682-8162-41D3FB3A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6AD6D-0730-4F30-8423-E83E2276C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BB6FA-B734-404B-9C37-DDB61F7E9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E4F7-61A6-4B47-9425-74AEC3A6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9A138-1C89-4559-8A98-1AFAD5F9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EFEFA-C8AE-48E8-8DEE-59F5E02F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3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D3DDA-6B56-485F-8F83-F0228771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1C91-0E3B-48FD-B3FE-98CA6B6B2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507D-12FB-43C8-B1B1-AB65CF6C1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ACF3-E943-4A23-A21B-2BBF8F7FF79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CF46-3840-4364-9B46-F47E73403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022A-D675-4183-B85A-CA57574C1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1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6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1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543F-29B1-4729-A210-C2BC0C67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11657655" cy="1793090"/>
          </a:xfrm>
        </p:spPr>
        <p:txBody>
          <a:bodyPr/>
          <a:lstStyle/>
          <a:p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XAM 130 – XAML in </a:t>
            </a:r>
            <a:r>
              <a:rPr lang="en-US" altLang="ko-KR" dirty="0" err="1">
                <a:latin typeface="청소년서체" panose="02020603020101020101" pitchFamily="18" charset="-127"/>
                <a:ea typeface="청소년서체" panose="02020603020101020101" pitchFamily="18" charset="-127"/>
              </a:rPr>
              <a:t>Xamarin.Forms</a:t>
            </a:r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3DB1A-00C0-4E20-A361-DFE514F3CC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김은지 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endParaRPr lang="en-US" altLang="ko-KR" sz="14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기술 에반젤리스트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마이크로소프트 </a:t>
            </a:r>
          </a:p>
        </p:txBody>
      </p:sp>
    </p:spTree>
    <p:extLst>
      <p:ext uri="{BB962C8B-B14F-4D97-AF65-F5344CB8AC3E}">
        <p14:creationId xmlns:p14="http://schemas.microsoft.com/office/powerpoint/2010/main" val="34353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빌드 타입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파일은 빌드될 때 </a:t>
            </a:r>
            <a:r>
              <a:rPr lang="en-US" altLang="ko-KR" dirty="0"/>
              <a:t>embedded resources</a:t>
            </a:r>
            <a:r>
              <a:rPr lang="ko-KR" altLang="en-US" dirty="0"/>
              <a:t> 로 특수한 빌드 타입인 </a:t>
            </a:r>
            <a:r>
              <a:rPr lang="en-US" altLang="ko-KR" dirty="0"/>
              <a:t>“</a:t>
            </a:r>
            <a:r>
              <a:rPr lang="en-US" altLang="ko-KR" dirty="0" err="1"/>
              <a:t>MSBuild:UpadateDesignTimeXaml</a:t>
            </a:r>
            <a:r>
              <a:rPr lang="en-US" altLang="ko-KR" dirty="0"/>
              <a:t>”</a:t>
            </a:r>
            <a:r>
              <a:rPr lang="ko-KR" altLang="en-US" dirty="0"/>
              <a:t>를 취합니다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52666D-0244-47C4-961B-4CE7EF730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2888154"/>
            <a:ext cx="8315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1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+ Code Behind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 과 </a:t>
            </a:r>
            <a:r>
              <a:rPr lang="en-US" altLang="ko-KR" dirty="0"/>
              <a:t>Code Behind </a:t>
            </a:r>
            <a:r>
              <a:rPr lang="ko-KR" altLang="en-US" dirty="0"/>
              <a:t>파일은 사실 하나의 파일입니다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하나의 클래스가 두개로 나뉘어져있다가 나중에 한개로 합쳐집니다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C6559-F356-41AD-B1D6-C901FC73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70" y="3049208"/>
            <a:ext cx="6897659" cy="35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9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초기화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Code Behind </a:t>
            </a:r>
            <a:r>
              <a:rPr lang="ko-KR" altLang="en-US" dirty="0"/>
              <a:t>파일의 생성자는 </a:t>
            </a:r>
            <a:r>
              <a:rPr lang="en-US" altLang="ko-KR" dirty="0" err="1"/>
              <a:t>InitializeComponent</a:t>
            </a:r>
            <a:r>
              <a:rPr lang="en-US" altLang="ko-KR" dirty="0"/>
              <a:t>() </a:t>
            </a:r>
            <a:r>
              <a:rPr lang="ko-KR" altLang="en-US" dirty="0"/>
              <a:t>메소드를 호출합니다</a:t>
            </a:r>
            <a:endParaRPr lang="en-US" altLang="ko-KR" dirty="0"/>
          </a:p>
          <a:p>
            <a:r>
              <a:rPr lang="en-US" altLang="ko-KR" dirty="0"/>
              <a:t>XAML</a:t>
            </a:r>
            <a:r>
              <a:rPr lang="ko-KR" altLang="en-US" dirty="0"/>
              <a:t>을 로딩하고 </a:t>
            </a:r>
            <a:r>
              <a:rPr lang="en-US" altLang="ko-KR" dirty="0"/>
              <a:t>Object</a:t>
            </a:r>
            <a:r>
              <a:rPr lang="ko-KR" altLang="en-US" dirty="0"/>
              <a:t>를 생성하는 역할을 합니다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933289-3AC5-4419-996E-D4A92696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54" y="3332018"/>
            <a:ext cx="8667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4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r>
              <a:rPr lang="ko-KR" altLang="en-US" dirty="0"/>
              <a:t> 변환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XML attributes</a:t>
            </a:r>
            <a:r>
              <a:rPr lang="ko-KR" altLang="en-US" dirty="0"/>
              <a:t>는 문자열 값만 가능하기 때문에 원래 가진 타입 값으로 변환이 됩니다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CA7A4-C903-480D-8F39-FB39A543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05" y="3311409"/>
            <a:ext cx="11620500" cy="2152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9857E-4D6C-4FFE-9421-1671F4AAE10D}"/>
              </a:ext>
            </a:extLst>
          </p:cNvPr>
          <p:cNvSpPr txBox="1"/>
          <p:nvPr/>
        </p:nvSpPr>
        <p:spPr>
          <a:xfrm>
            <a:off x="2694711" y="5405013"/>
            <a:ext cx="2098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String </a:t>
            </a:r>
            <a:r>
              <a:rPr lang="ko-KR" altLang="en-US" sz="2400" dirty="0"/>
              <a:t>그대로 유지됩니다</a:t>
            </a:r>
          </a:p>
        </p:txBody>
      </p:sp>
    </p:spTree>
    <p:extLst>
      <p:ext uri="{BB962C8B-B14F-4D97-AF65-F5344CB8AC3E}">
        <p14:creationId xmlns:p14="http://schemas.microsoft.com/office/powerpoint/2010/main" val="259666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r>
              <a:rPr lang="ko-KR" altLang="en-US" dirty="0"/>
              <a:t> 변환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XML attributes</a:t>
            </a:r>
            <a:r>
              <a:rPr lang="ko-KR" altLang="en-US" dirty="0"/>
              <a:t>는 문자열 값만 가능하기 때문에 원래 가진 타입 값으로 변환이 됩니다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BD4B97-70EE-4782-A933-442DB584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63069"/>
            <a:ext cx="11372850" cy="2076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6094B-7FFE-418D-A750-A08DE567DC53}"/>
              </a:ext>
            </a:extLst>
          </p:cNvPr>
          <p:cNvSpPr txBox="1"/>
          <p:nvPr/>
        </p:nvSpPr>
        <p:spPr>
          <a:xfrm>
            <a:off x="7079671" y="5039519"/>
            <a:ext cx="216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Bool </a:t>
            </a:r>
            <a:r>
              <a:rPr lang="ko-KR" altLang="en-US" sz="2400" dirty="0"/>
              <a:t>타입으로 변환됩니다</a:t>
            </a:r>
          </a:p>
        </p:txBody>
      </p:sp>
    </p:spTree>
    <p:extLst>
      <p:ext uri="{BB962C8B-B14F-4D97-AF65-F5344CB8AC3E}">
        <p14:creationId xmlns:p14="http://schemas.microsoft.com/office/powerpoint/2010/main" val="69428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Identifying Types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094F5-3EF9-49E0-A59F-B95ACE28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80"/>
            <a:ext cx="10553700" cy="2562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54EB7-574D-4858-9E7D-5E15A13F8943}"/>
              </a:ext>
            </a:extLst>
          </p:cNvPr>
          <p:cNvSpPr txBox="1"/>
          <p:nvPr/>
        </p:nvSpPr>
        <p:spPr>
          <a:xfrm>
            <a:off x="2128058" y="2413895"/>
            <a:ext cx="7753004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네임스페이스로 대부분의 </a:t>
            </a:r>
            <a:r>
              <a:rPr lang="en-US" altLang="ko-KR" dirty="0" err="1"/>
              <a:t>Xamarin.Forms</a:t>
            </a:r>
            <a:r>
              <a:rPr lang="ko-KR" altLang="en-US" dirty="0"/>
              <a:t>의 타입들을 포함합니다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C817E-BF3B-4CC6-87D9-F80D4B6D89F8}"/>
              </a:ext>
            </a:extLst>
          </p:cNvPr>
          <p:cNvSpPr txBox="1"/>
          <p:nvPr/>
        </p:nvSpPr>
        <p:spPr>
          <a:xfrm>
            <a:off x="2128058" y="5358505"/>
            <a:ext cx="7753004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x: </a:t>
            </a:r>
            <a:r>
              <a:rPr lang="ko-KR" altLang="en-US" dirty="0"/>
              <a:t>네임스페이스는 </a:t>
            </a:r>
            <a:r>
              <a:rPr lang="en-US" altLang="ko-KR" dirty="0"/>
              <a:t>XAML </a:t>
            </a:r>
            <a:r>
              <a:rPr lang="ko-KR" altLang="en-US" dirty="0"/>
              <a:t>타입과 </a:t>
            </a:r>
            <a:r>
              <a:rPr lang="en-US" altLang="ko-KR" dirty="0"/>
              <a:t>CLR </a:t>
            </a:r>
            <a:r>
              <a:rPr lang="ko-KR" altLang="en-US" dirty="0"/>
              <a:t>타입들을 포함합니다 </a:t>
            </a:r>
          </a:p>
        </p:txBody>
      </p:sp>
    </p:spTree>
    <p:extLst>
      <p:ext uri="{BB962C8B-B14F-4D97-AF65-F5344CB8AC3E}">
        <p14:creationId xmlns:p14="http://schemas.microsoft.com/office/powerpoint/2010/main" val="124707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에서 변수명 정하고 싶을때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074724-0CBE-4405-828C-CC44A770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1" y="1641172"/>
            <a:ext cx="5524500" cy="495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250CF-37FB-4519-9C4E-76CC106DB035}"/>
              </a:ext>
            </a:extLst>
          </p:cNvPr>
          <p:cNvSpPr txBox="1"/>
          <p:nvPr/>
        </p:nvSpPr>
        <p:spPr>
          <a:xfrm>
            <a:off x="7215446" y="1956262"/>
            <a:ext cx="4095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x:Name </a:t>
            </a:r>
            <a:r>
              <a:rPr lang="ko-KR" altLang="en-US" sz="2400" dirty="0"/>
              <a:t>을 이용하여 변수명을 정할 수 있습니다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424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에서 이벤트 처리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CC9FD2-92AE-47F8-9137-A70EF700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8098" cy="4351338"/>
          </a:xfrm>
        </p:spPr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에 이벤트를 선언해놓고 </a:t>
            </a:r>
            <a:r>
              <a:rPr lang="en-US" altLang="ko-KR" dirty="0"/>
              <a:t>Code behind </a:t>
            </a:r>
            <a:r>
              <a:rPr lang="ko-KR" altLang="en-US" dirty="0"/>
              <a:t>클래스에 이벤트를구현합니다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7BAA4-5257-4197-A106-97D1099D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07" y="2940541"/>
            <a:ext cx="11572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 </a:t>
            </a:r>
            <a:r>
              <a:rPr lang="en-US" altLang="ko-KR" dirty="0">
                <a:solidFill>
                  <a:schemeClr val="bg1"/>
                </a:solidFill>
              </a:rPr>
              <a:t>130 – Lab1, Lab2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계산기 만들어 보기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7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3860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2841-6529-4CFD-82C8-499AD9CF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Markup, Markup </a:t>
            </a:r>
            <a:r>
              <a:rPr lang="ko-KR" altLang="en-US" dirty="0"/>
              <a:t>언어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C8D50-BC38-4325-8311-F1831D4D2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Markup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EAD874-8D87-49DA-A2F1-01DF07E00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문서의 내용 이외에 문서의 서식</a:t>
            </a:r>
            <a:r>
              <a:rPr lang="en-US" altLang="ko-KR" dirty="0"/>
              <a:t>, </a:t>
            </a:r>
            <a:r>
              <a:rPr lang="ko-KR" altLang="en-US" dirty="0"/>
              <a:t>구조 등을 표현하기 위한 부가적인 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태그 등으로 불림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1EBC2B-65FC-45A2-8725-A136507FA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Markup Language</a:t>
            </a:r>
            <a:endParaRPr lang="ko-KR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B93E17-619A-44DB-AC55-CFDFB72227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마크업 정보로 표현하는 언어로 문서 중간 중간에 문장 형태의 명령어를 삽입하는 방식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</a:p>
          <a:p>
            <a:pPr lvl="1"/>
            <a:r>
              <a:rPr lang="en-US" altLang="ko-KR" dirty="0"/>
              <a:t>XML</a:t>
            </a:r>
          </a:p>
          <a:p>
            <a:pPr lvl="1"/>
            <a:r>
              <a:rPr lang="en-US" altLang="ko-KR" dirty="0"/>
              <a:t>XAML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21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5FF35E-5607-4EAE-BD22-0B8C9228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endParaRPr lang="ko-KR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B4B901-9A86-482E-9B37-5878B5AE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en-US" altLang="ko-KR" u="sng" dirty="0"/>
              <a:t>x</a:t>
            </a:r>
            <a:r>
              <a:rPr lang="en-US" altLang="ko-KR" dirty="0"/>
              <a:t>tensible </a:t>
            </a:r>
            <a:r>
              <a:rPr lang="en-US" altLang="ko-KR" u="sng" dirty="0"/>
              <a:t>A</a:t>
            </a:r>
            <a:r>
              <a:rPr lang="en-US" altLang="ko-KR" dirty="0"/>
              <a:t>pplication </a:t>
            </a:r>
            <a:r>
              <a:rPr lang="en-US" altLang="ko-KR" u="sng" dirty="0"/>
              <a:t>M</a:t>
            </a:r>
            <a:r>
              <a:rPr lang="en-US" altLang="ko-KR" dirty="0"/>
              <a:t>arkup </a:t>
            </a:r>
            <a:r>
              <a:rPr lang="en-US" altLang="ko-KR" u="sng" dirty="0"/>
              <a:t>L</a:t>
            </a:r>
            <a:r>
              <a:rPr lang="en-US" altLang="ko-KR" dirty="0"/>
              <a:t>anguage 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ko-KR" altLang="en-US" dirty="0"/>
              <a:t>마이크로소프트에서 만든 언어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UI</a:t>
            </a:r>
            <a:r>
              <a:rPr lang="ko-KR" altLang="en-US" dirty="0"/>
              <a:t>를 표현하는데 사용됨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8F9862-2702-4838-8102-4ECE8FFA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3731115"/>
            <a:ext cx="101441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7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A4B1-BC28-4B20-9329-66E7D2BF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사용 예제</a:t>
            </a:r>
          </a:p>
        </p:txBody>
      </p:sp>
      <p:pic>
        <p:nvPicPr>
          <p:cNvPr id="1026" name="Picture 2" descr="https://developer.xamarin.com/guides/xamarin-forms/xaml/xaml-basics/getting_started_with_xaml/Images/XamlPlusCode1.png">
            <a:extLst>
              <a:ext uri="{FF2B5EF4-FFF2-40B4-BE49-F238E27FC236}">
                <a16:creationId xmlns:a16="http://schemas.microsoft.com/office/drawing/2014/main" id="{B33D742C-13D4-4BB0-9262-197F57F285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38" y="1690688"/>
            <a:ext cx="7973884" cy="478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9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A4B1-BC28-4B20-9329-66E7D2BF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사용 예제</a:t>
            </a:r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206AAE6B-D7BD-42E9-BBA8-B7E254D54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77" y="1409030"/>
            <a:ext cx="4248472" cy="5437510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63B460F0-E9C5-4978-8FAC-BA681E1CE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61" y="1409030"/>
            <a:ext cx="3888432" cy="33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2383-2B28-4672-BFD2-8BE800A9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페이지가 어디에 포함되어야 하는가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95C6-3CDA-4C14-A522-CC99D142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XAML</a:t>
            </a:r>
            <a:r>
              <a:rPr lang="ko-KR" altLang="en-US" dirty="0"/>
              <a:t>을 이용해 </a:t>
            </a:r>
            <a:r>
              <a:rPr lang="ko-KR" altLang="en-US" u="sng" dirty="0"/>
              <a:t>공통으로 사용할 수 있는 </a:t>
            </a:r>
            <a:r>
              <a:rPr lang="en-US" altLang="ko-KR" u="sng" dirty="0"/>
              <a:t>UI</a:t>
            </a:r>
            <a:r>
              <a:rPr lang="ko-KR" altLang="en-US" u="sng" dirty="0"/>
              <a:t>를 작성하는 것</a:t>
            </a:r>
            <a:r>
              <a:rPr lang="ko-KR" altLang="en-US" dirty="0"/>
              <a:t>이기 때문에 </a:t>
            </a:r>
            <a:r>
              <a:rPr lang="en-US" altLang="ko-KR" dirty="0"/>
              <a:t>PCL</a:t>
            </a:r>
            <a:r>
              <a:rPr lang="ko-KR" altLang="en-US" dirty="0"/>
              <a:t>프로젝트에 포함되어야 한다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0C641-29F8-471B-A5E5-3FF47313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26" y="2953059"/>
            <a:ext cx="6020147" cy="32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0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2383-2B28-4672-BFD2-8BE800A9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어라</a:t>
            </a:r>
            <a:r>
              <a:rPr lang="en-US" altLang="ko-KR" dirty="0"/>
              <a:t>? 1</a:t>
            </a:r>
            <a:r>
              <a:rPr lang="ko-KR" altLang="en-US" dirty="0"/>
              <a:t>개가 아니네요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95C6-3CDA-4C14-A522-CC99D142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사실상 </a:t>
            </a:r>
            <a:r>
              <a:rPr lang="en-US" altLang="ko-KR" dirty="0"/>
              <a:t>2</a:t>
            </a:r>
            <a:r>
              <a:rPr lang="ko-KR" altLang="en-US" dirty="0"/>
              <a:t>개가 생성됩니다</a:t>
            </a:r>
            <a:r>
              <a:rPr lang="en-US" altLang="ko-KR" dirty="0"/>
              <a:t> – </a:t>
            </a:r>
            <a:r>
              <a:rPr lang="en-US" altLang="ko-KR" dirty="0" err="1"/>
              <a:t>xaml</a:t>
            </a:r>
            <a:r>
              <a:rPr lang="ko-KR" altLang="en-US" dirty="0"/>
              <a:t>과 </a:t>
            </a:r>
            <a:r>
              <a:rPr lang="en-US" altLang="ko-KR" dirty="0" err="1"/>
              <a:t>xaml.cs</a:t>
            </a:r>
            <a:r>
              <a:rPr lang="en-US" altLang="ko-KR" dirty="0"/>
              <a:t> </a:t>
            </a:r>
            <a:r>
              <a:rPr lang="ko-KR" altLang="en-US" dirty="0"/>
              <a:t>라는 파일 입니다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C6F3C-3405-4B90-A26A-4F3D1EDB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458" y="2927206"/>
            <a:ext cx="7215001" cy="31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2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파해치기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노란색 표기가 되어있는 부분은 </a:t>
            </a:r>
            <a:r>
              <a:rPr lang="en-US" altLang="ko-KR" dirty="0"/>
              <a:t>C#</a:t>
            </a:r>
            <a:r>
              <a:rPr lang="ko-KR" altLang="en-US" dirty="0"/>
              <a:t>의 </a:t>
            </a:r>
            <a:r>
              <a:rPr lang="en-US" altLang="ko-KR" dirty="0"/>
              <a:t>object</a:t>
            </a:r>
            <a:r>
              <a:rPr lang="ko-KR" altLang="en-US" dirty="0"/>
              <a:t>에 해당합니다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CF915-A170-4F94-97ED-FAE01261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2662237"/>
            <a:ext cx="78771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2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파해치기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노란색 표기가 되어있는 부분은 </a:t>
            </a:r>
            <a:r>
              <a:rPr lang="en-US" altLang="ko-KR" dirty="0"/>
              <a:t>C#</a:t>
            </a:r>
            <a:r>
              <a:rPr lang="ko-KR" altLang="en-US" dirty="0"/>
              <a:t>의 </a:t>
            </a:r>
            <a:r>
              <a:rPr lang="en-US" altLang="ko-KR" dirty="0"/>
              <a:t>attribute</a:t>
            </a:r>
            <a:r>
              <a:rPr lang="ko-KR" altLang="en-US" dirty="0"/>
              <a:t>에 해당하는 것으로 </a:t>
            </a:r>
            <a:r>
              <a:rPr lang="en-US" altLang="ko-KR" dirty="0"/>
              <a:t> property</a:t>
            </a:r>
            <a:r>
              <a:rPr lang="ko-KR" altLang="en-US" dirty="0"/>
              <a:t>나 </a:t>
            </a:r>
            <a:r>
              <a:rPr lang="en-US" altLang="ko-KR" dirty="0"/>
              <a:t>event</a:t>
            </a:r>
            <a:r>
              <a:rPr lang="ko-KR" altLang="en-US" dirty="0"/>
              <a:t>를 생성합니다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A88878-A044-457C-AE79-673D5D9E6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33" y="2730059"/>
            <a:ext cx="8736244" cy="37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청소년">
      <a:majorFont>
        <a:latin typeface="청소년서체"/>
        <a:ea typeface="청소년서체"/>
        <a:cs typeface=""/>
      </a:majorFont>
      <a:minorFont>
        <a:latin typeface="청소년서체"/>
        <a:ea typeface="청소년서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304</Words>
  <Application>Microsoft Office PowerPoint</Application>
  <PresentationFormat>Widescreen</PresentationFormat>
  <Paragraphs>57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맑은 고딕</vt:lpstr>
      <vt:lpstr>청소년서체</vt:lpstr>
      <vt:lpstr>Arial</vt:lpstr>
      <vt:lpstr>Consolas</vt:lpstr>
      <vt:lpstr>Segoe UI</vt:lpstr>
      <vt:lpstr>Segoe UI Light</vt:lpstr>
      <vt:lpstr>Segoe UI Semilight</vt:lpstr>
      <vt:lpstr>Wingdings</vt:lpstr>
      <vt:lpstr>Office Theme</vt:lpstr>
      <vt:lpstr>WHITE TEMPLATE</vt:lpstr>
      <vt:lpstr>XAM 130 – XAML in Xamarin.Forms</vt:lpstr>
      <vt:lpstr>Markup, Markup 언어</vt:lpstr>
      <vt:lpstr>XAML</vt:lpstr>
      <vt:lpstr>XAML 사용 예제</vt:lpstr>
      <vt:lpstr>XAML 사용 예제</vt:lpstr>
      <vt:lpstr>XAML 페이지가 어디에 포함되어야 하는가</vt:lpstr>
      <vt:lpstr>어라? 1개가 아니네요?</vt:lpstr>
      <vt:lpstr>XAML 파해치기</vt:lpstr>
      <vt:lpstr>XAML 파해치기</vt:lpstr>
      <vt:lpstr>XAML 빌드 타입</vt:lpstr>
      <vt:lpstr>XAML + Code Behind</vt:lpstr>
      <vt:lpstr>XAML 초기화</vt:lpstr>
      <vt:lpstr>Property 변환</vt:lpstr>
      <vt:lpstr>Property 변환</vt:lpstr>
      <vt:lpstr>Identifying Types</vt:lpstr>
      <vt:lpstr>XAML에서 변수명 정하고 싶을때..</vt:lpstr>
      <vt:lpstr>XAML에서 이벤트 처리</vt:lpstr>
      <vt:lpstr>실습 130 – Lab1, Lab2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 120 – Xamarin.Forms</dc:title>
  <dc:creator>Eunji Kim (DX)</dc:creator>
  <cp:lastModifiedBy>Eunji Kim (DX)</cp:lastModifiedBy>
  <cp:revision>29</cp:revision>
  <dcterms:created xsi:type="dcterms:W3CDTF">2017-03-17T11:14:09Z</dcterms:created>
  <dcterms:modified xsi:type="dcterms:W3CDTF">2017-03-27T14:45:48Z</dcterms:modified>
</cp:coreProperties>
</file>