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1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481-AF6D-4A5E-B76A-5AD9D123D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XAM130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XAML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 err="1"/>
              <a:t>Xamarin.Forms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BBA6-27DB-48D3-BB67-CC51A6F88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57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6A233-805E-4C90-8D41-2C6CB632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"/>
            <a:ext cx="12192000" cy="6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CA319-446F-4E24-AC1E-26D8DFEB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94"/>
            <a:ext cx="12192000" cy="66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88454-7CB6-40A3-AADF-954417E2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46"/>
            <a:ext cx="12192000" cy="65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24111-7CA7-467F-851E-7FB9858A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470"/>
            <a:ext cx="12192000" cy="58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DD5CEE-6CAF-4BCB-A584-F8F1EF60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498"/>
            <a:ext cx="12192000" cy="61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1B60B-1E33-44AC-A023-B3E87BF8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55"/>
            <a:ext cx="12192000" cy="65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A0663-83AB-42D8-A378-7EEAC17F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635"/>
            <a:ext cx="12192000" cy="61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4CF4F-D6DE-456A-9FCC-44AB583B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4"/>
            <a:ext cx="12192000" cy="68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A8ECE7-E0E8-428A-B738-FDFBAC41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69"/>
            <a:ext cx="12192000" cy="67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5EAABB-BED3-4737-A124-1F3A5F90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82"/>
            <a:ext cx="12192000" cy="64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470F7-ADAA-483C-8F4D-43FCA974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05"/>
            <a:ext cx="12192000" cy="67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0351B-105A-4DA4-8FFB-4AE86C5E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766"/>
            <a:ext cx="12192000" cy="57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915FC-B0BA-4C86-8AE7-9079DBC0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17"/>
            <a:ext cx="12192000" cy="65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2B7AB-15FF-48BE-8DE1-A1E1A06F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38"/>
            <a:ext cx="12192000" cy="64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0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44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3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92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36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011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9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F55F3-5109-47A0-AF8E-688CFBB9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234"/>
            <a:ext cx="12192000" cy="57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ED4CF-3ECB-433F-9A43-AC1FD55C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9"/>
            <a:ext cx="12192000" cy="6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8CEDE-5001-43C2-9678-FCBE0CA8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65"/>
            <a:ext cx="12192000" cy="64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6001B-E23A-4BB5-8706-A8B88E7E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59"/>
            <a:ext cx="12192000" cy="66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6A33F-FB46-4587-8BD3-7DE487D8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79"/>
            <a:ext cx="12192000" cy="67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6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7607E-9B94-48C1-A804-AD9B97D9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34"/>
            <a:ext cx="12192000" cy="59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8C0E0E-A614-42B9-99D5-01365829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995"/>
            <a:ext cx="12192000" cy="60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Theme</vt:lpstr>
      <vt:lpstr>XAM130 – XAML in Xamarin.Forms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7</cp:revision>
  <dcterms:created xsi:type="dcterms:W3CDTF">2017-03-17T11:14:09Z</dcterms:created>
  <dcterms:modified xsi:type="dcterms:W3CDTF">2017-03-20T00:53:43Z</dcterms:modified>
</cp:coreProperties>
</file>