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9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A7D-55D9-49F2-9CD3-09A7FFC86B80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AA83-E74E-492E-8DEC-31C95A4BB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30489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67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585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3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75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26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0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3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8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8112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76352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843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10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663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1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21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57655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 130 – XAML in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빌드 타입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파일은 빌드될 때 </a:t>
            </a:r>
            <a:r>
              <a:rPr lang="en-US" altLang="ko-KR" dirty="0"/>
              <a:t>embedded resources</a:t>
            </a:r>
            <a:r>
              <a:rPr lang="ko-KR" altLang="en-US" dirty="0"/>
              <a:t> 로 특수한 빌드 타입인 </a:t>
            </a:r>
            <a:r>
              <a:rPr lang="en-US" altLang="ko-KR" dirty="0"/>
              <a:t>“</a:t>
            </a:r>
            <a:r>
              <a:rPr lang="en-US" altLang="ko-KR" dirty="0" err="1"/>
              <a:t>MSBuild:UpadateDesignTimeXaml</a:t>
            </a:r>
            <a:r>
              <a:rPr lang="en-US" altLang="ko-KR" dirty="0"/>
              <a:t>”</a:t>
            </a:r>
            <a:r>
              <a:rPr lang="ko-KR" altLang="en-US" dirty="0"/>
              <a:t>를 취합니다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2666D-0244-47C4-961B-4CE7EF7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88154"/>
            <a:ext cx="8315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+ Code Behind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 과 </a:t>
            </a:r>
            <a:r>
              <a:rPr lang="en-US" altLang="ko-KR" dirty="0"/>
              <a:t>Code Behind </a:t>
            </a:r>
            <a:r>
              <a:rPr lang="ko-KR" altLang="en-US" dirty="0"/>
              <a:t>파일은 사실 하나의 파일입니다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하나의 클래스가 두개로 나뉘어져있다가 나중에 한개로 합쳐집니다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6559-F356-41AD-B1D6-C901FC7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0" y="3049208"/>
            <a:ext cx="6897659" cy="3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초기화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Code Behind </a:t>
            </a:r>
            <a:r>
              <a:rPr lang="ko-KR" altLang="en-US" dirty="0"/>
              <a:t>파일의 생성자는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r>
              <a:rPr lang="en-US" altLang="ko-KR" dirty="0"/>
              <a:t>XAML</a:t>
            </a:r>
            <a:r>
              <a:rPr lang="ko-KR" altLang="en-US" dirty="0"/>
              <a:t>을 로딩하고 </a:t>
            </a:r>
            <a:r>
              <a:rPr lang="en-US" altLang="ko-KR" dirty="0"/>
              <a:t>Object</a:t>
            </a:r>
            <a:r>
              <a:rPr lang="ko-KR" altLang="en-US" dirty="0"/>
              <a:t>를 생성하는 역할을 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3289-3AC5-4419-996E-D4A92696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54" y="3332018"/>
            <a:ext cx="866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A7A4-C903-480D-8F39-FB39A543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3311409"/>
            <a:ext cx="116205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857E-4D6C-4FFE-9421-1671F4AAE10D}"/>
              </a:ext>
            </a:extLst>
          </p:cNvPr>
          <p:cNvSpPr txBox="1"/>
          <p:nvPr/>
        </p:nvSpPr>
        <p:spPr>
          <a:xfrm>
            <a:off x="2694711" y="5405013"/>
            <a:ext cx="209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그대로 유지됩니다</a:t>
            </a:r>
          </a:p>
        </p:txBody>
      </p:sp>
    </p:spTree>
    <p:extLst>
      <p:ext uri="{BB962C8B-B14F-4D97-AF65-F5344CB8AC3E}">
        <p14:creationId xmlns:p14="http://schemas.microsoft.com/office/powerpoint/2010/main" val="25966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D4B97-70EE-4782-A933-442DB58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63069"/>
            <a:ext cx="11372850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094B-7FFE-418D-A750-A08DE567DC53}"/>
              </a:ext>
            </a:extLst>
          </p:cNvPr>
          <p:cNvSpPr txBox="1"/>
          <p:nvPr/>
        </p:nvSpPr>
        <p:spPr>
          <a:xfrm>
            <a:off x="7079671" y="5039519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타입으로 변환됩니다</a:t>
            </a:r>
          </a:p>
        </p:txBody>
      </p:sp>
    </p:spTree>
    <p:extLst>
      <p:ext uri="{BB962C8B-B14F-4D97-AF65-F5344CB8AC3E}">
        <p14:creationId xmlns:p14="http://schemas.microsoft.com/office/powerpoint/2010/main" val="6942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Types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94F5-3EF9-49E0-A59F-B95ACE28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80"/>
            <a:ext cx="10553700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54EB7-574D-4858-9E7D-5E15A13F8943}"/>
              </a:ext>
            </a:extLst>
          </p:cNvPr>
          <p:cNvSpPr txBox="1"/>
          <p:nvPr/>
        </p:nvSpPr>
        <p:spPr>
          <a:xfrm>
            <a:off x="2128058" y="241389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네임스페이스로 대부분의 </a:t>
            </a:r>
            <a:r>
              <a:rPr lang="en-US" altLang="ko-KR" dirty="0" err="1"/>
              <a:t>Xamarin.Forms</a:t>
            </a:r>
            <a:r>
              <a:rPr lang="ko-KR" altLang="en-US" dirty="0"/>
              <a:t>의 타입들을 포함합니다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817E-BF3B-4CC6-87D9-F80D4B6D89F8}"/>
              </a:ext>
            </a:extLst>
          </p:cNvPr>
          <p:cNvSpPr txBox="1"/>
          <p:nvPr/>
        </p:nvSpPr>
        <p:spPr>
          <a:xfrm>
            <a:off x="2128058" y="535850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네임스페이스는 </a:t>
            </a:r>
            <a:r>
              <a:rPr lang="en-US" altLang="ko-KR" dirty="0"/>
              <a:t>XAML </a:t>
            </a:r>
            <a:r>
              <a:rPr lang="ko-KR" altLang="en-US" dirty="0"/>
              <a:t>타입과 </a:t>
            </a:r>
            <a:r>
              <a:rPr lang="en-US" altLang="ko-KR" dirty="0"/>
              <a:t>CLR </a:t>
            </a:r>
            <a:r>
              <a:rPr lang="ko-KR" altLang="en-US" dirty="0"/>
              <a:t>타입들을 포함합니다 </a:t>
            </a:r>
          </a:p>
        </p:txBody>
      </p:sp>
    </p:spTree>
    <p:extLst>
      <p:ext uri="{BB962C8B-B14F-4D97-AF65-F5344CB8AC3E}">
        <p14:creationId xmlns:p14="http://schemas.microsoft.com/office/powerpoint/2010/main" val="124707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변수명 정하고 싶을때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74724-0CBE-4405-828C-CC44A77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4" y="1630089"/>
            <a:ext cx="55245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50CF-37FB-4519-9C4E-76CC106DB035}"/>
              </a:ext>
            </a:extLst>
          </p:cNvPr>
          <p:cNvSpPr txBox="1"/>
          <p:nvPr/>
        </p:nvSpPr>
        <p:spPr>
          <a:xfrm>
            <a:off x="7215446" y="1956262"/>
            <a:ext cx="409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x:Name </a:t>
            </a:r>
            <a:r>
              <a:rPr lang="ko-KR" altLang="en-US" sz="2400" dirty="0"/>
              <a:t>을 이용하여 변수명을 정할 수 있습니다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이벤트 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9FD2-92AE-47F8-9137-A70EF700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 이벤트를 선언해놓고 </a:t>
            </a:r>
            <a:r>
              <a:rPr lang="en-US" altLang="ko-KR" dirty="0"/>
              <a:t>Code behind </a:t>
            </a:r>
            <a:r>
              <a:rPr lang="ko-KR" altLang="en-US" dirty="0"/>
              <a:t>클래스에 이벤트를구현합니다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BAA4-5257-4197-A106-97D1099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2940541"/>
            <a:ext cx="11572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130 – Lab1,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계산기 만들어 보기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86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841-6529-4CFD-82C8-499AD9C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Markup, Markup </a:t>
            </a:r>
            <a:r>
              <a:rPr lang="ko-KR" altLang="en-US" dirty="0"/>
              <a:t>언어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D50-BC38-4325-8311-F1831D4D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Markup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AD874-8D87-49DA-A2F1-01DF07E00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문서의 내용 이외에 문서의 서식</a:t>
            </a:r>
            <a:r>
              <a:rPr lang="en-US" altLang="ko-KR" dirty="0"/>
              <a:t>, </a:t>
            </a:r>
            <a:r>
              <a:rPr lang="ko-KR" altLang="en-US" dirty="0"/>
              <a:t>구조 등을 표현하기 위한 부가적인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등으로 불림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EBC2B-65FC-45A2-8725-A136507F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Markup Language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93E17-619A-44DB-AC55-CFDFB72227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마크업 정보로 표현하는 언어로 문서 중간 중간에 문장 형태의 명령어를 삽입하는 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XAML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5FF35E-5607-4EAE-BD22-0B8C922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4B901-9A86-482E-9B37-5878B5A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u="sng" dirty="0"/>
              <a:t>x</a:t>
            </a:r>
            <a:r>
              <a:rPr lang="en-US" altLang="ko-KR" dirty="0"/>
              <a:t>tensible </a:t>
            </a:r>
            <a:r>
              <a:rPr lang="en-US" altLang="ko-KR" u="sng" dirty="0"/>
              <a:t>A</a:t>
            </a:r>
            <a:r>
              <a:rPr lang="en-US" altLang="ko-KR" dirty="0"/>
              <a:t>pplication </a:t>
            </a:r>
            <a:r>
              <a:rPr lang="en-US" altLang="ko-KR" u="sng" dirty="0"/>
              <a:t>M</a:t>
            </a:r>
            <a:r>
              <a:rPr lang="en-US" altLang="ko-KR" dirty="0"/>
              <a:t>arkup </a:t>
            </a:r>
            <a:r>
              <a:rPr lang="en-US" altLang="ko-KR" u="sng" dirty="0"/>
              <a:t>L</a:t>
            </a:r>
            <a:r>
              <a:rPr lang="en-US" altLang="ko-KR" dirty="0"/>
              <a:t>anguage 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마이크로소프트에서 만든 언어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UI</a:t>
            </a:r>
            <a:r>
              <a:rPr lang="ko-KR" altLang="en-US" dirty="0"/>
              <a:t>를 표현하는데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F9862-2702-4838-8102-4ECE8FF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731115"/>
            <a:ext cx="1014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1026" name="Picture 2" descr="https://developer.xamarin.com/guides/xamarin-forms/xaml/xaml-basics/getting_started_with_xaml/Images/XamlPlusCode1.png">
            <a:extLst>
              <a:ext uri="{FF2B5EF4-FFF2-40B4-BE49-F238E27FC236}">
                <a16:creationId xmlns:a16="http://schemas.microsoft.com/office/drawing/2014/main" id="{B33D742C-13D4-4BB0-9262-197F57F28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8" y="1690688"/>
            <a:ext cx="7973884" cy="47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06AAE6B-D7BD-42E9-BBA8-B7E254D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77" y="1409030"/>
            <a:ext cx="4248472" cy="5437510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63B460F0-E9C5-4978-8FAC-BA681E1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61" y="1409030"/>
            <a:ext cx="3888432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페이지가 어디에 포함되어야 하는가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XAML</a:t>
            </a:r>
            <a:r>
              <a:rPr lang="ko-KR" altLang="en-US" dirty="0"/>
              <a:t>을 이용해 </a:t>
            </a:r>
            <a:r>
              <a:rPr lang="ko-KR" altLang="en-US" u="sng" dirty="0"/>
              <a:t>공통으로 사용할 수 있는 </a:t>
            </a:r>
            <a:r>
              <a:rPr lang="en-US" altLang="ko-KR" u="sng" dirty="0"/>
              <a:t>UI</a:t>
            </a:r>
            <a:r>
              <a:rPr lang="ko-KR" altLang="en-US" u="sng" dirty="0"/>
              <a:t>를 작성하는 것</a:t>
            </a:r>
            <a:r>
              <a:rPr lang="ko-KR" altLang="en-US" dirty="0"/>
              <a:t>이기 때문에 </a:t>
            </a:r>
            <a:r>
              <a:rPr lang="en-US" altLang="ko-KR" dirty="0"/>
              <a:t>PCL</a:t>
            </a:r>
            <a:r>
              <a:rPr lang="ko-KR" altLang="en-US" dirty="0"/>
              <a:t>프로젝트에 포함되어야 한다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641-29F8-471B-A5E5-3FF4731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6" y="2953059"/>
            <a:ext cx="6020147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</a:t>
            </a:r>
            <a:r>
              <a:rPr lang="en-US" altLang="ko-KR" dirty="0"/>
              <a:t>? 1</a:t>
            </a:r>
            <a:r>
              <a:rPr lang="ko-KR" altLang="en-US" dirty="0"/>
              <a:t>개가 아니네요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개가 생성됩니다</a:t>
            </a:r>
            <a:r>
              <a:rPr lang="en-US" altLang="ko-KR" dirty="0"/>
              <a:t> – </a:t>
            </a:r>
            <a:r>
              <a:rPr lang="en-US" altLang="ko-KR" dirty="0" err="1"/>
              <a:t>xaml</a:t>
            </a:r>
            <a:r>
              <a:rPr lang="ko-KR" altLang="en-US" dirty="0"/>
              <a:t>과 </a:t>
            </a:r>
            <a:r>
              <a:rPr lang="en-US" altLang="ko-KR" dirty="0" err="1"/>
              <a:t>xaml.cs</a:t>
            </a:r>
            <a:r>
              <a:rPr lang="en-US" altLang="ko-KR" dirty="0"/>
              <a:t> </a:t>
            </a:r>
            <a:r>
              <a:rPr lang="ko-KR" altLang="en-US" dirty="0"/>
              <a:t>라는 파일 입니다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F3C-3405-4B90-A26A-4F3D1ED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8" y="2927206"/>
            <a:ext cx="7215001" cy="31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6622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해당하는 것으로 </a:t>
            </a:r>
            <a:r>
              <a:rPr lang="en-US" altLang="ko-KR" dirty="0"/>
              <a:t> property</a:t>
            </a:r>
            <a:r>
              <a:rPr lang="ko-KR" altLang="en-US" dirty="0"/>
              <a:t>나 </a:t>
            </a:r>
            <a:r>
              <a:rPr lang="en-US" altLang="ko-KR" dirty="0"/>
              <a:t>event</a:t>
            </a:r>
            <a:r>
              <a:rPr lang="ko-KR" altLang="en-US" dirty="0"/>
              <a:t>를 생성합니다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88878-A044-457C-AE79-673D5D9E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33" y="2730059"/>
            <a:ext cx="8736244" cy="37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304</Words>
  <Application>Microsoft Office PowerPoint</Application>
  <PresentationFormat>Widescreen</PresentationFormat>
  <Paragraphs>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XAM 130 – XAML in Xamarin.Forms</vt:lpstr>
      <vt:lpstr>Markup, Markup 언어</vt:lpstr>
      <vt:lpstr>XAML</vt:lpstr>
      <vt:lpstr>XAML 사용 예제</vt:lpstr>
      <vt:lpstr>XAML 사용 예제</vt:lpstr>
      <vt:lpstr>XAML 페이지가 어디에 포함되어야 하는가</vt:lpstr>
      <vt:lpstr>어라? 1개가 아니네요?</vt:lpstr>
      <vt:lpstr>XAML 파해치기</vt:lpstr>
      <vt:lpstr>XAML 파해치기</vt:lpstr>
      <vt:lpstr>XAML 빌드 타입</vt:lpstr>
      <vt:lpstr>XAML + Code Behind</vt:lpstr>
      <vt:lpstr>XAML 초기화</vt:lpstr>
      <vt:lpstr>Property 변환</vt:lpstr>
      <vt:lpstr>Property 변환</vt:lpstr>
      <vt:lpstr>Identifying Types</vt:lpstr>
      <vt:lpstr>XAML에서 변수명 정하고 싶을때..</vt:lpstr>
      <vt:lpstr>XAML에서 이벤트 처리</vt:lpstr>
      <vt:lpstr>실습 130 – Lab1, Lab2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30</cp:revision>
  <dcterms:created xsi:type="dcterms:W3CDTF">2017-03-17T11:14:09Z</dcterms:created>
  <dcterms:modified xsi:type="dcterms:W3CDTF">2017-03-27T16:54:31Z</dcterms:modified>
</cp:coreProperties>
</file>