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1" r:id="rId2"/>
    <p:sldId id="342" r:id="rId3"/>
    <p:sldId id="332" r:id="rId4"/>
    <p:sldId id="335" r:id="rId5"/>
    <p:sldId id="336" r:id="rId6"/>
    <p:sldId id="343" r:id="rId7"/>
    <p:sldId id="337" r:id="rId8"/>
    <p:sldId id="338" r:id="rId9"/>
    <p:sldId id="339" r:id="rId10"/>
    <p:sldId id="340" r:id="rId11"/>
    <p:sldId id="341" r:id="rId12"/>
    <p:sldId id="344" r:id="rId13"/>
    <p:sldId id="345" r:id="rId14"/>
    <p:sldId id="348" r:id="rId15"/>
    <p:sldId id="346" r:id="rId16"/>
    <p:sldId id="347" r:id="rId17"/>
    <p:sldId id="349" r:id="rId18"/>
    <p:sldId id="350" r:id="rId19"/>
    <p:sldId id="351" r:id="rId20"/>
    <p:sldId id="352" r:id="rId21"/>
    <p:sldId id="353" r:id="rId22"/>
    <p:sldId id="359" r:id="rId23"/>
    <p:sldId id="355" r:id="rId24"/>
    <p:sldId id="356" r:id="rId25"/>
    <p:sldId id="357" r:id="rId26"/>
    <p:sldId id="358" r:id="rId27"/>
    <p:sldId id="3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Edit(able) poly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5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chamfer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주변의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깎임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76" y="1828802"/>
            <a:ext cx="4453534" cy="3109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828801"/>
            <a:ext cx="4430355" cy="3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extrude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Vertex</a:t>
            </a:r>
            <a:r>
              <a:rPr lang="ko-KR" altLang="en-US" dirty="0" smtClean="0"/>
              <a:t>를 돌출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826711"/>
            <a:ext cx="4011122" cy="3130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828801"/>
            <a:ext cx="4430355" cy="31095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9856" y="3271101"/>
            <a:ext cx="490193" cy="13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weld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선택한 점을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되는 점과</a:t>
            </a:r>
            <a:r>
              <a:rPr lang="en-US" altLang="ko-KR" dirty="0"/>
              <a:t> </a:t>
            </a:r>
            <a:r>
              <a:rPr lang="ko-KR" altLang="en-US" dirty="0" smtClean="0"/>
              <a:t>합침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16" y="1828801"/>
            <a:ext cx="4475474" cy="31117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828801"/>
            <a:ext cx="4430355" cy="3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Vertex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를 선택하여 잇는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형성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29" y="1828801"/>
            <a:ext cx="4479843" cy="31141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828801"/>
            <a:ext cx="4430355" cy="3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Edit(able) poly – edge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Shift+move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를 복사하여 면을 형성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223911"/>
            <a:ext cx="4868201" cy="40648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828801"/>
            <a:ext cx="4430355" cy="3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Remove,split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(Remove)</a:t>
            </a:r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절단면의 개수만큼 분리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01" y="3591613"/>
            <a:ext cx="4367716" cy="3109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828801"/>
            <a:ext cx="4430355" cy="3109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801" y="305249"/>
            <a:ext cx="4343302" cy="31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extrude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의 돌출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082" y="1828802"/>
            <a:ext cx="4103879" cy="3109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828801"/>
            <a:ext cx="4430355" cy="31095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46416" y="2997724"/>
            <a:ext cx="527902" cy="10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chamfer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Edge </a:t>
            </a:r>
            <a:r>
              <a:rPr lang="ko-KR" altLang="en-US" dirty="0" smtClean="0"/>
              <a:t>를 활용한 </a:t>
            </a:r>
            <a:r>
              <a:rPr lang="ko-KR" altLang="en-US" dirty="0" err="1" smtClean="0"/>
              <a:t>모깎기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678" y="1869161"/>
            <a:ext cx="4545487" cy="32924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7" y="1877104"/>
            <a:ext cx="5496830" cy="32844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23109" y="2601798"/>
            <a:ext cx="942681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Quad chamfer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X,y,Z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선택하여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면의 </a:t>
            </a:r>
            <a:r>
              <a:rPr lang="ko-KR" altLang="en-US" dirty="0" err="1" smtClean="0"/>
              <a:t>모깎기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043313"/>
            <a:ext cx="5323133" cy="2936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11" y="2025218"/>
            <a:ext cx="5280974" cy="29541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604069" y="3044858"/>
            <a:ext cx="275980" cy="13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Edit(able) poly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9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bridge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잇는 면 생성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6" y="2097088"/>
            <a:ext cx="4376247" cy="2739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061" y="1602017"/>
            <a:ext cx="5267325" cy="32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관통하는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58" y="1770813"/>
            <a:ext cx="5196968" cy="30260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8" y="1770813"/>
            <a:ext cx="5222045" cy="30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Edit(able) poly – </a:t>
            </a:r>
            <a:br>
              <a:rPr lang="en-US" altLang="ko-KR" dirty="0" smtClean="0"/>
            </a:br>
            <a:r>
              <a:rPr lang="en-US" altLang="ko-KR" dirty="0" err="1" smtClean="0"/>
              <a:t>border,polygon,element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3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뚫린면을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70" y="2225028"/>
            <a:ext cx="4291700" cy="2662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04" y="1833661"/>
            <a:ext cx="5020018" cy="30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extrude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Polygon</a:t>
            </a:r>
            <a:r>
              <a:rPr lang="ko-KR" altLang="en-US" dirty="0" smtClean="0"/>
              <a:t>의 돌출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41" y="1897517"/>
            <a:ext cx="3327319" cy="31335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568" y="763582"/>
            <a:ext cx="4778016" cy="43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Polygon</a:t>
            </a:r>
            <a:r>
              <a:rPr lang="ko-KR" altLang="en-US" dirty="0" smtClean="0"/>
              <a:t>의 돌출 후 최종 면적을 조절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98933"/>
            <a:ext cx="3717598" cy="3589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133" y="727110"/>
            <a:ext cx="4449208" cy="456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선택된 면적보다 작은 면적을 생성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07378"/>
            <a:ext cx="4669231" cy="29211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86" y="1056686"/>
            <a:ext cx="5638800" cy="3571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46416" y="1668545"/>
            <a:ext cx="339365" cy="16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한덩어리로</a:t>
            </a:r>
            <a:r>
              <a:rPr lang="ko-KR" altLang="en-US" dirty="0" smtClean="0"/>
              <a:t> 되어있는 오브젝트를 분리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9"/>
            <a:ext cx="4297853" cy="2800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249" y="1873122"/>
            <a:ext cx="4670784" cy="30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6806" y="5995788"/>
            <a:ext cx="7610702" cy="7636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분리된 </a:t>
            </a:r>
            <a:r>
              <a:rPr lang="en-US" altLang="ko-KR" dirty="0" smtClean="0"/>
              <a:t>Edit poly</a:t>
            </a:r>
            <a:r>
              <a:rPr lang="ko-KR" altLang="en-US" dirty="0" smtClean="0"/>
              <a:t>들을 </a:t>
            </a:r>
            <a:r>
              <a:rPr lang="ko-KR" altLang="en-US" dirty="0" err="1" smtClean="0"/>
              <a:t>한덩어리로</a:t>
            </a:r>
            <a:r>
              <a:rPr lang="ko-KR" altLang="en-US" dirty="0" smtClean="0"/>
              <a:t> 붙일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06" y="1808078"/>
            <a:ext cx="4829610" cy="36877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023" y="1808078"/>
            <a:ext cx="4913816" cy="36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Quick slice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6" y="5288778"/>
            <a:ext cx="8002587" cy="98139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방향을 지정하여 직선의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전체 오브젝트에 생성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면 분할이 많은 건축 인테리어 모델링 시 많이 사용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22453"/>
            <a:ext cx="4630673" cy="329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임의의 모양으로 자르는 경우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67" y="1704390"/>
            <a:ext cx="4877304" cy="34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Edit(able) poly – vertex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8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Vertex</a:t>
            </a:r>
            <a:r>
              <a:rPr lang="ko-KR" altLang="en-US" dirty="0" smtClean="0"/>
              <a:t>의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연결되어있는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도 함께 삭제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28801"/>
            <a:ext cx="4430355" cy="3109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26" y="1828801"/>
            <a:ext cx="4439284" cy="3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점과 연결되어있는 모든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분리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809947"/>
            <a:ext cx="4440083" cy="31960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809947"/>
            <a:ext cx="4540599" cy="31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Weld,collapse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367" y="5288778"/>
            <a:ext cx="7610702" cy="7636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분리된 </a:t>
            </a:r>
            <a:r>
              <a:rPr lang="en-US" altLang="ko-KR" dirty="0" smtClean="0"/>
              <a:t>vertex </a:t>
            </a:r>
            <a:r>
              <a:rPr lang="ko-KR" altLang="en-US" dirty="0" smtClean="0"/>
              <a:t>를 하나의 점으로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35" y="1781666"/>
            <a:ext cx="4440083" cy="31960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678" y="1824458"/>
            <a:ext cx="4571133" cy="31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1344</TotalTime>
  <Words>186</Words>
  <Application>Microsoft Office PowerPoint</Application>
  <PresentationFormat>와이드스크린</PresentationFormat>
  <Paragraphs>51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Trebuchet MS</vt:lpstr>
      <vt:lpstr>Tw Cen MT</vt:lpstr>
      <vt:lpstr>회로</vt:lpstr>
      <vt:lpstr>Edit(able) poly</vt:lpstr>
      <vt:lpstr>Edit(able) poly 메뉴</vt:lpstr>
      <vt:lpstr>Attach</vt:lpstr>
      <vt:lpstr>Quick slice</vt:lpstr>
      <vt:lpstr>cut</vt:lpstr>
      <vt:lpstr>Edit(able) poly – vertex 메뉴</vt:lpstr>
      <vt:lpstr>remove</vt:lpstr>
      <vt:lpstr>break</vt:lpstr>
      <vt:lpstr>Weld,collapse</vt:lpstr>
      <vt:lpstr>chamfer</vt:lpstr>
      <vt:lpstr>extrude</vt:lpstr>
      <vt:lpstr>Target weld</vt:lpstr>
      <vt:lpstr>connect</vt:lpstr>
      <vt:lpstr>Edit(able) poly – edge 메뉴</vt:lpstr>
      <vt:lpstr>Shift+move</vt:lpstr>
      <vt:lpstr>Remove,split</vt:lpstr>
      <vt:lpstr>extrude</vt:lpstr>
      <vt:lpstr>chamfer</vt:lpstr>
      <vt:lpstr>Quad chamfer</vt:lpstr>
      <vt:lpstr>bridge</vt:lpstr>
      <vt:lpstr>connect</vt:lpstr>
      <vt:lpstr>Edit(able) poly –  border,polygon,element 메뉴</vt:lpstr>
      <vt:lpstr>cap</vt:lpstr>
      <vt:lpstr>extrude</vt:lpstr>
      <vt:lpstr>bevel</vt:lpstr>
      <vt:lpstr>inset</vt:lpstr>
      <vt:lpstr>detach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hyunids@hotmail.com</dc:creator>
  <cp:lastModifiedBy>shinekim-LGnote</cp:lastModifiedBy>
  <cp:revision>51</cp:revision>
  <dcterms:created xsi:type="dcterms:W3CDTF">2017-02-09T18:11:11Z</dcterms:created>
  <dcterms:modified xsi:type="dcterms:W3CDTF">2017-11-28T05:32:32Z</dcterms:modified>
</cp:coreProperties>
</file>