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8" r:id="rId4"/>
    <p:sldId id="262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rie Jackson" initials="KJ" lastIdx="2" clrIdx="0">
    <p:extLst>
      <p:ext uri="{19B8F6BF-5375-455C-9EA6-DF929625EA0E}">
        <p15:presenceInfo xmlns:p15="http://schemas.microsoft.com/office/powerpoint/2012/main" userId="S::kerrie.jackson@cybersecuritycrc.org.au::ab20985b-fa08-451c-998a-e2001aa6e6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A9"/>
    <a:srgbClr val="F37421"/>
    <a:srgbClr val="D40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4BF73-E8E1-4341-AFAC-6E884B405EE2}" v="30" dt="2023-01-26T01:40:43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3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, Hongsheng (Data61, Marsfield)" userId="5c9d5677-96f7-4b2b-9828-d72009b19ecd" providerId="ADAL" clId="{AAA4BF73-E8E1-4341-AFAC-6E884B405EE2}"/>
    <pc:docChg chg="undo custSel modSld addMainMaster delMainMaster modMainMaster addSection delSection">
      <pc:chgData name="Hu, Hongsheng (Data61, Marsfield)" userId="5c9d5677-96f7-4b2b-9828-d72009b19ecd" providerId="ADAL" clId="{AAA4BF73-E8E1-4341-AFAC-6E884B405EE2}" dt="2023-01-26T01:40:14.164" v="13"/>
      <pc:docMkLst>
        <pc:docMk/>
      </pc:docMkLst>
      <pc:sldChg chg="addSp delSp modSp">
        <pc:chgData name="Hu, Hongsheng (Data61, Marsfield)" userId="5c9d5677-96f7-4b2b-9828-d72009b19ecd" providerId="ADAL" clId="{AAA4BF73-E8E1-4341-AFAC-6E884B405EE2}" dt="2023-01-26T01:40:14.164" v="13"/>
        <pc:sldMkLst>
          <pc:docMk/>
          <pc:sldMk cId="1093278902" sldId="256"/>
        </pc:sldMkLst>
        <pc:spChg chg="mod">
          <ac:chgData name="Hu, Hongsheng (Data61, Marsfield)" userId="5c9d5677-96f7-4b2b-9828-d72009b19ecd" providerId="ADAL" clId="{AAA4BF73-E8E1-4341-AFAC-6E884B405EE2}" dt="2023-01-26T01:27:23.593" v="3"/>
          <ac:spMkLst>
            <pc:docMk/>
            <pc:sldMk cId="1093278902" sldId="256"/>
            <ac:spMk id="2" creationId="{E89D8EC4-1F07-4317-8526-0B23211CC812}"/>
          </ac:spMkLst>
        </pc:spChg>
        <pc:spChg chg="mod">
          <ac:chgData name="Hu, Hongsheng (Data61, Marsfield)" userId="5c9d5677-96f7-4b2b-9828-d72009b19ecd" providerId="ADAL" clId="{AAA4BF73-E8E1-4341-AFAC-6E884B405EE2}" dt="2023-01-26T01:27:23.593" v="3"/>
          <ac:spMkLst>
            <pc:docMk/>
            <pc:sldMk cId="1093278902" sldId="256"/>
            <ac:spMk id="3" creationId="{97AF5D17-9B9F-4214-995B-71CD94C36C65}"/>
          </ac:spMkLst>
        </pc:spChg>
        <pc:spChg chg="mod">
          <ac:chgData name="Hu, Hongsheng (Data61, Marsfield)" userId="5c9d5677-96f7-4b2b-9828-d72009b19ecd" providerId="ADAL" clId="{AAA4BF73-E8E1-4341-AFAC-6E884B405EE2}" dt="2023-01-26T01:40:14.164" v="13"/>
          <ac:spMkLst>
            <pc:docMk/>
            <pc:sldMk cId="1093278902" sldId="256"/>
            <ac:spMk id="4" creationId="{AB1A0C3B-A94A-4769-AF05-5FD1C82A82C2}"/>
          </ac:spMkLst>
        </pc:spChg>
        <pc:spChg chg="add del mod">
          <ac:chgData name="Hu, Hongsheng (Data61, Marsfield)" userId="5c9d5677-96f7-4b2b-9828-d72009b19ecd" providerId="ADAL" clId="{AAA4BF73-E8E1-4341-AFAC-6E884B405EE2}" dt="2023-01-26T01:27:23.593" v="3"/>
          <ac:spMkLst>
            <pc:docMk/>
            <pc:sldMk cId="1093278902" sldId="256"/>
            <ac:spMk id="5" creationId="{F30E5335-9035-4921-B74C-F89A60794714}"/>
          </ac:spMkLst>
        </pc:spChg>
        <pc:spChg chg="add del mod">
          <ac:chgData name="Hu, Hongsheng (Data61, Marsfield)" userId="5c9d5677-96f7-4b2b-9828-d72009b19ecd" providerId="ADAL" clId="{AAA4BF73-E8E1-4341-AFAC-6E884B405EE2}" dt="2023-01-26T01:27:23.593" v="3"/>
          <ac:spMkLst>
            <pc:docMk/>
            <pc:sldMk cId="1093278902" sldId="256"/>
            <ac:spMk id="6" creationId="{A59935D7-E28B-4F03-8DE6-F78C2A34B31E}"/>
          </ac:spMkLst>
        </pc:spChg>
        <pc:spChg chg="add del mod">
          <ac:chgData name="Hu, Hongsheng (Data61, Marsfield)" userId="5c9d5677-96f7-4b2b-9828-d72009b19ecd" providerId="ADAL" clId="{AAA4BF73-E8E1-4341-AFAC-6E884B405EE2}" dt="2023-01-26T01:27:23.593" v="3"/>
          <ac:spMkLst>
            <pc:docMk/>
            <pc:sldMk cId="1093278902" sldId="256"/>
            <ac:spMk id="7" creationId="{886A63DA-0525-45CC-8782-FB0516AB437B}"/>
          </ac:spMkLst>
        </pc:spChg>
      </pc:sldChg>
      <pc:sldMasterChg chg="modSldLayout">
        <pc:chgData name="Hu, Hongsheng (Data61, Marsfield)" userId="5c9d5677-96f7-4b2b-9828-d72009b19ecd" providerId="ADAL" clId="{AAA4BF73-E8E1-4341-AFAC-6E884B405EE2}" dt="2023-01-26T01:39:10.737" v="12"/>
        <pc:sldMasterMkLst>
          <pc:docMk/>
          <pc:sldMasterMk cId="2559479050" sldId="2147483648"/>
        </pc:sldMasterMkLst>
        <pc:sldLayoutChg chg="addSp modSp">
          <pc:chgData name="Hu, Hongsheng (Data61, Marsfield)" userId="5c9d5677-96f7-4b2b-9828-d72009b19ecd" providerId="ADAL" clId="{AAA4BF73-E8E1-4341-AFAC-6E884B405EE2}" dt="2023-01-26T01:38:53.831" v="8"/>
          <pc:sldLayoutMkLst>
            <pc:docMk/>
            <pc:sldMasterMk cId="2559479050" sldId="2147483648"/>
            <pc:sldLayoutMk cId="3318806855" sldId="2147483652"/>
          </pc:sldLayoutMkLst>
          <pc:spChg chg="add mod">
            <ac:chgData name="Hu, Hongsheng (Data61, Marsfield)" userId="5c9d5677-96f7-4b2b-9828-d72009b19ecd" providerId="ADAL" clId="{AAA4BF73-E8E1-4341-AFAC-6E884B405EE2}" dt="2023-01-26T01:38:53.831" v="8"/>
            <ac:spMkLst>
              <pc:docMk/>
              <pc:sldMasterMk cId="2559479050" sldId="2147483648"/>
              <pc:sldLayoutMk cId="3318806855" sldId="2147483652"/>
              <ac:spMk id="5" creationId="{F234E575-1A3F-4F99-810C-0CACA042099F}"/>
            </ac:spMkLst>
          </pc:spChg>
        </pc:sldLayoutChg>
        <pc:sldLayoutChg chg="addSp modSp">
          <pc:chgData name="Hu, Hongsheng (Data61, Marsfield)" userId="5c9d5677-96f7-4b2b-9828-d72009b19ecd" providerId="ADAL" clId="{AAA4BF73-E8E1-4341-AFAC-6E884B405EE2}" dt="2023-01-26T01:39:10.737" v="12"/>
          <pc:sldLayoutMkLst>
            <pc:docMk/>
            <pc:sldMasterMk cId="2559479050" sldId="2147483648"/>
            <pc:sldLayoutMk cId="1077151750" sldId="2147483655"/>
          </pc:sldLayoutMkLst>
          <pc:spChg chg="add mod">
            <ac:chgData name="Hu, Hongsheng (Data61, Marsfield)" userId="5c9d5677-96f7-4b2b-9828-d72009b19ecd" providerId="ADAL" clId="{AAA4BF73-E8E1-4341-AFAC-6E884B405EE2}" dt="2023-01-26T01:39:10.737" v="12"/>
            <ac:spMkLst>
              <pc:docMk/>
              <pc:sldMasterMk cId="2559479050" sldId="2147483648"/>
              <pc:sldLayoutMk cId="1077151750" sldId="2147483655"/>
              <ac:spMk id="2" creationId="{6C03B963-C488-4B01-B2E6-CF2DECA41FBE}"/>
            </ac:spMkLst>
          </pc:spChg>
        </pc:sldLayoutChg>
        <pc:sldLayoutChg chg="addSp modSp">
          <pc:chgData name="Hu, Hongsheng (Data61, Marsfield)" userId="5c9d5677-96f7-4b2b-9828-d72009b19ecd" providerId="ADAL" clId="{AAA4BF73-E8E1-4341-AFAC-6E884B405EE2}" dt="2023-01-26T01:38:57.152" v="9"/>
          <pc:sldLayoutMkLst>
            <pc:docMk/>
            <pc:sldMasterMk cId="2559479050" sldId="2147483648"/>
            <pc:sldLayoutMk cId="2048692283" sldId="2147483662"/>
          </pc:sldLayoutMkLst>
          <pc:spChg chg="add mod">
            <ac:chgData name="Hu, Hongsheng (Data61, Marsfield)" userId="5c9d5677-96f7-4b2b-9828-d72009b19ecd" providerId="ADAL" clId="{AAA4BF73-E8E1-4341-AFAC-6E884B405EE2}" dt="2023-01-26T01:38:57.152" v="9"/>
            <ac:spMkLst>
              <pc:docMk/>
              <pc:sldMasterMk cId="2559479050" sldId="2147483648"/>
              <pc:sldLayoutMk cId="2048692283" sldId="2147483662"/>
              <ac:spMk id="3" creationId="{6314CD5A-3522-42D9-B5EE-3B1357434616}"/>
            </ac:spMkLst>
          </pc:spChg>
        </pc:sldLayoutChg>
        <pc:sldLayoutChg chg="addSp modSp">
          <pc:chgData name="Hu, Hongsheng (Data61, Marsfield)" userId="5c9d5677-96f7-4b2b-9828-d72009b19ecd" providerId="ADAL" clId="{AAA4BF73-E8E1-4341-AFAC-6E884B405EE2}" dt="2023-01-26T01:39:07.897" v="11"/>
          <pc:sldLayoutMkLst>
            <pc:docMk/>
            <pc:sldMasterMk cId="2559479050" sldId="2147483648"/>
            <pc:sldLayoutMk cId="296187783" sldId="2147483664"/>
          </pc:sldLayoutMkLst>
          <pc:spChg chg="add mod">
            <ac:chgData name="Hu, Hongsheng (Data61, Marsfield)" userId="5c9d5677-96f7-4b2b-9828-d72009b19ecd" providerId="ADAL" clId="{AAA4BF73-E8E1-4341-AFAC-6E884B405EE2}" dt="2023-01-26T01:39:07.897" v="11"/>
            <ac:spMkLst>
              <pc:docMk/>
              <pc:sldMasterMk cId="2559479050" sldId="2147483648"/>
              <pc:sldLayoutMk cId="296187783" sldId="2147483664"/>
              <ac:spMk id="2" creationId="{7A94EF98-4667-42C3-ADCF-B9DB85E635F6}"/>
            </ac:spMkLst>
          </pc:spChg>
          <pc:spChg chg="add mod">
            <ac:chgData name="Hu, Hongsheng (Data61, Marsfield)" userId="5c9d5677-96f7-4b2b-9828-d72009b19ecd" providerId="ADAL" clId="{AAA4BF73-E8E1-4341-AFAC-6E884B405EE2}" dt="2023-01-26T01:39:07.897" v="11"/>
            <ac:spMkLst>
              <pc:docMk/>
              <pc:sldMasterMk cId="2559479050" sldId="2147483648"/>
              <pc:sldLayoutMk cId="296187783" sldId="2147483664"/>
              <ac:spMk id="3" creationId="{945C5A7D-12C5-4474-98E3-EB0311253D2A}"/>
            </ac:spMkLst>
          </pc:spChg>
        </pc:sldLayoutChg>
        <pc:sldLayoutChg chg="addSp modSp">
          <pc:chgData name="Hu, Hongsheng (Data61, Marsfield)" userId="5c9d5677-96f7-4b2b-9828-d72009b19ecd" providerId="ADAL" clId="{AAA4BF73-E8E1-4341-AFAC-6E884B405EE2}" dt="2023-01-26T01:38:47.847" v="7"/>
          <pc:sldLayoutMkLst>
            <pc:docMk/>
            <pc:sldMasterMk cId="2559479050" sldId="2147483648"/>
            <pc:sldLayoutMk cId="2429438772" sldId="2147483670"/>
          </pc:sldLayoutMkLst>
          <pc:spChg chg="add mod">
            <ac:chgData name="Hu, Hongsheng (Data61, Marsfield)" userId="5c9d5677-96f7-4b2b-9828-d72009b19ecd" providerId="ADAL" clId="{AAA4BF73-E8E1-4341-AFAC-6E884B405EE2}" dt="2023-01-26T01:38:47.847" v="7"/>
            <ac:spMkLst>
              <pc:docMk/>
              <pc:sldMasterMk cId="2559479050" sldId="2147483648"/>
              <pc:sldLayoutMk cId="2429438772" sldId="2147483670"/>
              <ac:spMk id="2" creationId="{C8F08432-773A-42E7-88FE-04C01D20F0F0}"/>
            </ac:spMkLst>
          </pc:spChg>
          <pc:spChg chg="add mod">
            <ac:chgData name="Hu, Hongsheng (Data61, Marsfield)" userId="5c9d5677-96f7-4b2b-9828-d72009b19ecd" providerId="ADAL" clId="{AAA4BF73-E8E1-4341-AFAC-6E884B405EE2}" dt="2023-01-26T01:38:47.847" v="7"/>
            <ac:spMkLst>
              <pc:docMk/>
              <pc:sldMasterMk cId="2559479050" sldId="2147483648"/>
              <pc:sldLayoutMk cId="2429438772" sldId="2147483670"/>
              <ac:spMk id="4" creationId="{A2BF1D5C-D037-4B98-AFE7-A23B79A3B417}"/>
            </ac:spMkLst>
          </pc:spChg>
        </pc:sldLayoutChg>
        <pc:sldLayoutChg chg="addSp modSp">
          <pc:chgData name="Hu, Hongsheng (Data61, Marsfield)" userId="5c9d5677-96f7-4b2b-9828-d72009b19ecd" providerId="ADAL" clId="{AAA4BF73-E8E1-4341-AFAC-6E884B405EE2}" dt="2023-01-26T01:38:41.593" v="6"/>
          <pc:sldLayoutMkLst>
            <pc:docMk/>
            <pc:sldMasterMk cId="2559479050" sldId="2147483648"/>
            <pc:sldLayoutMk cId="1815922206" sldId="2147483675"/>
          </pc:sldLayoutMkLst>
          <pc:spChg chg="add mod">
            <ac:chgData name="Hu, Hongsheng (Data61, Marsfield)" userId="5c9d5677-96f7-4b2b-9828-d72009b19ecd" providerId="ADAL" clId="{AAA4BF73-E8E1-4341-AFAC-6E884B405EE2}" dt="2023-01-26T01:38:41.593" v="6"/>
            <ac:spMkLst>
              <pc:docMk/>
              <pc:sldMasterMk cId="2559479050" sldId="2147483648"/>
              <pc:sldLayoutMk cId="1815922206" sldId="2147483675"/>
              <ac:spMk id="5" creationId="{8056F69A-3B66-4E73-B020-46823113FE63}"/>
            </ac:spMkLst>
          </pc:spChg>
        </pc:sldLayoutChg>
        <pc:sldLayoutChg chg="addSp modSp">
          <pc:chgData name="Hu, Hongsheng (Data61, Marsfield)" userId="5c9d5677-96f7-4b2b-9828-d72009b19ecd" providerId="ADAL" clId="{AAA4BF73-E8E1-4341-AFAC-6E884B405EE2}" dt="2023-01-26T01:39:05.169" v="10"/>
          <pc:sldLayoutMkLst>
            <pc:docMk/>
            <pc:sldMasterMk cId="2559479050" sldId="2147483648"/>
            <pc:sldLayoutMk cId="870014188" sldId="2147483676"/>
          </pc:sldLayoutMkLst>
          <pc:spChg chg="add mod">
            <ac:chgData name="Hu, Hongsheng (Data61, Marsfield)" userId="5c9d5677-96f7-4b2b-9828-d72009b19ecd" providerId="ADAL" clId="{AAA4BF73-E8E1-4341-AFAC-6E884B405EE2}" dt="2023-01-26T01:39:05.169" v="10"/>
            <ac:spMkLst>
              <pc:docMk/>
              <pc:sldMasterMk cId="2559479050" sldId="2147483648"/>
              <pc:sldLayoutMk cId="870014188" sldId="2147483676"/>
              <ac:spMk id="3" creationId="{D4F4A330-092F-422D-A68F-63062B56C32A}"/>
            </ac:spMkLst>
          </pc:spChg>
        </pc:sldLayoutChg>
      </pc:sldMasterChg>
      <pc:sldMasterChg chg="new del mod addSldLayout delSldLayout">
        <pc:chgData name="Hu, Hongsheng (Data61, Marsfield)" userId="5c9d5677-96f7-4b2b-9828-d72009b19ecd" providerId="ADAL" clId="{AAA4BF73-E8E1-4341-AFAC-6E884B405EE2}" dt="2023-01-26T01:37:00.014" v="5" actId="6938"/>
        <pc:sldMasterMkLst>
          <pc:docMk/>
          <pc:sldMasterMk cId="3445217540" sldId="2147483677"/>
        </pc:sldMasterMkLst>
        <pc:sldLayoutChg chg="new del replId">
          <pc:chgData name="Hu, Hongsheng (Data61, Marsfield)" userId="5c9d5677-96f7-4b2b-9828-d72009b19ecd" providerId="ADAL" clId="{AAA4BF73-E8E1-4341-AFAC-6E884B405EE2}" dt="2023-01-26T01:37:00.014" v="5" actId="6938"/>
          <pc:sldLayoutMkLst>
            <pc:docMk/>
            <pc:sldMasterMk cId="3445217540" sldId="2147483677"/>
            <pc:sldLayoutMk cId="1853028583" sldId="2147483678"/>
          </pc:sldLayoutMkLst>
        </pc:sldLayoutChg>
        <pc:sldLayoutChg chg="new del replId">
          <pc:chgData name="Hu, Hongsheng (Data61, Marsfield)" userId="5c9d5677-96f7-4b2b-9828-d72009b19ecd" providerId="ADAL" clId="{AAA4BF73-E8E1-4341-AFAC-6E884B405EE2}" dt="2023-01-26T01:37:00.014" v="5" actId="6938"/>
          <pc:sldLayoutMkLst>
            <pc:docMk/>
            <pc:sldMasterMk cId="3445217540" sldId="2147483677"/>
            <pc:sldLayoutMk cId="1597133398" sldId="2147483679"/>
          </pc:sldLayoutMkLst>
        </pc:sldLayoutChg>
        <pc:sldLayoutChg chg="new del replId">
          <pc:chgData name="Hu, Hongsheng (Data61, Marsfield)" userId="5c9d5677-96f7-4b2b-9828-d72009b19ecd" providerId="ADAL" clId="{AAA4BF73-E8E1-4341-AFAC-6E884B405EE2}" dt="2023-01-26T01:37:00.014" v="5" actId="6938"/>
          <pc:sldLayoutMkLst>
            <pc:docMk/>
            <pc:sldMasterMk cId="3445217540" sldId="2147483677"/>
            <pc:sldLayoutMk cId="212986833" sldId="2147483680"/>
          </pc:sldLayoutMkLst>
        </pc:sldLayoutChg>
        <pc:sldLayoutChg chg="new del replId">
          <pc:chgData name="Hu, Hongsheng (Data61, Marsfield)" userId="5c9d5677-96f7-4b2b-9828-d72009b19ecd" providerId="ADAL" clId="{AAA4BF73-E8E1-4341-AFAC-6E884B405EE2}" dt="2023-01-26T01:37:00.014" v="5" actId="6938"/>
          <pc:sldLayoutMkLst>
            <pc:docMk/>
            <pc:sldMasterMk cId="3445217540" sldId="2147483677"/>
            <pc:sldLayoutMk cId="3831058653" sldId="2147483681"/>
          </pc:sldLayoutMkLst>
        </pc:sldLayoutChg>
        <pc:sldLayoutChg chg="new del replId">
          <pc:chgData name="Hu, Hongsheng (Data61, Marsfield)" userId="5c9d5677-96f7-4b2b-9828-d72009b19ecd" providerId="ADAL" clId="{AAA4BF73-E8E1-4341-AFAC-6E884B405EE2}" dt="2023-01-26T01:37:00.014" v="5" actId="6938"/>
          <pc:sldLayoutMkLst>
            <pc:docMk/>
            <pc:sldMasterMk cId="3445217540" sldId="2147483677"/>
            <pc:sldLayoutMk cId="599532661" sldId="2147483682"/>
          </pc:sldLayoutMkLst>
        </pc:sldLayoutChg>
        <pc:sldLayoutChg chg="new del replId">
          <pc:chgData name="Hu, Hongsheng (Data61, Marsfield)" userId="5c9d5677-96f7-4b2b-9828-d72009b19ecd" providerId="ADAL" clId="{AAA4BF73-E8E1-4341-AFAC-6E884B405EE2}" dt="2023-01-26T01:37:00.014" v="5" actId="6938"/>
          <pc:sldLayoutMkLst>
            <pc:docMk/>
            <pc:sldMasterMk cId="3445217540" sldId="2147483677"/>
            <pc:sldLayoutMk cId="819051165" sldId="2147483683"/>
          </pc:sldLayoutMkLst>
        </pc:sldLayoutChg>
        <pc:sldLayoutChg chg="new del replId">
          <pc:chgData name="Hu, Hongsheng (Data61, Marsfield)" userId="5c9d5677-96f7-4b2b-9828-d72009b19ecd" providerId="ADAL" clId="{AAA4BF73-E8E1-4341-AFAC-6E884B405EE2}" dt="2023-01-26T01:37:00.014" v="5" actId="6938"/>
          <pc:sldLayoutMkLst>
            <pc:docMk/>
            <pc:sldMasterMk cId="3445217540" sldId="2147483677"/>
            <pc:sldLayoutMk cId="3046513025" sldId="2147483684"/>
          </pc:sldLayoutMkLst>
        </pc:sldLayoutChg>
        <pc:sldLayoutChg chg="new del replId">
          <pc:chgData name="Hu, Hongsheng (Data61, Marsfield)" userId="5c9d5677-96f7-4b2b-9828-d72009b19ecd" providerId="ADAL" clId="{AAA4BF73-E8E1-4341-AFAC-6E884B405EE2}" dt="2023-01-26T01:37:00.014" v="5" actId="6938"/>
          <pc:sldLayoutMkLst>
            <pc:docMk/>
            <pc:sldMasterMk cId="3445217540" sldId="2147483677"/>
            <pc:sldLayoutMk cId="2316301408" sldId="2147483685"/>
          </pc:sldLayoutMkLst>
        </pc:sldLayoutChg>
        <pc:sldLayoutChg chg="new del replId">
          <pc:chgData name="Hu, Hongsheng (Data61, Marsfield)" userId="5c9d5677-96f7-4b2b-9828-d72009b19ecd" providerId="ADAL" clId="{AAA4BF73-E8E1-4341-AFAC-6E884B405EE2}" dt="2023-01-26T01:37:00.014" v="5" actId="6938"/>
          <pc:sldLayoutMkLst>
            <pc:docMk/>
            <pc:sldMasterMk cId="3445217540" sldId="2147483677"/>
            <pc:sldLayoutMk cId="1655231877" sldId="2147483686"/>
          </pc:sldLayoutMkLst>
        </pc:sldLayoutChg>
        <pc:sldLayoutChg chg="new del replId">
          <pc:chgData name="Hu, Hongsheng (Data61, Marsfield)" userId="5c9d5677-96f7-4b2b-9828-d72009b19ecd" providerId="ADAL" clId="{AAA4BF73-E8E1-4341-AFAC-6E884B405EE2}" dt="2023-01-26T01:37:00.014" v="5" actId="6938"/>
          <pc:sldLayoutMkLst>
            <pc:docMk/>
            <pc:sldMasterMk cId="3445217540" sldId="2147483677"/>
            <pc:sldLayoutMk cId="2883251838" sldId="2147483687"/>
          </pc:sldLayoutMkLst>
        </pc:sldLayoutChg>
        <pc:sldLayoutChg chg="new del replId">
          <pc:chgData name="Hu, Hongsheng (Data61, Marsfield)" userId="5c9d5677-96f7-4b2b-9828-d72009b19ecd" providerId="ADAL" clId="{AAA4BF73-E8E1-4341-AFAC-6E884B405EE2}" dt="2023-01-26T01:37:00.014" v="5" actId="6938"/>
          <pc:sldLayoutMkLst>
            <pc:docMk/>
            <pc:sldMasterMk cId="3445217540" sldId="2147483677"/>
            <pc:sldLayoutMk cId="1471499755" sldId="2147483688"/>
          </pc:sldLayoutMkLst>
        </pc:sldLayoutChg>
      </pc:sldMasterChg>
    </pc:docChg>
  </pc:docChgLst>
  <pc:docChgLst>
    <pc:chgData name="Hongsheng Hu" userId="5c9d5677-96f7-4b2b-9828-d72009b19ecd" providerId="ADAL" clId="{AAA4BF73-E8E1-4341-AFAC-6E884B405EE2}"/>
    <pc:docChg chg="undo redo custSel addSld delSld modSld sldOrd">
      <pc:chgData name="Hongsheng Hu" userId="5c9d5677-96f7-4b2b-9828-d72009b19ecd" providerId="ADAL" clId="{AAA4BF73-E8E1-4341-AFAC-6E884B405EE2}" dt="2023-01-26T01:14:40.675" v="4601" actId="20577"/>
      <pc:docMkLst>
        <pc:docMk/>
      </pc:docMkLst>
      <pc:sldChg chg="modSp mod">
        <pc:chgData name="Hongsheng Hu" userId="5c9d5677-96f7-4b2b-9828-d72009b19ecd" providerId="ADAL" clId="{AAA4BF73-E8E1-4341-AFAC-6E884B405EE2}" dt="2023-01-26T01:07:49.603" v="4361" actId="255"/>
        <pc:sldMkLst>
          <pc:docMk/>
          <pc:sldMk cId="1093278902" sldId="256"/>
        </pc:sldMkLst>
        <pc:spChg chg="mod">
          <ac:chgData name="Hongsheng Hu" userId="5c9d5677-96f7-4b2b-9828-d72009b19ecd" providerId="ADAL" clId="{AAA4BF73-E8E1-4341-AFAC-6E884B405EE2}" dt="2023-01-26T01:07:49.603" v="4361" actId="255"/>
          <ac:spMkLst>
            <pc:docMk/>
            <pc:sldMk cId="1093278902" sldId="256"/>
            <ac:spMk id="2" creationId="{E89D8EC4-1F07-4317-8526-0B23211CC812}"/>
          </ac:spMkLst>
        </pc:spChg>
        <pc:spChg chg="mod">
          <ac:chgData name="Hongsheng Hu" userId="5c9d5677-96f7-4b2b-9828-d72009b19ecd" providerId="ADAL" clId="{AAA4BF73-E8E1-4341-AFAC-6E884B405EE2}" dt="2023-01-25T00:00:39.849" v="7" actId="20577"/>
          <ac:spMkLst>
            <pc:docMk/>
            <pc:sldMk cId="1093278902" sldId="256"/>
            <ac:spMk id="3" creationId="{97AF5D17-9B9F-4214-995B-71CD94C36C65}"/>
          </ac:spMkLst>
        </pc:spChg>
        <pc:spChg chg="mod">
          <ac:chgData name="Hongsheng Hu" userId="5c9d5677-96f7-4b2b-9828-d72009b19ecd" providerId="ADAL" clId="{AAA4BF73-E8E1-4341-AFAC-6E884B405EE2}" dt="2023-01-25T00:04:30.245" v="98" actId="14100"/>
          <ac:spMkLst>
            <pc:docMk/>
            <pc:sldMk cId="1093278902" sldId="256"/>
            <ac:spMk id="4" creationId="{AB1A0C3B-A94A-4769-AF05-5FD1C82A82C2}"/>
          </ac:spMkLst>
        </pc:spChg>
      </pc:sldChg>
      <pc:sldChg chg="modSp mod">
        <pc:chgData name="Hongsheng Hu" userId="5c9d5677-96f7-4b2b-9828-d72009b19ecd" providerId="ADAL" clId="{AAA4BF73-E8E1-4341-AFAC-6E884B405EE2}" dt="2023-01-25T06:40:21.653" v="1107" actId="20577"/>
        <pc:sldMkLst>
          <pc:docMk/>
          <pc:sldMk cId="1917450742" sldId="259"/>
        </pc:sldMkLst>
        <pc:spChg chg="mod">
          <ac:chgData name="Hongsheng Hu" userId="5c9d5677-96f7-4b2b-9828-d72009b19ecd" providerId="ADAL" clId="{AAA4BF73-E8E1-4341-AFAC-6E884B405EE2}" dt="2023-01-25T01:42:44.657" v="799" actId="20577"/>
          <ac:spMkLst>
            <pc:docMk/>
            <pc:sldMk cId="1917450742" sldId="259"/>
            <ac:spMk id="6" creationId="{4C634DB7-8D40-CC43-94D2-BC3B01A2A9F5}"/>
          </ac:spMkLst>
        </pc:spChg>
        <pc:graphicFrameChg chg="mod modGraphic">
          <ac:chgData name="Hongsheng Hu" userId="5c9d5677-96f7-4b2b-9828-d72009b19ecd" providerId="ADAL" clId="{AAA4BF73-E8E1-4341-AFAC-6E884B405EE2}" dt="2023-01-25T06:40:21.653" v="1107" actId="20577"/>
          <ac:graphicFrameMkLst>
            <pc:docMk/>
            <pc:sldMk cId="1917450742" sldId="259"/>
            <ac:graphicFrameMk id="7" creationId="{48D24743-D4F4-F445-8787-AD680EFC4B48}"/>
          </ac:graphicFrameMkLst>
        </pc:graphicFrameChg>
      </pc:sldChg>
      <pc:sldChg chg="modSp mod">
        <pc:chgData name="Hongsheng Hu" userId="5c9d5677-96f7-4b2b-9828-d72009b19ecd" providerId="ADAL" clId="{AAA4BF73-E8E1-4341-AFAC-6E884B405EE2}" dt="2023-01-25T11:08:40.627" v="2781" actId="20577"/>
        <pc:sldMkLst>
          <pc:docMk/>
          <pc:sldMk cId="117794908" sldId="262"/>
        </pc:sldMkLst>
        <pc:spChg chg="mod">
          <ac:chgData name="Hongsheng Hu" userId="5c9d5677-96f7-4b2b-9828-d72009b19ecd" providerId="ADAL" clId="{AAA4BF73-E8E1-4341-AFAC-6E884B405EE2}" dt="2023-01-25T11:08:40.627" v="2781" actId="20577"/>
          <ac:spMkLst>
            <pc:docMk/>
            <pc:sldMk cId="117794908" sldId="262"/>
            <ac:spMk id="3" creationId="{27E18430-8F47-4FE4-AD95-E4AD5FFA2906}"/>
          </ac:spMkLst>
        </pc:spChg>
      </pc:sldChg>
      <pc:sldChg chg="modSp mod">
        <pc:chgData name="Hongsheng Hu" userId="5c9d5677-96f7-4b2b-9828-d72009b19ecd" providerId="ADAL" clId="{AAA4BF73-E8E1-4341-AFAC-6E884B405EE2}" dt="2023-01-26T01:11:12.155" v="4390" actId="20577"/>
        <pc:sldMkLst>
          <pc:docMk/>
          <pc:sldMk cId="3267147505" sldId="263"/>
        </pc:sldMkLst>
        <pc:spChg chg="mod">
          <ac:chgData name="Hongsheng Hu" userId="5c9d5677-96f7-4b2b-9828-d72009b19ecd" providerId="ADAL" clId="{AAA4BF73-E8E1-4341-AFAC-6E884B405EE2}" dt="2023-01-26T01:11:12.155" v="4390" actId="20577"/>
          <ac:spMkLst>
            <pc:docMk/>
            <pc:sldMk cId="3267147505" sldId="263"/>
            <ac:spMk id="3" creationId="{27E18430-8F47-4FE4-AD95-E4AD5FFA2906}"/>
          </ac:spMkLst>
        </pc:spChg>
      </pc:sldChg>
      <pc:sldChg chg="modSp mod">
        <pc:chgData name="Hongsheng Hu" userId="5c9d5677-96f7-4b2b-9828-d72009b19ecd" providerId="ADAL" clId="{AAA4BF73-E8E1-4341-AFAC-6E884B405EE2}" dt="2023-01-26T01:12:26.228" v="4442" actId="20577"/>
        <pc:sldMkLst>
          <pc:docMk/>
          <pc:sldMk cId="1969301296" sldId="264"/>
        </pc:sldMkLst>
        <pc:spChg chg="mod">
          <ac:chgData name="Hongsheng Hu" userId="5c9d5677-96f7-4b2b-9828-d72009b19ecd" providerId="ADAL" clId="{AAA4BF73-E8E1-4341-AFAC-6E884B405EE2}" dt="2023-01-26T01:12:26.228" v="4442" actId="20577"/>
          <ac:spMkLst>
            <pc:docMk/>
            <pc:sldMk cId="1969301296" sldId="264"/>
            <ac:spMk id="3" creationId="{27E18430-8F47-4FE4-AD95-E4AD5FFA2906}"/>
          </ac:spMkLst>
        </pc:spChg>
      </pc:sldChg>
      <pc:sldChg chg="modSp mod delCm modCm">
        <pc:chgData name="Hongsheng Hu" userId="5c9d5677-96f7-4b2b-9828-d72009b19ecd" providerId="ADAL" clId="{AAA4BF73-E8E1-4341-AFAC-6E884B405EE2}" dt="2023-01-26T01:14:40.675" v="4601" actId="20577"/>
        <pc:sldMkLst>
          <pc:docMk/>
          <pc:sldMk cId="948341520" sldId="265"/>
        </pc:sldMkLst>
        <pc:spChg chg="mod">
          <ac:chgData name="Hongsheng Hu" userId="5c9d5677-96f7-4b2b-9828-d72009b19ecd" providerId="ADAL" clId="{AAA4BF73-E8E1-4341-AFAC-6E884B405EE2}" dt="2023-01-26T01:14:40.675" v="4601" actId="20577"/>
          <ac:spMkLst>
            <pc:docMk/>
            <pc:sldMk cId="948341520" sldId="265"/>
            <ac:spMk id="7" creationId="{6C677477-1E3D-48AD-81A1-6A37D5D1ECD0}"/>
          </ac:spMkLst>
        </pc:spChg>
      </pc:sldChg>
      <pc:sldChg chg="modSp del mod delCm">
        <pc:chgData name="Hongsheng Hu" userId="5c9d5677-96f7-4b2b-9828-d72009b19ecd" providerId="ADAL" clId="{AAA4BF73-E8E1-4341-AFAC-6E884B405EE2}" dt="2023-01-26T01:07:15.615" v="4338" actId="47"/>
        <pc:sldMkLst>
          <pc:docMk/>
          <pc:sldMk cId="3687715250" sldId="266"/>
        </pc:sldMkLst>
        <pc:spChg chg="mod">
          <ac:chgData name="Hongsheng Hu" userId="5c9d5677-96f7-4b2b-9828-d72009b19ecd" providerId="ADAL" clId="{AAA4BF73-E8E1-4341-AFAC-6E884B405EE2}" dt="2023-01-26T01:05:16.027" v="4337" actId="313"/>
          <ac:spMkLst>
            <pc:docMk/>
            <pc:sldMk cId="3687715250" sldId="266"/>
            <ac:spMk id="7" creationId="{6C677477-1E3D-48AD-81A1-6A37D5D1ECD0}"/>
          </ac:spMkLst>
        </pc:spChg>
      </pc:sldChg>
      <pc:sldChg chg="modSp add del mod ord">
        <pc:chgData name="Hongsheng Hu" userId="5c9d5677-96f7-4b2b-9828-d72009b19ecd" providerId="ADAL" clId="{AAA4BF73-E8E1-4341-AFAC-6E884B405EE2}" dt="2023-01-25T11:08:57.234" v="2782" actId="47"/>
        <pc:sldMkLst>
          <pc:docMk/>
          <pc:sldMk cId="1327857178" sldId="267"/>
        </pc:sldMkLst>
        <pc:spChg chg="mod">
          <ac:chgData name="Hongsheng Hu" userId="5c9d5677-96f7-4b2b-9828-d72009b19ecd" providerId="ADAL" clId="{AAA4BF73-E8E1-4341-AFAC-6E884B405EE2}" dt="2023-01-25T07:01:02.605" v="1734" actId="20577"/>
          <ac:spMkLst>
            <pc:docMk/>
            <pc:sldMk cId="1327857178" sldId="267"/>
            <ac:spMk id="3" creationId="{27E18430-8F47-4FE4-AD95-E4AD5FFA2906}"/>
          </ac:spMkLst>
        </pc:spChg>
      </pc:sldChg>
      <pc:sldChg chg="modSp add mod">
        <pc:chgData name="Hongsheng Hu" userId="5c9d5677-96f7-4b2b-9828-d72009b19ecd" providerId="ADAL" clId="{AAA4BF73-E8E1-4341-AFAC-6E884B405EE2}" dt="2023-01-26T00:33:48.274" v="3531" actId="20577"/>
        <pc:sldMkLst>
          <pc:docMk/>
          <pc:sldMk cId="1956829278" sldId="268"/>
        </pc:sldMkLst>
        <pc:spChg chg="mod">
          <ac:chgData name="Hongsheng Hu" userId="5c9d5677-96f7-4b2b-9828-d72009b19ecd" providerId="ADAL" clId="{AAA4BF73-E8E1-4341-AFAC-6E884B405EE2}" dt="2023-01-26T00:33:48.274" v="3531" actId="20577"/>
          <ac:spMkLst>
            <pc:docMk/>
            <pc:sldMk cId="1956829278" sldId="268"/>
            <ac:spMk id="3" creationId="{27E18430-8F47-4FE4-AD95-E4AD5FFA2906}"/>
          </ac:spMkLst>
        </pc:spChg>
      </pc:sldChg>
    </pc:docChg>
  </pc:docChgLst>
  <pc:docChgLst>
    <pc:chgData name="Hu, Hongsheng (Data61, Marsfield)" userId="5c9d5677-96f7-4b2b-9828-d72009b19ecd" providerId="ADAL" clId="{6D19BAE0-B335-4B2E-B63A-6CE9A482F5EF}"/>
    <pc:docChg chg="modSld">
      <pc:chgData name="Hu, Hongsheng (Data61, Marsfield)" userId="5c9d5677-96f7-4b2b-9828-d72009b19ecd" providerId="ADAL" clId="{6D19BAE0-B335-4B2E-B63A-6CE9A482F5EF}" dt="2023-01-26T07:29:53.328" v="9" actId="20577"/>
      <pc:docMkLst>
        <pc:docMk/>
      </pc:docMkLst>
      <pc:sldChg chg="modSp mod">
        <pc:chgData name="Hu, Hongsheng (Data61, Marsfield)" userId="5c9d5677-96f7-4b2b-9828-d72009b19ecd" providerId="ADAL" clId="{6D19BAE0-B335-4B2E-B63A-6CE9A482F5EF}" dt="2023-01-26T07:29:53.328" v="9" actId="20577"/>
        <pc:sldMkLst>
          <pc:docMk/>
          <pc:sldMk cId="1093278902" sldId="256"/>
        </pc:sldMkLst>
        <pc:spChg chg="mod">
          <ac:chgData name="Hu, Hongsheng (Data61, Marsfield)" userId="5c9d5677-96f7-4b2b-9828-d72009b19ecd" providerId="ADAL" clId="{6D19BAE0-B335-4B2E-B63A-6CE9A482F5EF}" dt="2023-01-26T07:29:53.328" v="9" actId="20577"/>
          <ac:spMkLst>
            <pc:docMk/>
            <pc:sldMk cId="1093278902" sldId="256"/>
            <ac:spMk id="2" creationId="{E89D8EC4-1F07-4317-8526-0B23211CC8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8D9E2-9405-4EEF-A09D-F84DA25DC86D}" type="datetimeFigureOut">
              <a:rPr lang="en-AU" smtClean="0"/>
              <a:t>26/01/2023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D08F7-1922-47E8-83A4-A7016A528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12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9648B99F-8233-4B1B-B77B-AC07EDE5A02C}"/>
              </a:ext>
            </a:extLst>
          </p:cNvPr>
          <p:cNvSpPr/>
          <p:nvPr userDrawn="1"/>
        </p:nvSpPr>
        <p:spPr>
          <a:xfrm>
            <a:off x="0" y="1298178"/>
            <a:ext cx="12191999" cy="5559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113A054-12CB-4197-89CB-FBA21D5F89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700" y="6263640"/>
            <a:ext cx="4168140" cy="259080"/>
          </a:xfrm>
        </p:spPr>
        <p:txBody>
          <a:bodyPr anchor="t"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1250" b="0">
                <a:solidFill>
                  <a:schemeClr val="bg1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1250" b="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250" b="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250" b="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  <a:defRPr sz="1250" b="0">
                <a:solidFill>
                  <a:schemeClr val="bg1"/>
                </a:solidFill>
              </a:defRPr>
            </a:lvl5pPr>
            <a:lvl6pPr marL="0" indent="0" algn="l">
              <a:buNone/>
              <a:defRPr sz="1250" b="0">
                <a:solidFill>
                  <a:schemeClr val="bg1"/>
                </a:solidFill>
              </a:defRPr>
            </a:lvl6pPr>
            <a:lvl7pPr marL="0" indent="0" algn="l">
              <a:buNone/>
              <a:defRPr sz="1250" b="0">
                <a:solidFill>
                  <a:schemeClr val="bg1"/>
                </a:solidFill>
              </a:defRPr>
            </a:lvl7pPr>
            <a:lvl8pPr marL="0" indent="0" algn="l">
              <a:buNone/>
              <a:defRPr sz="1250" b="0">
                <a:solidFill>
                  <a:schemeClr val="bg1"/>
                </a:solidFill>
              </a:defRPr>
            </a:lvl8pPr>
            <a:lvl9pPr marL="0" indent="0" algn="l">
              <a:buNone/>
              <a:defRPr sz="125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FF254E-B954-42B0-88C0-910ECDB8A7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960" y="3120022"/>
            <a:ext cx="7149307" cy="526997"/>
          </a:xfrm>
        </p:spPr>
        <p:txBody>
          <a:bodyPr lIns="108000" bIns="0" anchor="b"/>
          <a:lstStyle>
            <a:lvl1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 cap="all" baseline="0">
                <a:solidFill>
                  <a:schemeClr val="bg1"/>
                </a:solidFill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500" b="1" cap="all" baseline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None/>
              <a:defRPr sz="1500" b="1" cap="all" baseline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 cap="all" baseline="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 cap="all" baseline="0">
                <a:solidFill>
                  <a:schemeClr val="bg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500" b="1" cap="all" baseline="0">
                <a:solidFill>
                  <a:schemeClr val="bg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500" b="1" cap="all" baseline="0">
                <a:solidFill>
                  <a:schemeClr val="bg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500" b="1" cap="all" baseline="0">
                <a:solidFill>
                  <a:schemeClr val="bg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500" b="1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C2C3606-1E7D-4706-9BC1-2699CA9AB40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867900" y="388354"/>
            <a:ext cx="1987800" cy="532391"/>
            <a:chOff x="0" y="1132"/>
            <a:chExt cx="7684" cy="2058"/>
          </a:xfrm>
          <a:solidFill>
            <a:schemeClr val="tx2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C2BB8C5-E261-424B-92C7-08E981990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34"/>
              <a:ext cx="270" cy="295"/>
            </a:xfrm>
            <a:custGeom>
              <a:avLst/>
              <a:gdLst>
                <a:gd name="T0" fmla="*/ 0 w 975"/>
                <a:gd name="T1" fmla="*/ 534 h 1067"/>
                <a:gd name="T2" fmla="*/ 0 w 975"/>
                <a:gd name="T3" fmla="*/ 534 h 1067"/>
                <a:gd name="T4" fmla="*/ 533 w 975"/>
                <a:gd name="T5" fmla="*/ 0 h 1067"/>
                <a:gd name="T6" fmla="*/ 975 w 975"/>
                <a:gd name="T7" fmla="*/ 242 h 1067"/>
                <a:gd name="T8" fmla="*/ 800 w 975"/>
                <a:gd name="T9" fmla="*/ 343 h 1067"/>
                <a:gd name="T10" fmla="*/ 533 w 975"/>
                <a:gd name="T11" fmla="*/ 196 h 1067"/>
                <a:gd name="T12" fmla="*/ 200 w 975"/>
                <a:gd name="T13" fmla="*/ 534 h 1067"/>
                <a:gd name="T14" fmla="*/ 533 w 975"/>
                <a:gd name="T15" fmla="*/ 870 h 1067"/>
                <a:gd name="T16" fmla="*/ 800 w 975"/>
                <a:gd name="T17" fmla="*/ 724 h 1067"/>
                <a:gd name="T18" fmla="*/ 975 w 975"/>
                <a:gd name="T19" fmla="*/ 826 h 1067"/>
                <a:gd name="T20" fmla="*/ 533 w 975"/>
                <a:gd name="T21" fmla="*/ 1067 h 1067"/>
                <a:gd name="T22" fmla="*/ 0 w 975"/>
                <a:gd name="T23" fmla="*/ 534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5" h="1067">
                  <a:moveTo>
                    <a:pt x="0" y="534"/>
                  </a:moveTo>
                  <a:lnTo>
                    <a:pt x="0" y="534"/>
                  </a:lnTo>
                  <a:cubicBezTo>
                    <a:pt x="0" y="233"/>
                    <a:pt x="222" y="0"/>
                    <a:pt x="533" y="0"/>
                  </a:cubicBezTo>
                  <a:cubicBezTo>
                    <a:pt x="721" y="0"/>
                    <a:pt x="887" y="95"/>
                    <a:pt x="975" y="242"/>
                  </a:cubicBezTo>
                  <a:lnTo>
                    <a:pt x="800" y="343"/>
                  </a:lnTo>
                  <a:cubicBezTo>
                    <a:pt x="751" y="252"/>
                    <a:pt x="651" y="196"/>
                    <a:pt x="533" y="196"/>
                  </a:cubicBezTo>
                  <a:cubicBezTo>
                    <a:pt x="332" y="196"/>
                    <a:pt x="200" y="336"/>
                    <a:pt x="200" y="534"/>
                  </a:cubicBezTo>
                  <a:cubicBezTo>
                    <a:pt x="200" y="730"/>
                    <a:pt x="332" y="870"/>
                    <a:pt x="533" y="870"/>
                  </a:cubicBezTo>
                  <a:cubicBezTo>
                    <a:pt x="651" y="870"/>
                    <a:pt x="752" y="814"/>
                    <a:pt x="800" y="724"/>
                  </a:cubicBezTo>
                  <a:lnTo>
                    <a:pt x="975" y="826"/>
                  </a:lnTo>
                  <a:cubicBezTo>
                    <a:pt x="888" y="972"/>
                    <a:pt x="723" y="1067"/>
                    <a:pt x="533" y="1067"/>
                  </a:cubicBezTo>
                  <a:cubicBezTo>
                    <a:pt x="222" y="1067"/>
                    <a:pt x="0" y="833"/>
                    <a:pt x="0" y="53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35340F6-607F-45E9-9C96-AF04BC00F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" y="1221"/>
              <a:ext cx="211" cy="287"/>
            </a:xfrm>
            <a:custGeom>
              <a:avLst/>
              <a:gdLst>
                <a:gd name="T0" fmla="*/ 763 w 763"/>
                <a:gd name="T1" fmla="*/ 0 h 1037"/>
                <a:gd name="T2" fmla="*/ 763 w 763"/>
                <a:gd name="T3" fmla="*/ 0 h 1037"/>
                <a:gd name="T4" fmla="*/ 496 w 763"/>
                <a:gd name="T5" fmla="*/ 733 h 1037"/>
                <a:gd name="T6" fmla="*/ 108 w 763"/>
                <a:gd name="T7" fmla="*/ 1026 h 1037"/>
                <a:gd name="T8" fmla="*/ 108 w 763"/>
                <a:gd name="T9" fmla="*/ 850 h 1037"/>
                <a:gd name="T10" fmla="*/ 300 w 763"/>
                <a:gd name="T11" fmla="*/ 710 h 1037"/>
                <a:gd name="T12" fmla="*/ 0 w 763"/>
                <a:gd name="T13" fmla="*/ 0 h 1037"/>
                <a:gd name="T14" fmla="*/ 207 w 763"/>
                <a:gd name="T15" fmla="*/ 0 h 1037"/>
                <a:gd name="T16" fmla="*/ 397 w 763"/>
                <a:gd name="T17" fmla="*/ 492 h 1037"/>
                <a:gd name="T18" fmla="*/ 560 w 763"/>
                <a:gd name="T19" fmla="*/ 0 h 1037"/>
                <a:gd name="T20" fmla="*/ 763 w 763"/>
                <a:gd name="T21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3" h="1037">
                  <a:moveTo>
                    <a:pt x="763" y="0"/>
                  </a:moveTo>
                  <a:lnTo>
                    <a:pt x="763" y="0"/>
                  </a:lnTo>
                  <a:lnTo>
                    <a:pt x="496" y="733"/>
                  </a:lnTo>
                  <a:cubicBezTo>
                    <a:pt x="419" y="944"/>
                    <a:pt x="295" y="1037"/>
                    <a:pt x="108" y="1026"/>
                  </a:cubicBezTo>
                  <a:lnTo>
                    <a:pt x="108" y="850"/>
                  </a:lnTo>
                  <a:cubicBezTo>
                    <a:pt x="212" y="852"/>
                    <a:pt x="265" y="808"/>
                    <a:pt x="300" y="710"/>
                  </a:cubicBezTo>
                  <a:lnTo>
                    <a:pt x="0" y="0"/>
                  </a:lnTo>
                  <a:lnTo>
                    <a:pt x="207" y="0"/>
                  </a:lnTo>
                  <a:lnTo>
                    <a:pt x="397" y="492"/>
                  </a:lnTo>
                  <a:lnTo>
                    <a:pt x="560" y="0"/>
                  </a:lnTo>
                  <a:lnTo>
                    <a:pt x="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72686CC2-6984-426A-881D-21AEA25D4E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" y="1139"/>
              <a:ext cx="217" cy="290"/>
            </a:xfrm>
            <a:custGeom>
              <a:avLst/>
              <a:gdLst>
                <a:gd name="T0" fmla="*/ 595 w 785"/>
                <a:gd name="T1" fmla="*/ 660 h 1047"/>
                <a:gd name="T2" fmla="*/ 595 w 785"/>
                <a:gd name="T3" fmla="*/ 660 h 1047"/>
                <a:gd name="T4" fmla="*/ 391 w 785"/>
                <a:gd name="T5" fmla="*/ 453 h 1047"/>
                <a:gd name="T6" fmla="*/ 189 w 785"/>
                <a:gd name="T7" fmla="*/ 660 h 1047"/>
                <a:gd name="T8" fmla="*/ 391 w 785"/>
                <a:gd name="T9" fmla="*/ 867 h 1047"/>
                <a:gd name="T10" fmla="*/ 595 w 785"/>
                <a:gd name="T11" fmla="*/ 660 h 1047"/>
                <a:gd name="T12" fmla="*/ 785 w 785"/>
                <a:gd name="T13" fmla="*/ 660 h 1047"/>
                <a:gd name="T14" fmla="*/ 785 w 785"/>
                <a:gd name="T15" fmla="*/ 660 h 1047"/>
                <a:gd name="T16" fmla="*/ 427 w 785"/>
                <a:gd name="T17" fmla="*/ 1047 h 1047"/>
                <a:gd name="T18" fmla="*/ 189 w 785"/>
                <a:gd name="T19" fmla="*/ 940 h 1047"/>
                <a:gd name="T20" fmla="*/ 189 w 785"/>
                <a:gd name="T21" fmla="*/ 1027 h 1047"/>
                <a:gd name="T22" fmla="*/ 0 w 785"/>
                <a:gd name="T23" fmla="*/ 1027 h 1047"/>
                <a:gd name="T24" fmla="*/ 0 w 785"/>
                <a:gd name="T25" fmla="*/ 0 h 1047"/>
                <a:gd name="T26" fmla="*/ 189 w 785"/>
                <a:gd name="T27" fmla="*/ 0 h 1047"/>
                <a:gd name="T28" fmla="*/ 189 w 785"/>
                <a:gd name="T29" fmla="*/ 380 h 1047"/>
                <a:gd name="T30" fmla="*/ 427 w 785"/>
                <a:gd name="T31" fmla="*/ 273 h 1047"/>
                <a:gd name="T32" fmla="*/ 785 w 785"/>
                <a:gd name="T33" fmla="*/ 66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5" h="1047">
                  <a:moveTo>
                    <a:pt x="595" y="660"/>
                  </a:moveTo>
                  <a:lnTo>
                    <a:pt x="595" y="660"/>
                  </a:lnTo>
                  <a:cubicBezTo>
                    <a:pt x="595" y="537"/>
                    <a:pt x="509" y="453"/>
                    <a:pt x="391" y="453"/>
                  </a:cubicBezTo>
                  <a:cubicBezTo>
                    <a:pt x="276" y="453"/>
                    <a:pt x="189" y="537"/>
                    <a:pt x="189" y="660"/>
                  </a:cubicBezTo>
                  <a:cubicBezTo>
                    <a:pt x="189" y="783"/>
                    <a:pt x="276" y="867"/>
                    <a:pt x="391" y="867"/>
                  </a:cubicBezTo>
                  <a:cubicBezTo>
                    <a:pt x="509" y="867"/>
                    <a:pt x="595" y="783"/>
                    <a:pt x="595" y="660"/>
                  </a:cubicBezTo>
                  <a:close/>
                  <a:moveTo>
                    <a:pt x="785" y="660"/>
                  </a:moveTo>
                  <a:lnTo>
                    <a:pt x="785" y="660"/>
                  </a:lnTo>
                  <a:cubicBezTo>
                    <a:pt x="785" y="879"/>
                    <a:pt x="623" y="1047"/>
                    <a:pt x="427" y="1047"/>
                  </a:cubicBezTo>
                  <a:cubicBezTo>
                    <a:pt x="320" y="1047"/>
                    <a:pt x="242" y="1008"/>
                    <a:pt x="189" y="940"/>
                  </a:cubicBezTo>
                  <a:lnTo>
                    <a:pt x="189" y="1027"/>
                  </a:lnTo>
                  <a:lnTo>
                    <a:pt x="0" y="1027"/>
                  </a:lnTo>
                  <a:lnTo>
                    <a:pt x="0" y="0"/>
                  </a:lnTo>
                  <a:lnTo>
                    <a:pt x="189" y="0"/>
                  </a:lnTo>
                  <a:lnTo>
                    <a:pt x="189" y="380"/>
                  </a:lnTo>
                  <a:cubicBezTo>
                    <a:pt x="242" y="313"/>
                    <a:pt x="320" y="273"/>
                    <a:pt x="427" y="273"/>
                  </a:cubicBezTo>
                  <a:cubicBezTo>
                    <a:pt x="623" y="273"/>
                    <a:pt x="785" y="442"/>
                    <a:pt x="785" y="6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FB541F0-FD20-4517-A702-9DDE1907A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" y="1215"/>
              <a:ext cx="209" cy="214"/>
            </a:xfrm>
            <a:custGeom>
              <a:avLst/>
              <a:gdLst>
                <a:gd name="T0" fmla="*/ 569 w 759"/>
                <a:gd name="T1" fmla="*/ 318 h 774"/>
                <a:gd name="T2" fmla="*/ 569 w 759"/>
                <a:gd name="T3" fmla="*/ 318 h 774"/>
                <a:gd name="T4" fmla="*/ 388 w 759"/>
                <a:gd name="T5" fmla="*/ 170 h 774"/>
                <a:gd name="T6" fmla="*/ 195 w 759"/>
                <a:gd name="T7" fmla="*/ 318 h 774"/>
                <a:gd name="T8" fmla="*/ 569 w 759"/>
                <a:gd name="T9" fmla="*/ 318 h 774"/>
                <a:gd name="T10" fmla="*/ 405 w 759"/>
                <a:gd name="T11" fmla="*/ 603 h 774"/>
                <a:gd name="T12" fmla="*/ 405 w 759"/>
                <a:gd name="T13" fmla="*/ 603 h 774"/>
                <a:gd name="T14" fmla="*/ 569 w 759"/>
                <a:gd name="T15" fmla="*/ 530 h 774"/>
                <a:gd name="T16" fmla="*/ 722 w 759"/>
                <a:gd name="T17" fmla="*/ 618 h 774"/>
                <a:gd name="T18" fmla="*/ 402 w 759"/>
                <a:gd name="T19" fmla="*/ 774 h 774"/>
                <a:gd name="T20" fmla="*/ 0 w 759"/>
                <a:gd name="T21" fmla="*/ 387 h 774"/>
                <a:gd name="T22" fmla="*/ 388 w 759"/>
                <a:gd name="T23" fmla="*/ 0 h 774"/>
                <a:gd name="T24" fmla="*/ 759 w 759"/>
                <a:gd name="T25" fmla="*/ 387 h 774"/>
                <a:gd name="T26" fmla="*/ 751 w 759"/>
                <a:gd name="T27" fmla="*/ 465 h 774"/>
                <a:gd name="T28" fmla="*/ 198 w 759"/>
                <a:gd name="T29" fmla="*/ 465 h 774"/>
                <a:gd name="T30" fmla="*/ 405 w 759"/>
                <a:gd name="T31" fmla="*/ 60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9" h="774">
                  <a:moveTo>
                    <a:pt x="569" y="318"/>
                  </a:moveTo>
                  <a:lnTo>
                    <a:pt x="569" y="318"/>
                  </a:lnTo>
                  <a:cubicBezTo>
                    <a:pt x="546" y="213"/>
                    <a:pt x="467" y="170"/>
                    <a:pt x="388" y="170"/>
                  </a:cubicBezTo>
                  <a:cubicBezTo>
                    <a:pt x="286" y="170"/>
                    <a:pt x="217" y="224"/>
                    <a:pt x="195" y="318"/>
                  </a:cubicBezTo>
                  <a:lnTo>
                    <a:pt x="569" y="318"/>
                  </a:lnTo>
                  <a:close/>
                  <a:moveTo>
                    <a:pt x="405" y="603"/>
                  </a:moveTo>
                  <a:lnTo>
                    <a:pt x="405" y="603"/>
                  </a:lnTo>
                  <a:cubicBezTo>
                    <a:pt x="479" y="603"/>
                    <a:pt x="537" y="572"/>
                    <a:pt x="569" y="530"/>
                  </a:cubicBezTo>
                  <a:lnTo>
                    <a:pt x="722" y="618"/>
                  </a:lnTo>
                  <a:cubicBezTo>
                    <a:pt x="653" y="717"/>
                    <a:pt x="543" y="774"/>
                    <a:pt x="402" y="774"/>
                  </a:cubicBezTo>
                  <a:cubicBezTo>
                    <a:pt x="156" y="774"/>
                    <a:pt x="0" y="606"/>
                    <a:pt x="0" y="387"/>
                  </a:cubicBezTo>
                  <a:cubicBezTo>
                    <a:pt x="0" y="169"/>
                    <a:pt x="157" y="0"/>
                    <a:pt x="388" y="0"/>
                  </a:cubicBezTo>
                  <a:cubicBezTo>
                    <a:pt x="605" y="0"/>
                    <a:pt x="759" y="172"/>
                    <a:pt x="759" y="387"/>
                  </a:cubicBezTo>
                  <a:cubicBezTo>
                    <a:pt x="759" y="415"/>
                    <a:pt x="756" y="440"/>
                    <a:pt x="751" y="465"/>
                  </a:cubicBezTo>
                  <a:lnTo>
                    <a:pt x="198" y="465"/>
                  </a:lnTo>
                  <a:cubicBezTo>
                    <a:pt x="225" y="562"/>
                    <a:pt x="305" y="603"/>
                    <a:pt x="405" y="6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D60E7F3-0BDA-4781-90C5-984ACF142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" y="1217"/>
              <a:ext cx="114" cy="207"/>
            </a:xfrm>
            <a:custGeom>
              <a:avLst/>
              <a:gdLst>
                <a:gd name="T0" fmla="*/ 412 w 412"/>
                <a:gd name="T1" fmla="*/ 0 h 748"/>
                <a:gd name="T2" fmla="*/ 412 w 412"/>
                <a:gd name="T3" fmla="*/ 0 h 748"/>
                <a:gd name="T4" fmla="*/ 412 w 412"/>
                <a:gd name="T5" fmla="*/ 211 h 748"/>
                <a:gd name="T6" fmla="*/ 189 w 412"/>
                <a:gd name="T7" fmla="*/ 397 h 748"/>
                <a:gd name="T8" fmla="*/ 189 w 412"/>
                <a:gd name="T9" fmla="*/ 748 h 748"/>
                <a:gd name="T10" fmla="*/ 0 w 412"/>
                <a:gd name="T11" fmla="*/ 748 h 748"/>
                <a:gd name="T12" fmla="*/ 0 w 412"/>
                <a:gd name="T13" fmla="*/ 15 h 748"/>
                <a:gd name="T14" fmla="*/ 189 w 412"/>
                <a:gd name="T15" fmla="*/ 15 h 748"/>
                <a:gd name="T16" fmla="*/ 189 w 412"/>
                <a:gd name="T17" fmla="*/ 141 h 748"/>
                <a:gd name="T18" fmla="*/ 412 w 412"/>
                <a:gd name="T19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748">
                  <a:moveTo>
                    <a:pt x="412" y="0"/>
                  </a:moveTo>
                  <a:lnTo>
                    <a:pt x="412" y="0"/>
                  </a:lnTo>
                  <a:lnTo>
                    <a:pt x="412" y="211"/>
                  </a:lnTo>
                  <a:cubicBezTo>
                    <a:pt x="314" y="199"/>
                    <a:pt x="189" y="243"/>
                    <a:pt x="189" y="397"/>
                  </a:cubicBezTo>
                  <a:lnTo>
                    <a:pt x="189" y="748"/>
                  </a:lnTo>
                  <a:lnTo>
                    <a:pt x="0" y="748"/>
                  </a:lnTo>
                  <a:lnTo>
                    <a:pt x="0" y="15"/>
                  </a:lnTo>
                  <a:lnTo>
                    <a:pt x="189" y="15"/>
                  </a:lnTo>
                  <a:lnTo>
                    <a:pt x="189" y="141"/>
                  </a:lnTo>
                  <a:cubicBezTo>
                    <a:pt x="227" y="41"/>
                    <a:pt x="320" y="0"/>
                    <a:pt x="41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69BC0FF-52D3-451D-A060-E4A1E0F41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1134"/>
              <a:ext cx="215" cy="295"/>
            </a:xfrm>
            <a:custGeom>
              <a:avLst/>
              <a:gdLst>
                <a:gd name="T0" fmla="*/ 0 w 776"/>
                <a:gd name="T1" fmla="*/ 814 h 1067"/>
                <a:gd name="T2" fmla="*/ 0 w 776"/>
                <a:gd name="T3" fmla="*/ 814 h 1067"/>
                <a:gd name="T4" fmla="*/ 173 w 776"/>
                <a:gd name="T5" fmla="*/ 713 h 1067"/>
                <a:gd name="T6" fmla="*/ 409 w 776"/>
                <a:gd name="T7" fmla="*/ 870 h 1067"/>
                <a:gd name="T8" fmla="*/ 573 w 776"/>
                <a:gd name="T9" fmla="*/ 761 h 1067"/>
                <a:gd name="T10" fmla="*/ 352 w 776"/>
                <a:gd name="T11" fmla="*/ 611 h 1067"/>
                <a:gd name="T12" fmla="*/ 42 w 776"/>
                <a:gd name="T13" fmla="*/ 305 h 1067"/>
                <a:gd name="T14" fmla="*/ 380 w 776"/>
                <a:gd name="T15" fmla="*/ 0 h 1067"/>
                <a:gd name="T16" fmla="*/ 746 w 776"/>
                <a:gd name="T17" fmla="*/ 230 h 1067"/>
                <a:gd name="T18" fmla="*/ 576 w 776"/>
                <a:gd name="T19" fmla="*/ 328 h 1067"/>
                <a:gd name="T20" fmla="*/ 380 w 776"/>
                <a:gd name="T21" fmla="*/ 196 h 1067"/>
                <a:gd name="T22" fmla="*/ 245 w 776"/>
                <a:gd name="T23" fmla="*/ 299 h 1067"/>
                <a:gd name="T24" fmla="*/ 440 w 776"/>
                <a:gd name="T25" fmla="*/ 443 h 1067"/>
                <a:gd name="T26" fmla="*/ 776 w 776"/>
                <a:gd name="T27" fmla="*/ 758 h 1067"/>
                <a:gd name="T28" fmla="*/ 403 w 776"/>
                <a:gd name="T29" fmla="*/ 1067 h 1067"/>
                <a:gd name="T30" fmla="*/ 0 w 776"/>
                <a:gd name="T31" fmla="*/ 814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6" h="1067">
                  <a:moveTo>
                    <a:pt x="0" y="814"/>
                  </a:moveTo>
                  <a:lnTo>
                    <a:pt x="0" y="814"/>
                  </a:lnTo>
                  <a:lnTo>
                    <a:pt x="173" y="713"/>
                  </a:lnTo>
                  <a:cubicBezTo>
                    <a:pt x="209" y="808"/>
                    <a:pt x="281" y="870"/>
                    <a:pt x="409" y="870"/>
                  </a:cubicBezTo>
                  <a:cubicBezTo>
                    <a:pt x="531" y="870"/>
                    <a:pt x="573" y="818"/>
                    <a:pt x="573" y="761"/>
                  </a:cubicBezTo>
                  <a:cubicBezTo>
                    <a:pt x="573" y="685"/>
                    <a:pt x="504" y="655"/>
                    <a:pt x="352" y="611"/>
                  </a:cubicBezTo>
                  <a:cubicBezTo>
                    <a:pt x="195" y="566"/>
                    <a:pt x="42" y="500"/>
                    <a:pt x="42" y="305"/>
                  </a:cubicBezTo>
                  <a:cubicBezTo>
                    <a:pt x="42" y="111"/>
                    <a:pt x="204" y="0"/>
                    <a:pt x="380" y="0"/>
                  </a:cubicBezTo>
                  <a:cubicBezTo>
                    <a:pt x="548" y="0"/>
                    <a:pt x="677" y="86"/>
                    <a:pt x="746" y="230"/>
                  </a:cubicBezTo>
                  <a:lnTo>
                    <a:pt x="576" y="328"/>
                  </a:lnTo>
                  <a:cubicBezTo>
                    <a:pt x="539" y="251"/>
                    <a:pt x="484" y="196"/>
                    <a:pt x="380" y="196"/>
                  </a:cubicBezTo>
                  <a:cubicBezTo>
                    <a:pt x="295" y="196"/>
                    <a:pt x="245" y="240"/>
                    <a:pt x="245" y="299"/>
                  </a:cubicBezTo>
                  <a:cubicBezTo>
                    <a:pt x="245" y="362"/>
                    <a:pt x="284" y="396"/>
                    <a:pt x="440" y="443"/>
                  </a:cubicBezTo>
                  <a:cubicBezTo>
                    <a:pt x="603" y="494"/>
                    <a:pt x="776" y="548"/>
                    <a:pt x="776" y="758"/>
                  </a:cubicBezTo>
                  <a:cubicBezTo>
                    <a:pt x="776" y="950"/>
                    <a:pt x="622" y="1067"/>
                    <a:pt x="403" y="1067"/>
                  </a:cubicBezTo>
                  <a:cubicBezTo>
                    <a:pt x="193" y="1067"/>
                    <a:pt x="56" y="966"/>
                    <a:pt x="0" y="8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D26A76-2872-45A3-9DCE-FB86D17029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0" y="1215"/>
              <a:ext cx="210" cy="214"/>
            </a:xfrm>
            <a:custGeom>
              <a:avLst/>
              <a:gdLst>
                <a:gd name="T0" fmla="*/ 569 w 759"/>
                <a:gd name="T1" fmla="*/ 318 h 774"/>
                <a:gd name="T2" fmla="*/ 569 w 759"/>
                <a:gd name="T3" fmla="*/ 318 h 774"/>
                <a:gd name="T4" fmla="*/ 387 w 759"/>
                <a:gd name="T5" fmla="*/ 170 h 774"/>
                <a:gd name="T6" fmla="*/ 195 w 759"/>
                <a:gd name="T7" fmla="*/ 318 h 774"/>
                <a:gd name="T8" fmla="*/ 569 w 759"/>
                <a:gd name="T9" fmla="*/ 318 h 774"/>
                <a:gd name="T10" fmla="*/ 405 w 759"/>
                <a:gd name="T11" fmla="*/ 603 h 774"/>
                <a:gd name="T12" fmla="*/ 405 w 759"/>
                <a:gd name="T13" fmla="*/ 603 h 774"/>
                <a:gd name="T14" fmla="*/ 569 w 759"/>
                <a:gd name="T15" fmla="*/ 530 h 774"/>
                <a:gd name="T16" fmla="*/ 722 w 759"/>
                <a:gd name="T17" fmla="*/ 618 h 774"/>
                <a:gd name="T18" fmla="*/ 402 w 759"/>
                <a:gd name="T19" fmla="*/ 774 h 774"/>
                <a:gd name="T20" fmla="*/ 0 w 759"/>
                <a:gd name="T21" fmla="*/ 387 h 774"/>
                <a:gd name="T22" fmla="*/ 387 w 759"/>
                <a:gd name="T23" fmla="*/ 0 h 774"/>
                <a:gd name="T24" fmla="*/ 759 w 759"/>
                <a:gd name="T25" fmla="*/ 387 h 774"/>
                <a:gd name="T26" fmla="*/ 751 w 759"/>
                <a:gd name="T27" fmla="*/ 465 h 774"/>
                <a:gd name="T28" fmla="*/ 198 w 759"/>
                <a:gd name="T29" fmla="*/ 465 h 774"/>
                <a:gd name="T30" fmla="*/ 405 w 759"/>
                <a:gd name="T31" fmla="*/ 60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9" h="774">
                  <a:moveTo>
                    <a:pt x="569" y="318"/>
                  </a:moveTo>
                  <a:lnTo>
                    <a:pt x="569" y="318"/>
                  </a:lnTo>
                  <a:cubicBezTo>
                    <a:pt x="546" y="213"/>
                    <a:pt x="467" y="170"/>
                    <a:pt x="387" y="170"/>
                  </a:cubicBezTo>
                  <a:cubicBezTo>
                    <a:pt x="286" y="170"/>
                    <a:pt x="217" y="224"/>
                    <a:pt x="195" y="318"/>
                  </a:cubicBezTo>
                  <a:lnTo>
                    <a:pt x="569" y="318"/>
                  </a:lnTo>
                  <a:close/>
                  <a:moveTo>
                    <a:pt x="405" y="603"/>
                  </a:moveTo>
                  <a:lnTo>
                    <a:pt x="405" y="603"/>
                  </a:lnTo>
                  <a:cubicBezTo>
                    <a:pt x="478" y="603"/>
                    <a:pt x="537" y="572"/>
                    <a:pt x="569" y="530"/>
                  </a:cubicBezTo>
                  <a:lnTo>
                    <a:pt x="722" y="618"/>
                  </a:lnTo>
                  <a:cubicBezTo>
                    <a:pt x="653" y="717"/>
                    <a:pt x="543" y="774"/>
                    <a:pt x="402" y="774"/>
                  </a:cubicBezTo>
                  <a:cubicBezTo>
                    <a:pt x="156" y="774"/>
                    <a:pt x="0" y="606"/>
                    <a:pt x="0" y="387"/>
                  </a:cubicBezTo>
                  <a:cubicBezTo>
                    <a:pt x="0" y="169"/>
                    <a:pt x="157" y="0"/>
                    <a:pt x="387" y="0"/>
                  </a:cubicBezTo>
                  <a:cubicBezTo>
                    <a:pt x="604" y="0"/>
                    <a:pt x="759" y="172"/>
                    <a:pt x="759" y="387"/>
                  </a:cubicBezTo>
                  <a:cubicBezTo>
                    <a:pt x="759" y="415"/>
                    <a:pt x="756" y="440"/>
                    <a:pt x="751" y="465"/>
                  </a:cubicBezTo>
                  <a:lnTo>
                    <a:pt x="198" y="465"/>
                  </a:lnTo>
                  <a:cubicBezTo>
                    <a:pt x="224" y="562"/>
                    <a:pt x="305" y="603"/>
                    <a:pt x="405" y="6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DEA19C1F-5D93-47B8-A626-7C243B294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" y="1215"/>
              <a:ext cx="199" cy="214"/>
            </a:xfrm>
            <a:custGeom>
              <a:avLst/>
              <a:gdLst>
                <a:gd name="T0" fmla="*/ 0 w 719"/>
                <a:gd name="T1" fmla="*/ 387 h 774"/>
                <a:gd name="T2" fmla="*/ 0 w 719"/>
                <a:gd name="T3" fmla="*/ 387 h 774"/>
                <a:gd name="T4" fmla="*/ 387 w 719"/>
                <a:gd name="T5" fmla="*/ 0 h 774"/>
                <a:gd name="T6" fmla="*/ 716 w 719"/>
                <a:gd name="T7" fmla="*/ 189 h 774"/>
                <a:gd name="T8" fmla="*/ 553 w 719"/>
                <a:gd name="T9" fmla="*/ 285 h 774"/>
                <a:gd name="T10" fmla="*/ 386 w 719"/>
                <a:gd name="T11" fmla="*/ 186 h 774"/>
                <a:gd name="T12" fmla="*/ 189 w 719"/>
                <a:gd name="T13" fmla="*/ 387 h 774"/>
                <a:gd name="T14" fmla="*/ 386 w 719"/>
                <a:gd name="T15" fmla="*/ 587 h 774"/>
                <a:gd name="T16" fmla="*/ 554 w 719"/>
                <a:gd name="T17" fmla="*/ 490 h 774"/>
                <a:gd name="T18" fmla="*/ 719 w 719"/>
                <a:gd name="T19" fmla="*/ 584 h 774"/>
                <a:gd name="T20" fmla="*/ 387 w 719"/>
                <a:gd name="T21" fmla="*/ 774 h 774"/>
                <a:gd name="T22" fmla="*/ 0 w 719"/>
                <a:gd name="T23" fmla="*/ 387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9" h="774">
                  <a:moveTo>
                    <a:pt x="0" y="387"/>
                  </a:moveTo>
                  <a:lnTo>
                    <a:pt x="0" y="387"/>
                  </a:lnTo>
                  <a:cubicBezTo>
                    <a:pt x="0" y="169"/>
                    <a:pt x="164" y="0"/>
                    <a:pt x="387" y="0"/>
                  </a:cubicBezTo>
                  <a:cubicBezTo>
                    <a:pt x="531" y="0"/>
                    <a:pt x="656" y="76"/>
                    <a:pt x="716" y="189"/>
                  </a:cubicBezTo>
                  <a:lnTo>
                    <a:pt x="553" y="285"/>
                  </a:lnTo>
                  <a:cubicBezTo>
                    <a:pt x="524" y="224"/>
                    <a:pt x="460" y="186"/>
                    <a:pt x="386" y="186"/>
                  </a:cubicBezTo>
                  <a:cubicBezTo>
                    <a:pt x="273" y="186"/>
                    <a:pt x="189" y="270"/>
                    <a:pt x="189" y="387"/>
                  </a:cubicBezTo>
                  <a:cubicBezTo>
                    <a:pt x="189" y="503"/>
                    <a:pt x="273" y="587"/>
                    <a:pt x="386" y="587"/>
                  </a:cubicBezTo>
                  <a:cubicBezTo>
                    <a:pt x="462" y="587"/>
                    <a:pt x="525" y="550"/>
                    <a:pt x="554" y="490"/>
                  </a:cubicBezTo>
                  <a:lnTo>
                    <a:pt x="719" y="584"/>
                  </a:lnTo>
                  <a:cubicBezTo>
                    <a:pt x="656" y="698"/>
                    <a:pt x="531" y="774"/>
                    <a:pt x="387" y="774"/>
                  </a:cubicBezTo>
                  <a:cubicBezTo>
                    <a:pt x="164" y="774"/>
                    <a:pt x="0" y="606"/>
                    <a:pt x="0" y="38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6C07D8-A844-4322-854A-37027AE5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1221"/>
              <a:ext cx="189" cy="208"/>
            </a:xfrm>
            <a:custGeom>
              <a:avLst/>
              <a:gdLst>
                <a:gd name="T0" fmla="*/ 685 w 685"/>
                <a:gd name="T1" fmla="*/ 0 h 753"/>
                <a:gd name="T2" fmla="*/ 685 w 685"/>
                <a:gd name="T3" fmla="*/ 0 h 753"/>
                <a:gd name="T4" fmla="*/ 685 w 685"/>
                <a:gd name="T5" fmla="*/ 733 h 753"/>
                <a:gd name="T6" fmla="*/ 496 w 685"/>
                <a:gd name="T7" fmla="*/ 733 h 753"/>
                <a:gd name="T8" fmla="*/ 496 w 685"/>
                <a:gd name="T9" fmla="*/ 651 h 753"/>
                <a:gd name="T10" fmla="*/ 277 w 685"/>
                <a:gd name="T11" fmla="*/ 753 h 753"/>
                <a:gd name="T12" fmla="*/ 0 w 685"/>
                <a:gd name="T13" fmla="*/ 450 h 753"/>
                <a:gd name="T14" fmla="*/ 0 w 685"/>
                <a:gd name="T15" fmla="*/ 0 h 753"/>
                <a:gd name="T16" fmla="*/ 189 w 685"/>
                <a:gd name="T17" fmla="*/ 0 h 753"/>
                <a:gd name="T18" fmla="*/ 189 w 685"/>
                <a:gd name="T19" fmla="*/ 426 h 753"/>
                <a:gd name="T20" fmla="*/ 334 w 685"/>
                <a:gd name="T21" fmla="*/ 578 h 753"/>
                <a:gd name="T22" fmla="*/ 496 w 685"/>
                <a:gd name="T23" fmla="*/ 396 h 753"/>
                <a:gd name="T24" fmla="*/ 496 w 685"/>
                <a:gd name="T25" fmla="*/ 0 h 753"/>
                <a:gd name="T26" fmla="*/ 685 w 685"/>
                <a:gd name="T27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753">
                  <a:moveTo>
                    <a:pt x="685" y="0"/>
                  </a:moveTo>
                  <a:lnTo>
                    <a:pt x="685" y="0"/>
                  </a:lnTo>
                  <a:lnTo>
                    <a:pt x="685" y="733"/>
                  </a:lnTo>
                  <a:lnTo>
                    <a:pt x="496" y="733"/>
                  </a:lnTo>
                  <a:lnTo>
                    <a:pt x="496" y="651"/>
                  </a:lnTo>
                  <a:cubicBezTo>
                    <a:pt x="452" y="717"/>
                    <a:pt x="375" y="753"/>
                    <a:pt x="277" y="753"/>
                  </a:cubicBezTo>
                  <a:cubicBezTo>
                    <a:pt x="122" y="753"/>
                    <a:pt x="0" y="645"/>
                    <a:pt x="0" y="450"/>
                  </a:cubicBezTo>
                  <a:lnTo>
                    <a:pt x="0" y="0"/>
                  </a:lnTo>
                  <a:lnTo>
                    <a:pt x="189" y="0"/>
                  </a:lnTo>
                  <a:lnTo>
                    <a:pt x="189" y="426"/>
                  </a:lnTo>
                  <a:cubicBezTo>
                    <a:pt x="189" y="526"/>
                    <a:pt x="249" y="578"/>
                    <a:pt x="334" y="578"/>
                  </a:cubicBezTo>
                  <a:cubicBezTo>
                    <a:pt x="427" y="578"/>
                    <a:pt x="496" y="523"/>
                    <a:pt x="496" y="396"/>
                  </a:cubicBezTo>
                  <a:lnTo>
                    <a:pt x="496" y="0"/>
                  </a:lnTo>
                  <a:lnTo>
                    <a:pt x="6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5C0BE8EC-9EC8-42DE-8BFF-815268714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1217"/>
              <a:ext cx="114" cy="207"/>
            </a:xfrm>
            <a:custGeom>
              <a:avLst/>
              <a:gdLst>
                <a:gd name="T0" fmla="*/ 412 w 412"/>
                <a:gd name="T1" fmla="*/ 0 h 748"/>
                <a:gd name="T2" fmla="*/ 412 w 412"/>
                <a:gd name="T3" fmla="*/ 0 h 748"/>
                <a:gd name="T4" fmla="*/ 412 w 412"/>
                <a:gd name="T5" fmla="*/ 211 h 748"/>
                <a:gd name="T6" fmla="*/ 189 w 412"/>
                <a:gd name="T7" fmla="*/ 397 h 748"/>
                <a:gd name="T8" fmla="*/ 189 w 412"/>
                <a:gd name="T9" fmla="*/ 748 h 748"/>
                <a:gd name="T10" fmla="*/ 0 w 412"/>
                <a:gd name="T11" fmla="*/ 748 h 748"/>
                <a:gd name="T12" fmla="*/ 0 w 412"/>
                <a:gd name="T13" fmla="*/ 15 h 748"/>
                <a:gd name="T14" fmla="*/ 189 w 412"/>
                <a:gd name="T15" fmla="*/ 15 h 748"/>
                <a:gd name="T16" fmla="*/ 189 w 412"/>
                <a:gd name="T17" fmla="*/ 141 h 748"/>
                <a:gd name="T18" fmla="*/ 412 w 412"/>
                <a:gd name="T19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748">
                  <a:moveTo>
                    <a:pt x="412" y="0"/>
                  </a:moveTo>
                  <a:lnTo>
                    <a:pt x="412" y="0"/>
                  </a:lnTo>
                  <a:lnTo>
                    <a:pt x="412" y="211"/>
                  </a:lnTo>
                  <a:cubicBezTo>
                    <a:pt x="314" y="199"/>
                    <a:pt x="189" y="243"/>
                    <a:pt x="189" y="397"/>
                  </a:cubicBezTo>
                  <a:lnTo>
                    <a:pt x="189" y="748"/>
                  </a:lnTo>
                  <a:lnTo>
                    <a:pt x="0" y="748"/>
                  </a:lnTo>
                  <a:lnTo>
                    <a:pt x="0" y="15"/>
                  </a:lnTo>
                  <a:lnTo>
                    <a:pt x="189" y="15"/>
                  </a:lnTo>
                  <a:lnTo>
                    <a:pt x="189" y="141"/>
                  </a:lnTo>
                  <a:cubicBezTo>
                    <a:pt x="227" y="41"/>
                    <a:pt x="320" y="0"/>
                    <a:pt x="41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CCD87FC-B1CA-4074-ABEB-8016BFD396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0" y="1132"/>
              <a:ext cx="65" cy="292"/>
            </a:xfrm>
            <a:custGeom>
              <a:avLst/>
              <a:gdLst>
                <a:gd name="T0" fmla="*/ 21 w 233"/>
                <a:gd name="T1" fmla="*/ 321 h 1054"/>
                <a:gd name="T2" fmla="*/ 21 w 233"/>
                <a:gd name="T3" fmla="*/ 321 h 1054"/>
                <a:gd name="T4" fmla="*/ 211 w 233"/>
                <a:gd name="T5" fmla="*/ 321 h 1054"/>
                <a:gd name="T6" fmla="*/ 211 w 233"/>
                <a:gd name="T7" fmla="*/ 1054 h 1054"/>
                <a:gd name="T8" fmla="*/ 21 w 233"/>
                <a:gd name="T9" fmla="*/ 1054 h 1054"/>
                <a:gd name="T10" fmla="*/ 21 w 233"/>
                <a:gd name="T11" fmla="*/ 321 h 1054"/>
                <a:gd name="T12" fmla="*/ 0 w 233"/>
                <a:gd name="T13" fmla="*/ 117 h 1054"/>
                <a:gd name="T14" fmla="*/ 0 w 233"/>
                <a:gd name="T15" fmla="*/ 117 h 1054"/>
                <a:gd name="T16" fmla="*/ 115 w 233"/>
                <a:gd name="T17" fmla="*/ 0 h 1054"/>
                <a:gd name="T18" fmla="*/ 233 w 233"/>
                <a:gd name="T19" fmla="*/ 117 h 1054"/>
                <a:gd name="T20" fmla="*/ 115 w 233"/>
                <a:gd name="T21" fmla="*/ 233 h 1054"/>
                <a:gd name="T22" fmla="*/ 0 w 233"/>
                <a:gd name="T23" fmla="*/ 117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3" h="1054">
                  <a:moveTo>
                    <a:pt x="21" y="321"/>
                  </a:moveTo>
                  <a:lnTo>
                    <a:pt x="21" y="321"/>
                  </a:lnTo>
                  <a:lnTo>
                    <a:pt x="211" y="321"/>
                  </a:lnTo>
                  <a:lnTo>
                    <a:pt x="211" y="1054"/>
                  </a:lnTo>
                  <a:lnTo>
                    <a:pt x="21" y="1054"/>
                  </a:lnTo>
                  <a:lnTo>
                    <a:pt x="21" y="321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cubicBezTo>
                    <a:pt x="0" y="54"/>
                    <a:pt x="52" y="0"/>
                    <a:pt x="115" y="0"/>
                  </a:cubicBezTo>
                  <a:cubicBezTo>
                    <a:pt x="180" y="0"/>
                    <a:pt x="233" y="54"/>
                    <a:pt x="233" y="117"/>
                  </a:cubicBezTo>
                  <a:cubicBezTo>
                    <a:pt x="233" y="180"/>
                    <a:pt x="180" y="233"/>
                    <a:pt x="115" y="233"/>
                  </a:cubicBezTo>
                  <a:cubicBezTo>
                    <a:pt x="52" y="233"/>
                    <a:pt x="0" y="180"/>
                    <a:pt x="0" y="1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939BAD1-96FA-4116-A513-DB6957819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6" y="1164"/>
              <a:ext cx="133" cy="268"/>
            </a:xfrm>
            <a:custGeom>
              <a:avLst/>
              <a:gdLst>
                <a:gd name="T0" fmla="*/ 317 w 483"/>
                <a:gd name="T1" fmla="*/ 387 h 968"/>
                <a:gd name="T2" fmla="*/ 317 w 483"/>
                <a:gd name="T3" fmla="*/ 387 h 968"/>
                <a:gd name="T4" fmla="*/ 317 w 483"/>
                <a:gd name="T5" fmla="*/ 693 h 968"/>
                <a:gd name="T6" fmla="*/ 483 w 483"/>
                <a:gd name="T7" fmla="*/ 767 h 968"/>
                <a:gd name="T8" fmla="*/ 483 w 483"/>
                <a:gd name="T9" fmla="*/ 939 h 968"/>
                <a:gd name="T10" fmla="*/ 128 w 483"/>
                <a:gd name="T11" fmla="*/ 693 h 968"/>
                <a:gd name="T12" fmla="*/ 128 w 483"/>
                <a:gd name="T13" fmla="*/ 387 h 968"/>
                <a:gd name="T14" fmla="*/ 0 w 483"/>
                <a:gd name="T15" fmla="*/ 387 h 968"/>
                <a:gd name="T16" fmla="*/ 0 w 483"/>
                <a:gd name="T17" fmla="*/ 206 h 968"/>
                <a:gd name="T18" fmla="*/ 128 w 483"/>
                <a:gd name="T19" fmla="*/ 206 h 968"/>
                <a:gd name="T20" fmla="*/ 128 w 483"/>
                <a:gd name="T21" fmla="*/ 57 h 968"/>
                <a:gd name="T22" fmla="*/ 317 w 483"/>
                <a:gd name="T23" fmla="*/ 0 h 968"/>
                <a:gd name="T24" fmla="*/ 317 w 483"/>
                <a:gd name="T25" fmla="*/ 206 h 968"/>
                <a:gd name="T26" fmla="*/ 483 w 483"/>
                <a:gd name="T27" fmla="*/ 206 h 968"/>
                <a:gd name="T28" fmla="*/ 483 w 483"/>
                <a:gd name="T29" fmla="*/ 387 h 968"/>
                <a:gd name="T30" fmla="*/ 317 w 483"/>
                <a:gd name="T31" fmla="*/ 38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3" h="968">
                  <a:moveTo>
                    <a:pt x="317" y="387"/>
                  </a:moveTo>
                  <a:lnTo>
                    <a:pt x="317" y="387"/>
                  </a:lnTo>
                  <a:lnTo>
                    <a:pt x="317" y="693"/>
                  </a:lnTo>
                  <a:cubicBezTo>
                    <a:pt x="317" y="772"/>
                    <a:pt x="374" y="773"/>
                    <a:pt x="483" y="767"/>
                  </a:cubicBezTo>
                  <a:lnTo>
                    <a:pt x="483" y="939"/>
                  </a:lnTo>
                  <a:cubicBezTo>
                    <a:pt x="217" y="968"/>
                    <a:pt x="128" y="891"/>
                    <a:pt x="128" y="693"/>
                  </a:cubicBezTo>
                  <a:lnTo>
                    <a:pt x="128" y="387"/>
                  </a:lnTo>
                  <a:lnTo>
                    <a:pt x="0" y="387"/>
                  </a:lnTo>
                  <a:lnTo>
                    <a:pt x="0" y="206"/>
                  </a:lnTo>
                  <a:lnTo>
                    <a:pt x="128" y="206"/>
                  </a:lnTo>
                  <a:lnTo>
                    <a:pt x="128" y="57"/>
                  </a:lnTo>
                  <a:lnTo>
                    <a:pt x="317" y="0"/>
                  </a:lnTo>
                  <a:lnTo>
                    <a:pt x="317" y="206"/>
                  </a:lnTo>
                  <a:lnTo>
                    <a:pt x="483" y="206"/>
                  </a:lnTo>
                  <a:lnTo>
                    <a:pt x="483" y="387"/>
                  </a:lnTo>
                  <a:lnTo>
                    <a:pt x="317" y="3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569AC78B-1B2F-4DAE-B8CB-6A2D5BFF4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1221"/>
              <a:ext cx="211" cy="287"/>
            </a:xfrm>
            <a:custGeom>
              <a:avLst/>
              <a:gdLst>
                <a:gd name="T0" fmla="*/ 763 w 763"/>
                <a:gd name="T1" fmla="*/ 0 h 1037"/>
                <a:gd name="T2" fmla="*/ 763 w 763"/>
                <a:gd name="T3" fmla="*/ 0 h 1037"/>
                <a:gd name="T4" fmla="*/ 496 w 763"/>
                <a:gd name="T5" fmla="*/ 733 h 1037"/>
                <a:gd name="T6" fmla="*/ 109 w 763"/>
                <a:gd name="T7" fmla="*/ 1026 h 1037"/>
                <a:gd name="T8" fmla="*/ 109 w 763"/>
                <a:gd name="T9" fmla="*/ 850 h 1037"/>
                <a:gd name="T10" fmla="*/ 301 w 763"/>
                <a:gd name="T11" fmla="*/ 710 h 1037"/>
                <a:gd name="T12" fmla="*/ 0 w 763"/>
                <a:gd name="T13" fmla="*/ 0 h 1037"/>
                <a:gd name="T14" fmla="*/ 207 w 763"/>
                <a:gd name="T15" fmla="*/ 0 h 1037"/>
                <a:gd name="T16" fmla="*/ 398 w 763"/>
                <a:gd name="T17" fmla="*/ 492 h 1037"/>
                <a:gd name="T18" fmla="*/ 560 w 763"/>
                <a:gd name="T19" fmla="*/ 0 h 1037"/>
                <a:gd name="T20" fmla="*/ 763 w 763"/>
                <a:gd name="T21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3" h="1037">
                  <a:moveTo>
                    <a:pt x="763" y="0"/>
                  </a:moveTo>
                  <a:lnTo>
                    <a:pt x="763" y="0"/>
                  </a:lnTo>
                  <a:lnTo>
                    <a:pt x="496" y="733"/>
                  </a:lnTo>
                  <a:cubicBezTo>
                    <a:pt x="420" y="944"/>
                    <a:pt x="295" y="1037"/>
                    <a:pt x="109" y="1026"/>
                  </a:cubicBezTo>
                  <a:lnTo>
                    <a:pt x="109" y="850"/>
                  </a:lnTo>
                  <a:cubicBezTo>
                    <a:pt x="213" y="852"/>
                    <a:pt x="266" y="808"/>
                    <a:pt x="301" y="710"/>
                  </a:cubicBezTo>
                  <a:lnTo>
                    <a:pt x="0" y="0"/>
                  </a:lnTo>
                  <a:lnTo>
                    <a:pt x="207" y="0"/>
                  </a:lnTo>
                  <a:lnTo>
                    <a:pt x="398" y="492"/>
                  </a:lnTo>
                  <a:lnTo>
                    <a:pt x="560" y="0"/>
                  </a:lnTo>
                  <a:lnTo>
                    <a:pt x="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1EF82A1-9209-40DA-A47A-8E9BD96BE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6" y="1139"/>
              <a:ext cx="216" cy="285"/>
            </a:xfrm>
            <a:custGeom>
              <a:avLst/>
              <a:gdLst>
                <a:gd name="T0" fmla="*/ 203 w 782"/>
                <a:gd name="T1" fmla="*/ 493 h 1027"/>
                <a:gd name="T2" fmla="*/ 203 w 782"/>
                <a:gd name="T3" fmla="*/ 493 h 1027"/>
                <a:gd name="T4" fmla="*/ 411 w 782"/>
                <a:gd name="T5" fmla="*/ 493 h 1027"/>
                <a:gd name="T6" fmla="*/ 550 w 782"/>
                <a:gd name="T7" fmla="*/ 340 h 1027"/>
                <a:gd name="T8" fmla="*/ 411 w 782"/>
                <a:gd name="T9" fmla="*/ 189 h 1027"/>
                <a:gd name="T10" fmla="*/ 203 w 782"/>
                <a:gd name="T11" fmla="*/ 189 h 1027"/>
                <a:gd name="T12" fmla="*/ 203 w 782"/>
                <a:gd name="T13" fmla="*/ 493 h 1027"/>
                <a:gd name="T14" fmla="*/ 357 w 782"/>
                <a:gd name="T15" fmla="*/ 671 h 1027"/>
                <a:gd name="T16" fmla="*/ 357 w 782"/>
                <a:gd name="T17" fmla="*/ 671 h 1027"/>
                <a:gd name="T18" fmla="*/ 203 w 782"/>
                <a:gd name="T19" fmla="*/ 671 h 1027"/>
                <a:gd name="T20" fmla="*/ 203 w 782"/>
                <a:gd name="T21" fmla="*/ 1027 h 1027"/>
                <a:gd name="T22" fmla="*/ 0 w 782"/>
                <a:gd name="T23" fmla="*/ 1027 h 1027"/>
                <a:gd name="T24" fmla="*/ 0 w 782"/>
                <a:gd name="T25" fmla="*/ 0 h 1027"/>
                <a:gd name="T26" fmla="*/ 411 w 782"/>
                <a:gd name="T27" fmla="*/ 0 h 1027"/>
                <a:gd name="T28" fmla="*/ 753 w 782"/>
                <a:gd name="T29" fmla="*/ 340 h 1027"/>
                <a:gd name="T30" fmla="*/ 555 w 782"/>
                <a:gd name="T31" fmla="*/ 640 h 1027"/>
                <a:gd name="T32" fmla="*/ 782 w 782"/>
                <a:gd name="T33" fmla="*/ 1027 h 1027"/>
                <a:gd name="T34" fmla="*/ 563 w 782"/>
                <a:gd name="T35" fmla="*/ 1027 h 1027"/>
                <a:gd name="T36" fmla="*/ 357 w 782"/>
                <a:gd name="T37" fmla="*/ 671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2" h="1027">
                  <a:moveTo>
                    <a:pt x="203" y="493"/>
                  </a:moveTo>
                  <a:lnTo>
                    <a:pt x="203" y="493"/>
                  </a:lnTo>
                  <a:lnTo>
                    <a:pt x="411" y="493"/>
                  </a:lnTo>
                  <a:cubicBezTo>
                    <a:pt x="487" y="493"/>
                    <a:pt x="550" y="426"/>
                    <a:pt x="550" y="340"/>
                  </a:cubicBezTo>
                  <a:cubicBezTo>
                    <a:pt x="550" y="255"/>
                    <a:pt x="487" y="189"/>
                    <a:pt x="411" y="189"/>
                  </a:cubicBezTo>
                  <a:lnTo>
                    <a:pt x="203" y="189"/>
                  </a:lnTo>
                  <a:lnTo>
                    <a:pt x="203" y="493"/>
                  </a:lnTo>
                  <a:close/>
                  <a:moveTo>
                    <a:pt x="357" y="671"/>
                  </a:moveTo>
                  <a:lnTo>
                    <a:pt x="357" y="671"/>
                  </a:lnTo>
                  <a:lnTo>
                    <a:pt x="203" y="671"/>
                  </a:lnTo>
                  <a:lnTo>
                    <a:pt x="203" y="1027"/>
                  </a:lnTo>
                  <a:lnTo>
                    <a:pt x="0" y="1027"/>
                  </a:lnTo>
                  <a:lnTo>
                    <a:pt x="0" y="0"/>
                  </a:lnTo>
                  <a:lnTo>
                    <a:pt x="411" y="0"/>
                  </a:lnTo>
                  <a:cubicBezTo>
                    <a:pt x="600" y="0"/>
                    <a:pt x="753" y="153"/>
                    <a:pt x="753" y="340"/>
                  </a:cubicBezTo>
                  <a:cubicBezTo>
                    <a:pt x="753" y="470"/>
                    <a:pt x="672" y="585"/>
                    <a:pt x="555" y="640"/>
                  </a:cubicBezTo>
                  <a:lnTo>
                    <a:pt x="782" y="1027"/>
                  </a:lnTo>
                  <a:lnTo>
                    <a:pt x="563" y="1027"/>
                  </a:lnTo>
                  <a:lnTo>
                    <a:pt x="357" y="67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C441157-4949-471D-98F2-55F89292E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9" y="1215"/>
              <a:ext cx="210" cy="214"/>
            </a:xfrm>
            <a:custGeom>
              <a:avLst/>
              <a:gdLst>
                <a:gd name="T0" fmla="*/ 569 w 758"/>
                <a:gd name="T1" fmla="*/ 318 h 774"/>
                <a:gd name="T2" fmla="*/ 569 w 758"/>
                <a:gd name="T3" fmla="*/ 318 h 774"/>
                <a:gd name="T4" fmla="*/ 387 w 758"/>
                <a:gd name="T5" fmla="*/ 170 h 774"/>
                <a:gd name="T6" fmla="*/ 195 w 758"/>
                <a:gd name="T7" fmla="*/ 318 h 774"/>
                <a:gd name="T8" fmla="*/ 569 w 758"/>
                <a:gd name="T9" fmla="*/ 318 h 774"/>
                <a:gd name="T10" fmla="*/ 405 w 758"/>
                <a:gd name="T11" fmla="*/ 603 h 774"/>
                <a:gd name="T12" fmla="*/ 405 w 758"/>
                <a:gd name="T13" fmla="*/ 603 h 774"/>
                <a:gd name="T14" fmla="*/ 569 w 758"/>
                <a:gd name="T15" fmla="*/ 530 h 774"/>
                <a:gd name="T16" fmla="*/ 722 w 758"/>
                <a:gd name="T17" fmla="*/ 618 h 774"/>
                <a:gd name="T18" fmla="*/ 402 w 758"/>
                <a:gd name="T19" fmla="*/ 774 h 774"/>
                <a:gd name="T20" fmla="*/ 0 w 758"/>
                <a:gd name="T21" fmla="*/ 387 h 774"/>
                <a:gd name="T22" fmla="*/ 387 w 758"/>
                <a:gd name="T23" fmla="*/ 0 h 774"/>
                <a:gd name="T24" fmla="*/ 758 w 758"/>
                <a:gd name="T25" fmla="*/ 387 h 774"/>
                <a:gd name="T26" fmla="*/ 751 w 758"/>
                <a:gd name="T27" fmla="*/ 465 h 774"/>
                <a:gd name="T28" fmla="*/ 198 w 758"/>
                <a:gd name="T29" fmla="*/ 465 h 774"/>
                <a:gd name="T30" fmla="*/ 405 w 758"/>
                <a:gd name="T31" fmla="*/ 60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8" h="774">
                  <a:moveTo>
                    <a:pt x="569" y="318"/>
                  </a:moveTo>
                  <a:lnTo>
                    <a:pt x="569" y="318"/>
                  </a:lnTo>
                  <a:cubicBezTo>
                    <a:pt x="546" y="213"/>
                    <a:pt x="467" y="170"/>
                    <a:pt x="387" y="170"/>
                  </a:cubicBezTo>
                  <a:cubicBezTo>
                    <a:pt x="286" y="170"/>
                    <a:pt x="217" y="224"/>
                    <a:pt x="195" y="318"/>
                  </a:cubicBezTo>
                  <a:lnTo>
                    <a:pt x="569" y="318"/>
                  </a:lnTo>
                  <a:close/>
                  <a:moveTo>
                    <a:pt x="405" y="603"/>
                  </a:moveTo>
                  <a:lnTo>
                    <a:pt x="405" y="603"/>
                  </a:lnTo>
                  <a:cubicBezTo>
                    <a:pt x="478" y="603"/>
                    <a:pt x="537" y="572"/>
                    <a:pt x="569" y="530"/>
                  </a:cubicBezTo>
                  <a:lnTo>
                    <a:pt x="722" y="618"/>
                  </a:lnTo>
                  <a:cubicBezTo>
                    <a:pt x="653" y="717"/>
                    <a:pt x="543" y="774"/>
                    <a:pt x="402" y="774"/>
                  </a:cubicBezTo>
                  <a:cubicBezTo>
                    <a:pt x="156" y="774"/>
                    <a:pt x="0" y="606"/>
                    <a:pt x="0" y="387"/>
                  </a:cubicBezTo>
                  <a:cubicBezTo>
                    <a:pt x="0" y="169"/>
                    <a:pt x="157" y="0"/>
                    <a:pt x="387" y="0"/>
                  </a:cubicBezTo>
                  <a:cubicBezTo>
                    <a:pt x="604" y="0"/>
                    <a:pt x="758" y="172"/>
                    <a:pt x="758" y="387"/>
                  </a:cubicBezTo>
                  <a:cubicBezTo>
                    <a:pt x="758" y="415"/>
                    <a:pt x="756" y="440"/>
                    <a:pt x="751" y="465"/>
                  </a:cubicBezTo>
                  <a:lnTo>
                    <a:pt x="198" y="465"/>
                  </a:lnTo>
                  <a:cubicBezTo>
                    <a:pt x="224" y="562"/>
                    <a:pt x="305" y="603"/>
                    <a:pt x="405" y="6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69B092C4-D88A-435C-8E6C-A75C33743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1215"/>
              <a:ext cx="167" cy="214"/>
            </a:xfrm>
            <a:custGeom>
              <a:avLst/>
              <a:gdLst>
                <a:gd name="T0" fmla="*/ 603 w 603"/>
                <a:gd name="T1" fmla="*/ 540 h 774"/>
                <a:gd name="T2" fmla="*/ 603 w 603"/>
                <a:gd name="T3" fmla="*/ 540 h 774"/>
                <a:gd name="T4" fmla="*/ 309 w 603"/>
                <a:gd name="T5" fmla="*/ 774 h 774"/>
                <a:gd name="T6" fmla="*/ 0 w 603"/>
                <a:gd name="T7" fmla="*/ 600 h 774"/>
                <a:gd name="T8" fmla="*/ 165 w 603"/>
                <a:gd name="T9" fmla="*/ 508 h 774"/>
                <a:gd name="T10" fmla="*/ 309 w 603"/>
                <a:gd name="T11" fmla="*/ 603 h 774"/>
                <a:gd name="T12" fmla="*/ 410 w 603"/>
                <a:gd name="T13" fmla="*/ 540 h 774"/>
                <a:gd name="T14" fmla="*/ 31 w 603"/>
                <a:gd name="T15" fmla="*/ 233 h 774"/>
                <a:gd name="T16" fmla="*/ 310 w 603"/>
                <a:gd name="T17" fmla="*/ 0 h 774"/>
                <a:gd name="T18" fmla="*/ 589 w 603"/>
                <a:gd name="T19" fmla="*/ 155 h 774"/>
                <a:gd name="T20" fmla="*/ 427 w 603"/>
                <a:gd name="T21" fmla="*/ 243 h 774"/>
                <a:gd name="T22" fmla="*/ 310 w 603"/>
                <a:gd name="T23" fmla="*/ 169 h 774"/>
                <a:gd name="T24" fmla="*/ 225 w 603"/>
                <a:gd name="T25" fmla="*/ 229 h 774"/>
                <a:gd name="T26" fmla="*/ 603 w 603"/>
                <a:gd name="T27" fmla="*/ 54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3" h="774">
                  <a:moveTo>
                    <a:pt x="603" y="540"/>
                  </a:moveTo>
                  <a:lnTo>
                    <a:pt x="603" y="540"/>
                  </a:lnTo>
                  <a:cubicBezTo>
                    <a:pt x="603" y="698"/>
                    <a:pt x="466" y="774"/>
                    <a:pt x="309" y="774"/>
                  </a:cubicBezTo>
                  <a:cubicBezTo>
                    <a:pt x="162" y="774"/>
                    <a:pt x="53" y="713"/>
                    <a:pt x="0" y="600"/>
                  </a:cubicBezTo>
                  <a:lnTo>
                    <a:pt x="165" y="508"/>
                  </a:lnTo>
                  <a:cubicBezTo>
                    <a:pt x="185" y="568"/>
                    <a:pt x="235" y="603"/>
                    <a:pt x="309" y="603"/>
                  </a:cubicBezTo>
                  <a:cubicBezTo>
                    <a:pt x="369" y="603"/>
                    <a:pt x="410" y="582"/>
                    <a:pt x="410" y="540"/>
                  </a:cubicBezTo>
                  <a:cubicBezTo>
                    <a:pt x="410" y="433"/>
                    <a:pt x="31" y="491"/>
                    <a:pt x="31" y="233"/>
                  </a:cubicBezTo>
                  <a:cubicBezTo>
                    <a:pt x="31" y="84"/>
                    <a:pt x="159" y="0"/>
                    <a:pt x="310" y="0"/>
                  </a:cubicBezTo>
                  <a:cubicBezTo>
                    <a:pt x="429" y="0"/>
                    <a:pt x="531" y="54"/>
                    <a:pt x="589" y="155"/>
                  </a:cubicBezTo>
                  <a:lnTo>
                    <a:pt x="427" y="243"/>
                  </a:lnTo>
                  <a:cubicBezTo>
                    <a:pt x="405" y="197"/>
                    <a:pt x="364" y="169"/>
                    <a:pt x="310" y="169"/>
                  </a:cubicBezTo>
                  <a:cubicBezTo>
                    <a:pt x="263" y="169"/>
                    <a:pt x="225" y="189"/>
                    <a:pt x="225" y="229"/>
                  </a:cubicBezTo>
                  <a:cubicBezTo>
                    <a:pt x="225" y="337"/>
                    <a:pt x="603" y="270"/>
                    <a:pt x="603" y="54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BD62117-0D5A-4DCB-81E3-E4E3F63B2D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3" y="1215"/>
              <a:ext cx="210" cy="214"/>
            </a:xfrm>
            <a:custGeom>
              <a:avLst/>
              <a:gdLst>
                <a:gd name="T0" fmla="*/ 569 w 758"/>
                <a:gd name="T1" fmla="*/ 318 h 774"/>
                <a:gd name="T2" fmla="*/ 569 w 758"/>
                <a:gd name="T3" fmla="*/ 318 h 774"/>
                <a:gd name="T4" fmla="*/ 387 w 758"/>
                <a:gd name="T5" fmla="*/ 170 h 774"/>
                <a:gd name="T6" fmla="*/ 195 w 758"/>
                <a:gd name="T7" fmla="*/ 318 h 774"/>
                <a:gd name="T8" fmla="*/ 569 w 758"/>
                <a:gd name="T9" fmla="*/ 318 h 774"/>
                <a:gd name="T10" fmla="*/ 405 w 758"/>
                <a:gd name="T11" fmla="*/ 603 h 774"/>
                <a:gd name="T12" fmla="*/ 405 w 758"/>
                <a:gd name="T13" fmla="*/ 603 h 774"/>
                <a:gd name="T14" fmla="*/ 569 w 758"/>
                <a:gd name="T15" fmla="*/ 530 h 774"/>
                <a:gd name="T16" fmla="*/ 721 w 758"/>
                <a:gd name="T17" fmla="*/ 618 h 774"/>
                <a:gd name="T18" fmla="*/ 402 w 758"/>
                <a:gd name="T19" fmla="*/ 774 h 774"/>
                <a:gd name="T20" fmla="*/ 0 w 758"/>
                <a:gd name="T21" fmla="*/ 387 h 774"/>
                <a:gd name="T22" fmla="*/ 387 w 758"/>
                <a:gd name="T23" fmla="*/ 0 h 774"/>
                <a:gd name="T24" fmla="*/ 758 w 758"/>
                <a:gd name="T25" fmla="*/ 387 h 774"/>
                <a:gd name="T26" fmla="*/ 751 w 758"/>
                <a:gd name="T27" fmla="*/ 465 h 774"/>
                <a:gd name="T28" fmla="*/ 198 w 758"/>
                <a:gd name="T29" fmla="*/ 465 h 774"/>
                <a:gd name="T30" fmla="*/ 405 w 758"/>
                <a:gd name="T31" fmla="*/ 60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8" h="774">
                  <a:moveTo>
                    <a:pt x="569" y="318"/>
                  </a:moveTo>
                  <a:lnTo>
                    <a:pt x="569" y="318"/>
                  </a:lnTo>
                  <a:cubicBezTo>
                    <a:pt x="545" y="213"/>
                    <a:pt x="466" y="170"/>
                    <a:pt x="387" y="170"/>
                  </a:cubicBezTo>
                  <a:cubicBezTo>
                    <a:pt x="286" y="170"/>
                    <a:pt x="217" y="224"/>
                    <a:pt x="195" y="318"/>
                  </a:cubicBezTo>
                  <a:lnTo>
                    <a:pt x="569" y="318"/>
                  </a:lnTo>
                  <a:close/>
                  <a:moveTo>
                    <a:pt x="405" y="603"/>
                  </a:moveTo>
                  <a:lnTo>
                    <a:pt x="405" y="603"/>
                  </a:lnTo>
                  <a:cubicBezTo>
                    <a:pt x="478" y="603"/>
                    <a:pt x="537" y="572"/>
                    <a:pt x="569" y="530"/>
                  </a:cubicBezTo>
                  <a:lnTo>
                    <a:pt x="721" y="618"/>
                  </a:lnTo>
                  <a:cubicBezTo>
                    <a:pt x="653" y="717"/>
                    <a:pt x="542" y="774"/>
                    <a:pt x="402" y="774"/>
                  </a:cubicBezTo>
                  <a:cubicBezTo>
                    <a:pt x="155" y="774"/>
                    <a:pt x="0" y="606"/>
                    <a:pt x="0" y="387"/>
                  </a:cubicBezTo>
                  <a:cubicBezTo>
                    <a:pt x="0" y="169"/>
                    <a:pt x="157" y="0"/>
                    <a:pt x="387" y="0"/>
                  </a:cubicBezTo>
                  <a:cubicBezTo>
                    <a:pt x="604" y="0"/>
                    <a:pt x="758" y="172"/>
                    <a:pt x="758" y="387"/>
                  </a:cubicBezTo>
                  <a:cubicBezTo>
                    <a:pt x="758" y="415"/>
                    <a:pt x="755" y="440"/>
                    <a:pt x="751" y="465"/>
                  </a:cubicBezTo>
                  <a:lnTo>
                    <a:pt x="198" y="465"/>
                  </a:lnTo>
                  <a:cubicBezTo>
                    <a:pt x="224" y="562"/>
                    <a:pt x="305" y="603"/>
                    <a:pt x="405" y="6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D6E7163-AF0D-407E-8EA5-41D2EF5070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4" y="1215"/>
              <a:ext cx="217" cy="214"/>
            </a:xfrm>
            <a:custGeom>
              <a:avLst/>
              <a:gdLst>
                <a:gd name="T0" fmla="*/ 596 w 785"/>
                <a:gd name="T1" fmla="*/ 387 h 774"/>
                <a:gd name="T2" fmla="*/ 596 w 785"/>
                <a:gd name="T3" fmla="*/ 387 h 774"/>
                <a:gd name="T4" fmla="*/ 392 w 785"/>
                <a:gd name="T5" fmla="*/ 180 h 774"/>
                <a:gd name="T6" fmla="*/ 190 w 785"/>
                <a:gd name="T7" fmla="*/ 387 h 774"/>
                <a:gd name="T8" fmla="*/ 392 w 785"/>
                <a:gd name="T9" fmla="*/ 594 h 774"/>
                <a:gd name="T10" fmla="*/ 596 w 785"/>
                <a:gd name="T11" fmla="*/ 387 h 774"/>
                <a:gd name="T12" fmla="*/ 785 w 785"/>
                <a:gd name="T13" fmla="*/ 21 h 774"/>
                <a:gd name="T14" fmla="*/ 785 w 785"/>
                <a:gd name="T15" fmla="*/ 21 h 774"/>
                <a:gd name="T16" fmla="*/ 785 w 785"/>
                <a:gd name="T17" fmla="*/ 754 h 774"/>
                <a:gd name="T18" fmla="*/ 596 w 785"/>
                <a:gd name="T19" fmla="*/ 754 h 774"/>
                <a:gd name="T20" fmla="*/ 596 w 785"/>
                <a:gd name="T21" fmla="*/ 667 h 774"/>
                <a:gd name="T22" fmla="*/ 357 w 785"/>
                <a:gd name="T23" fmla="*/ 774 h 774"/>
                <a:gd name="T24" fmla="*/ 0 w 785"/>
                <a:gd name="T25" fmla="*/ 387 h 774"/>
                <a:gd name="T26" fmla="*/ 357 w 785"/>
                <a:gd name="T27" fmla="*/ 0 h 774"/>
                <a:gd name="T28" fmla="*/ 596 w 785"/>
                <a:gd name="T29" fmla="*/ 107 h 774"/>
                <a:gd name="T30" fmla="*/ 596 w 785"/>
                <a:gd name="T31" fmla="*/ 21 h 774"/>
                <a:gd name="T32" fmla="*/ 785 w 785"/>
                <a:gd name="T33" fmla="*/ 21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5" h="774">
                  <a:moveTo>
                    <a:pt x="596" y="387"/>
                  </a:moveTo>
                  <a:lnTo>
                    <a:pt x="596" y="387"/>
                  </a:lnTo>
                  <a:cubicBezTo>
                    <a:pt x="596" y="264"/>
                    <a:pt x="509" y="180"/>
                    <a:pt x="392" y="180"/>
                  </a:cubicBezTo>
                  <a:cubicBezTo>
                    <a:pt x="276" y="180"/>
                    <a:pt x="190" y="264"/>
                    <a:pt x="190" y="387"/>
                  </a:cubicBezTo>
                  <a:cubicBezTo>
                    <a:pt x="190" y="510"/>
                    <a:pt x="276" y="594"/>
                    <a:pt x="392" y="594"/>
                  </a:cubicBezTo>
                  <a:cubicBezTo>
                    <a:pt x="509" y="594"/>
                    <a:pt x="596" y="510"/>
                    <a:pt x="596" y="387"/>
                  </a:cubicBezTo>
                  <a:close/>
                  <a:moveTo>
                    <a:pt x="785" y="21"/>
                  </a:moveTo>
                  <a:lnTo>
                    <a:pt x="785" y="21"/>
                  </a:lnTo>
                  <a:lnTo>
                    <a:pt x="785" y="754"/>
                  </a:lnTo>
                  <a:lnTo>
                    <a:pt x="596" y="754"/>
                  </a:lnTo>
                  <a:lnTo>
                    <a:pt x="596" y="667"/>
                  </a:lnTo>
                  <a:cubicBezTo>
                    <a:pt x="543" y="733"/>
                    <a:pt x="464" y="774"/>
                    <a:pt x="357" y="774"/>
                  </a:cubicBezTo>
                  <a:cubicBezTo>
                    <a:pt x="162" y="774"/>
                    <a:pt x="0" y="606"/>
                    <a:pt x="0" y="387"/>
                  </a:cubicBezTo>
                  <a:cubicBezTo>
                    <a:pt x="0" y="169"/>
                    <a:pt x="162" y="0"/>
                    <a:pt x="357" y="0"/>
                  </a:cubicBezTo>
                  <a:cubicBezTo>
                    <a:pt x="464" y="0"/>
                    <a:pt x="543" y="41"/>
                    <a:pt x="596" y="107"/>
                  </a:cubicBezTo>
                  <a:lnTo>
                    <a:pt x="596" y="21"/>
                  </a:lnTo>
                  <a:lnTo>
                    <a:pt x="785" y="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815E0454-186F-4519-B4AC-9919D2FC3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" y="1217"/>
              <a:ext cx="114" cy="207"/>
            </a:xfrm>
            <a:custGeom>
              <a:avLst/>
              <a:gdLst>
                <a:gd name="T0" fmla="*/ 412 w 412"/>
                <a:gd name="T1" fmla="*/ 0 h 748"/>
                <a:gd name="T2" fmla="*/ 412 w 412"/>
                <a:gd name="T3" fmla="*/ 0 h 748"/>
                <a:gd name="T4" fmla="*/ 412 w 412"/>
                <a:gd name="T5" fmla="*/ 211 h 748"/>
                <a:gd name="T6" fmla="*/ 189 w 412"/>
                <a:gd name="T7" fmla="*/ 397 h 748"/>
                <a:gd name="T8" fmla="*/ 189 w 412"/>
                <a:gd name="T9" fmla="*/ 748 h 748"/>
                <a:gd name="T10" fmla="*/ 0 w 412"/>
                <a:gd name="T11" fmla="*/ 748 h 748"/>
                <a:gd name="T12" fmla="*/ 0 w 412"/>
                <a:gd name="T13" fmla="*/ 15 h 748"/>
                <a:gd name="T14" fmla="*/ 189 w 412"/>
                <a:gd name="T15" fmla="*/ 15 h 748"/>
                <a:gd name="T16" fmla="*/ 189 w 412"/>
                <a:gd name="T17" fmla="*/ 141 h 748"/>
                <a:gd name="T18" fmla="*/ 412 w 412"/>
                <a:gd name="T19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748">
                  <a:moveTo>
                    <a:pt x="412" y="0"/>
                  </a:moveTo>
                  <a:lnTo>
                    <a:pt x="412" y="0"/>
                  </a:lnTo>
                  <a:lnTo>
                    <a:pt x="412" y="211"/>
                  </a:lnTo>
                  <a:cubicBezTo>
                    <a:pt x="314" y="199"/>
                    <a:pt x="189" y="243"/>
                    <a:pt x="189" y="397"/>
                  </a:cubicBezTo>
                  <a:lnTo>
                    <a:pt x="189" y="748"/>
                  </a:lnTo>
                  <a:lnTo>
                    <a:pt x="0" y="748"/>
                  </a:lnTo>
                  <a:lnTo>
                    <a:pt x="0" y="15"/>
                  </a:lnTo>
                  <a:lnTo>
                    <a:pt x="189" y="15"/>
                  </a:lnTo>
                  <a:lnTo>
                    <a:pt x="189" y="141"/>
                  </a:lnTo>
                  <a:cubicBezTo>
                    <a:pt x="227" y="41"/>
                    <a:pt x="320" y="0"/>
                    <a:pt x="41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C3057E00-A1CD-4680-95CA-473422D41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" y="1215"/>
              <a:ext cx="199" cy="214"/>
            </a:xfrm>
            <a:custGeom>
              <a:avLst/>
              <a:gdLst>
                <a:gd name="T0" fmla="*/ 0 w 719"/>
                <a:gd name="T1" fmla="*/ 387 h 774"/>
                <a:gd name="T2" fmla="*/ 0 w 719"/>
                <a:gd name="T3" fmla="*/ 387 h 774"/>
                <a:gd name="T4" fmla="*/ 387 w 719"/>
                <a:gd name="T5" fmla="*/ 0 h 774"/>
                <a:gd name="T6" fmla="*/ 715 w 719"/>
                <a:gd name="T7" fmla="*/ 189 h 774"/>
                <a:gd name="T8" fmla="*/ 553 w 719"/>
                <a:gd name="T9" fmla="*/ 285 h 774"/>
                <a:gd name="T10" fmla="*/ 386 w 719"/>
                <a:gd name="T11" fmla="*/ 186 h 774"/>
                <a:gd name="T12" fmla="*/ 189 w 719"/>
                <a:gd name="T13" fmla="*/ 387 h 774"/>
                <a:gd name="T14" fmla="*/ 386 w 719"/>
                <a:gd name="T15" fmla="*/ 587 h 774"/>
                <a:gd name="T16" fmla="*/ 554 w 719"/>
                <a:gd name="T17" fmla="*/ 490 h 774"/>
                <a:gd name="T18" fmla="*/ 719 w 719"/>
                <a:gd name="T19" fmla="*/ 584 h 774"/>
                <a:gd name="T20" fmla="*/ 387 w 719"/>
                <a:gd name="T21" fmla="*/ 774 h 774"/>
                <a:gd name="T22" fmla="*/ 0 w 719"/>
                <a:gd name="T23" fmla="*/ 387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9" h="774">
                  <a:moveTo>
                    <a:pt x="0" y="387"/>
                  </a:moveTo>
                  <a:lnTo>
                    <a:pt x="0" y="387"/>
                  </a:lnTo>
                  <a:cubicBezTo>
                    <a:pt x="0" y="169"/>
                    <a:pt x="164" y="0"/>
                    <a:pt x="387" y="0"/>
                  </a:cubicBezTo>
                  <a:cubicBezTo>
                    <a:pt x="531" y="0"/>
                    <a:pt x="656" y="76"/>
                    <a:pt x="715" y="189"/>
                  </a:cubicBezTo>
                  <a:lnTo>
                    <a:pt x="553" y="285"/>
                  </a:lnTo>
                  <a:cubicBezTo>
                    <a:pt x="524" y="224"/>
                    <a:pt x="460" y="186"/>
                    <a:pt x="386" y="186"/>
                  </a:cubicBezTo>
                  <a:cubicBezTo>
                    <a:pt x="272" y="186"/>
                    <a:pt x="189" y="270"/>
                    <a:pt x="189" y="387"/>
                  </a:cubicBezTo>
                  <a:cubicBezTo>
                    <a:pt x="189" y="503"/>
                    <a:pt x="272" y="587"/>
                    <a:pt x="386" y="587"/>
                  </a:cubicBezTo>
                  <a:cubicBezTo>
                    <a:pt x="462" y="587"/>
                    <a:pt x="525" y="550"/>
                    <a:pt x="554" y="490"/>
                  </a:cubicBezTo>
                  <a:lnTo>
                    <a:pt x="719" y="584"/>
                  </a:lnTo>
                  <a:cubicBezTo>
                    <a:pt x="656" y="698"/>
                    <a:pt x="531" y="774"/>
                    <a:pt x="387" y="774"/>
                  </a:cubicBezTo>
                  <a:cubicBezTo>
                    <a:pt x="164" y="774"/>
                    <a:pt x="0" y="606"/>
                    <a:pt x="0" y="38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E8C6A194-0041-42A1-8595-4A398E4B6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" y="1139"/>
              <a:ext cx="190" cy="285"/>
            </a:xfrm>
            <a:custGeom>
              <a:avLst/>
              <a:gdLst>
                <a:gd name="T0" fmla="*/ 686 w 686"/>
                <a:gd name="T1" fmla="*/ 577 h 1027"/>
                <a:gd name="T2" fmla="*/ 686 w 686"/>
                <a:gd name="T3" fmla="*/ 577 h 1027"/>
                <a:gd name="T4" fmla="*/ 686 w 686"/>
                <a:gd name="T5" fmla="*/ 1027 h 1027"/>
                <a:gd name="T6" fmla="*/ 496 w 686"/>
                <a:gd name="T7" fmla="*/ 1027 h 1027"/>
                <a:gd name="T8" fmla="*/ 496 w 686"/>
                <a:gd name="T9" fmla="*/ 600 h 1027"/>
                <a:gd name="T10" fmla="*/ 351 w 686"/>
                <a:gd name="T11" fmla="*/ 449 h 1027"/>
                <a:gd name="T12" fmla="*/ 190 w 686"/>
                <a:gd name="T13" fmla="*/ 631 h 1027"/>
                <a:gd name="T14" fmla="*/ 190 w 686"/>
                <a:gd name="T15" fmla="*/ 1027 h 1027"/>
                <a:gd name="T16" fmla="*/ 0 w 686"/>
                <a:gd name="T17" fmla="*/ 1027 h 1027"/>
                <a:gd name="T18" fmla="*/ 0 w 686"/>
                <a:gd name="T19" fmla="*/ 0 h 1027"/>
                <a:gd name="T20" fmla="*/ 190 w 686"/>
                <a:gd name="T21" fmla="*/ 0 h 1027"/>
                <a:gd name="T22" fmla="*/ 190 w 686"/>
                <a:gd name="T23" fmla="*/ 376 h 1027"/>
                <a:gd name="T24" fmla="*/ 408 w 686"/>
                <a:gd name="T25" fmla="*/ 273 h 1027"/>
                <a:gd name="T26" fmla="*/ 686 w 686"/>
                <a:gd name="T27" fmla="*/ 577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6" h="1027">
                  <a:moveTo>
                    <a:pt x="686" y="577"/>
                  </a:moveTo>
                  <a:lnTo>
                    <a:pt x="686" y="577"/>
                  </a:lnTo>
                  <a:lnTo>
                    <a:pt x="686" y="1027"/>
                  </a:lnTo>
                  <a:lnTo>
                    <a:pt x="496" y="1027"/>
                  </a:lnTo>
                  <a:lnTo>
                    <a:pt x="496" y="600"/>
                  </a:lnTo>
                  <a:cubicBezTo>
                    <a:pt x="496" y="500"/>
                    <a:pt x="436" y="449"/>
                    <a:pt x="351" y="449"/>
                  </a:cubicBezTo>
                  <a:cubicBezTo>
                    <a:pt x="259" y="449"/>
                    <a:pt x="190" y="503"/>
                    <a:pt x="190" y="631"/>
                  </a:cubicBezTo>
                  <a:lnTo>
                    <a:pt x="190" y="1027"/>
                  </a:lnTo>
                  <a:lnTo>
                    <a:pt x="0" y="1027"/>
                  </a:lnTo>
                  <a:lnTo>
                    <a:pt x="0" y="0"/>
                  </a:lnTo>
                  <a:lnTo>
                    <a:pt x="190" y="0"/>
                  </a:lnTo>
                  <a:lnTo>
                    <a:pt x="190" y="376"/>
                  </a:lnTo>
                  <a:cubicBezTo>
                    <a:pt x="234" y="310"/>
                    <a:pt x="310" y="273"/>
                    <a:pt x="408" y="273"/>
                  </a:cubicBezTo>
                  <a:cubicBezTo>
                    <a:pt x="564" y="273"/>
                    <a:pt x="686" y="382"/>
                    <a:pt x="686" y="57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66BFF000-A127-4A93-9B74-09EDC081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8" y="1134"/>
              <a:ext cx="270" cy="295"/>
            </a:xfrm>
            <a:custGeom>
              <a:avLst/>
              <a:gdLst>
                <a:gd name="T0" fmla="*/ 0 w 975"/>
                <a:gd name="T1" fmla="*/ 534 h 1067"/>
                <a:gd name="T2" fmla="*/ 0 w 975"/>
                <a:gd name="T3" fmla="*/ 534 h 1067"/>
                <a:gd name="T4" fmla="*/ 534 w 975"/>
                <a:gd name="T5" fmla="*/ 0 h 1067"/>
                <a:gd name="T6" fmla="*/ 975 w 975"/>
                <a:gd name="T7" fmla="*/ 242 h 1067"/>
                <a:gd name="T8" fmla="*/ 801 w 975"/>
                <a:gd name="T9" fmla="*/ 343 h 1067"/>
                <a:gd name="T10" fmla="*/ 534 w 975"/>
                <a:gd name="T11" fmla="*/ 196 h 1067"/>
                <a:gd name="T12" fmla="*/ 201 w 975"/>
                <a:gd name="T13" fmla="*/ 534 h 1067"/>
                <a:gd name="T14" fmla="*/ 534 w 975"/>
                <a:gd name="T15" fmla="*/ 870 h 1067"/>
                <a:gd name="T16" fmla="*/ 801 w 975"/>
                <a:gd name="T17" fmla="*/ 724 h 1067"/>
                <a:gd name="T18" fmla="*/ 975 w 975"/>
                <a:gd name="T19" fmla="*/ 826 h 1067"/>
                <a:gd name="T20" fmla="*/ 534 w 975"/>
                <a:gd name="T21" fmla="*/ 1067 h 1067"/>
                <a:gd name="T22" fmla="*/ 0 w 975"/>
                <a:gd name="T23" fmla="*/ 534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5" h="1067">
                  <a:moveTo>
                    <a:pt x="0" y="534"/>
                  </a:moveTo>
                  <a:lnTo>
                    <a:pt x="0" y="534"/>
                  </a:lnTo>
                  <a:cubicBezTo>
                    <a:pt x="0" y="233"/>
                    <a:pt x="223" y="0"/>
                    <a:pt x="534" y="0"/>
                  </a:cubicBezTo>
                  <a:cubicBezTo>
                    <a:pt x="721" y="0"/>
                    <a:pt x="887" y="95"/>
                    <a:pt x="975" y="242"/>
                  </a:cubicBezTo>
                  <a:lnTo>
                    <a:pt x="801" y="343"/>
                  </a:lnTo>
                  <a:cubicBezTo>
                    <a:pt x="751" y="252"/>
                    <a:pt x="651" y="196"/>
                    <a:pt x="534" y="196"/>
                  </a:cubicBezTo>
                  <a:cubicBezTo>
                    <a:pt x="333" y="196"/>
                    <a:pt x="201" y="336"/>
                    <a:pt x="201" y="534"/>
                  </a:cubicBezTo>
                  <a:cubicBezTo>
                    <a:pt x="201" y="730"/>
                    <a:pt x="333" y="870"/>
                    <a:pt x="534" y="870"/>
                  </a:cubicBezTo>
                  <a:cubicBezTo>
                    <a:pt x="651" y="870"/>
                    <a:pt x="752" y="814"/>
                    <a:pt x="801" y="724"/>
                  </a:cubicBezTo>
                  <a:lnTo>
                    <a:pt x="975" y="826"/>
                  </a:lnTo>
                  <a:cubicBezTo>
                    <a:pt x="889" y="972"/>
                    <a:pt x="723" y="1067"/>
                    <a:pt x="534" y="1067"/>
                  </a:cubicBezTo>
                  <a:cubicBezTo>
                    <a:pt x="223" y="1067"/>
                    <a:pt x="0" y="833"/>
                    <a:pt x="0" y="53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E3902378-43E7-4CD5-8EE6-7622525728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6" y="1215"/>
              <a:ext cx="210" cy="214"/>
            </a:xfrm>
            <a:custGeom>
              <a:avLst/>
              <a:gdLst>
                <a:gd name="T0" fmla="*/ 570 w 759"/>
                <a:gd name="T1" fmla="*/ 318 h 774"/>
                <a:gd name="T2" fmla="*/ 570 w 759"/>
                <a:gd name="T3" fmla="*/ 318 h 774"/>
                <a:gd name="T4" fmla="*/ 387 w 759"/>
                <a:gd name="T5" fmla="*/ 170 h 774"/>
                <a:gd name="T6" fmla="*/ 195 w 759"/>
                <a:gd name="T7" fmla="*/ 318 h 774"/>
                <a:gd name="T8" fmla="*/ 570 w 759"/>
                <a:gd name="T9" fmla="*/ 318 h 774"/>
                <a:gd name="T10" fmla="*/ 405 w 759"/>
                <a:gd name="T11" fmla="*/ 603 h 774"/>
                <a:gd name="T12" fmla="*/ 405 w 759"/>
                <a:gd name="T13" fmla="*/ 603 h 774"/>
                <a:gd name="T14" fmla="*/ 570 w 759"/>
                <a:gd name="T15" fmla="*/ 530 h 774"/>
                <a:gd name="T16" fmla="*/ 722 w 759"/>
                <a:gd name="T17" fmla="*/ 618 h 774"/>
                <a:gd name="T18" fmla="*/ 402 w 759"/>
                <a:gd name="T19" fmla="*/ 774 h 774"/>
                <a:gd name="T20" fmla="*/ 0 w 759"/>
                <a:gd name="T21" fmla="*/ 387 h 774"/>
                <a:gd name="T22" fmla="*/ 387 w 759"/>
                <a:gd name="T23" fmla="*/ 0 h 774"/>
                <a:gd name="T24" fmla="*/ 759 w 759"/>
                <a:gd name="T25" fmla="*/ 387 h 774"/>
                <a:gd name="T26" fmla="*/ 751 w 759"/>
                <a:gd name="T27" fmla="*/ 465 h 774"/>
                <a:gd name="T28" fmla="*/ 198 w 759"/>
                <a:gd name="T29" fmla="*/ 465 h 774"/>
                <a:gd name="T30" fmla="*/ 405 w 759"/>
                <a:gd name="T31" fmla="*/ 60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9" h="774">
                  <a:moveTo>
                    <a:pt x="570" y="318"/>
                  </a:moveTo>
                  <a:lnTo>
                    <a:pt x="570" y="318"/>
                  </a:lnTo>
                  <a:cubicBezTo>
                    <a:pt x="546" y="213"/>
                    <a:pt x="467" y="170"/>
                    <a:pt x="387" y="170"/>
                  </a:cubicBezTo>
                  <a:cubicBezTo>
                    <a:pt x="286" y="170"/>
                    <a:pt x="217" y="224"/>
                    <a:pt x="195" y="318"/>
                  </a:cubicBezTo>
                  <a:lnTo>
                    <a:pt x="570" y="318"/>
                  </a:lnTo>
                  <a:close/>
                  <a:moveTo>
                    <a:pt x="405" y="603"/>
                  </a:moveTo>
                  <a:lnTo>
                    <a:pt x="405" y="603"/>
                  </a:lnTo>
                  <a:cubicBezTo>
                    <a:pt x="478" y="603"/>
                    <a:pt x="537" y="572"/>
                    <a:pt x="570" y="530"/>
                  </a:cubicBezTo>
                  <a:lnTo>
                    <a:pt x="722" y="618"/>
                  </a:lnTo>
                  <a:cubicBezTo>
                    <a:pt x="653" y="717"/>
                    <a:pt x="543" y="774"/>
                    <a:pt x="402" y="774"/>
                  </a:cubicBezTo>
                  <a:cubicBezTo>
                    <a:pt x="156" y="774"/>
                    <a:pt x="0" y="606"/>
                    <a:pt x="0" y="387"/>
                  </a:cubicBezTo>
                  <a:cubicBezTo>
                    <a:pt x="0" y="169"/>
                    <a:pt x="157" y="0"/>
                    <a:pt x="387" y="0"/>
                  </a:cubicBezTo>
                  <a:cubicBezTo>
                    <a:pt x="605" y="0"/>
                    <a:pt x="759" y="172"/>
                    <a:pt x="759" y="387"/>
                  </a:cubicBezTo>
                  <a:cubicBezTo>
                    <a:pt x="759" y="415"/>
                    <a:pt x="756" y="440"/>
                    <a:pt x="751" y="465"/>
                  </a:cubicBezTo>
                  <a:lnTo>
                    <a:pt x="198" y="465"/>
                  </a:lnTo>
                  <a:cubicBezTo>
                    <a:pt x="225" y="562"/>
                    <a:pt x="305" y="603"/>
                    <a:pt x="405" y="6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33517070-2C82-42A5-BB0F-1BF0CF549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9" y="1215"/>
              <a:ext cx="190" cy="209"/>
            </a:xfrm>
            <a:custGeom>
              <a:avLst/>
              <a:gdLst>
                <a:gd name="T0" fmla="*/ 686 w 686"/>
                <a:gd name="T1" fmla="*/ 304 h 754"/>
                <a:gd name="T2" fmla="*/ 686 w 686"/>
                <a:gd name="T3" fmla="*/ 304 h 754"/>
                <a:gd name="T4" fmla="*/ 686 w 686"/>
                <a:gd name="T5" fmla="*/ 754 h 754"/>
                <a:gd name="T6" fmla="*/ 496 w 686"/>
                <a:gd name="T7" fmla="*/ 754 h 754"/>
                <a:gd name="T8" fmla="*/ 496 w 686"/>
                <a:gd name="T9" fmla="*/ 327 h 754"/>
                <a:gd name="T10" fmla="*/ 351 w 686"/>
                <a:gd name="T11" fmla="*/ 176 h 754"/>
                <a:gd name="T12" fmla="*/ 190 w 686"/>
                <a:gd name="T13" fmla="*/ 358 h 754"/>
                <a:gd name="T14" fmla="*/ 190 w 686"/>
                <a:gd name="T15" fmla="*/ 754 h 754"/>
                <a:gd name="T16" fmla="*/ 0 w 686"/>
                <a:gd name="T17" fmla="*/ 754 h 754"/>
                <a:gd name="T18" fmla="*/ 0 w 686"/>
                <a:gd name="T19" fmla="*/ 21 h 754"/>
                <a:gd name="T20" fmla="*/ 190 w 686"/>
                <a:gd name="T21" fmla="*/ 21 h 754"/>
                <a:gd name="T22" fmla="*/ 190 w 686"/>
                <a:gd name="T23" fmla="*/ 103 h 754"/>
                <a:gd name="T24" fmla="*/ 408 w 686"/>
                <a:gd name="T25" fmla="*/ 0 h 754"/>
                <a:gd name="T26" fmla="*/ 686 w 686"/>
                <a:gd name="T27" fmla="*/ 304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6" h="754">
                  <a:moveTo>
                    <a:pt x="686" y="304"/>
                  </a:moveTo>
                  <a:lnTo>
                    <a:pt x="686" y="304"/>
                  </a:lnTo>
                  <a:lnTo>
                    <a:pt x="686" y="754"/>
                  </a:lnTo>
                  <a:lnTo>
                    <a:pt x="496" y="754"/>
                  </a:lnTo>
                  <a:lnTo>
                    <a:pt x="496" y="327"/>
                  </a:lnTo>
                  <a:cubicBezTo>
                    <a:pt x="496" y="227"/>
                    <a:pt x="436" y="176"/>
                    <a:pt x="351" y="176"/>
                  </a:cubicBezTo>
                  <a:cubicBezTo>
                    <a:pt x="259" y="176"/>
                    <a:pt x="190" y="230"/>
                    <a:pt x="190" y="358"/>
                  </a:cubicBezTo>
                  <a:lnTo>
                    <a:pt x="190" y="754"/>
                  </a:lnTo>
                  <a:lnTo>
                    <a:pt x="0" y="754"/>
                  </a:lnTo>
                  <a:lnTo>
                    <a:pt x="0" y="21"/>
                  </a:lnTo>
                  <a:lnTo>
                    <a:pt x="190" y="21"/>
                  </a:lnTo>
                  <a:lnTo>
                    <a:pt x="190" y="103"/>
                  </a:lnTo>
                  <a:cubicBezTo>
                    <a:pt x="234" y="37"/>
                    <a:pt x="310" y="0"/>
                    <a:pt x="408" y="0"/>
                  </a:cubicBezTo>
                  <a:cubicBezTo>
                    <a:pt x="564" y="0"/>
                    <a:pt x="686" y="109"/>
                    <a:pt x="686" y="3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310B679E-E436-4192-B032-BB68DA559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1164"/>
              <a:ext cx="133" cy="268"/>
            </a:xfrm>
            <a:custGeom>
              <a:avLst/>
              <a:gdLst>
                <a:gd name="T0" fmla="*/ 317 w 482"/>
                <a:gd name="T1" fmla="*/ 387 h 968"/>
                <a:gd name="T2" fmla="*/ 317 w 482"/>
                <a:gd name="T3" fmla="*/ 387 h 968"/>
                <a:gd name="T4" fmla="*/ 317 w 482"/>
                <a:gd name="T5" fmla="*/ 693 h 968"/>
                <a:gd name="T6" fmla="*/ 482 w 482"/>
                <a:gd name="T7" fmla="*/ 767 h 968"/>
                <a:gd name="T8" fmla="*/ 482 w 482"/>
                <a:gd name="T9" fmla="*/ 939 h 968"/>
                <a:gd name="T10" fmla="*/ 127 w 482"/>
                <a:gd name="T11" fmla="*/ 693 h 968"/>
                <a:gd name="T12" fmla="*/ 127 w 482"/>
                <a:gd name="T13" fmla="*/ 387 h 968"/>
                <a:gd name="T14" fmla="*/ 0 w 482"/>
                <a:gd name="T15" fmla="*/ 387 h 968"/>
                <a:gd name="T16" fmla="*/ 0 w 482"/>
                <a:gd name="T17" fmla="*/ 206 h 968"/>
                <a:gd name="T18" fmla="*/ 127 w 482"/>
                <a:gd name="T19" fmla="*/ 206 h 968"/>
                <a:gd name="T20" fmla="*/ 127 w 482"/>
                <a:gd name="T21" fmla="*/ 57 h 968"/>
                <a:gd name="T22" fmla="*/ 317 w 482"/>
                <a:gd name="T23" fmla="*/ 0 h 968"/>
                <a:gd name="T24" fmla="*/ 317 w 482"/>
                <a:gd name="T25" fmla="*/ 206 h 968"/>
                <a:gd name="T26" fmla="*/ 482 w 482"/>
                <a:gd name="T27" fmla="*/ 206 h 968"/>
                <a:gd name="T28" fmla="*/ 482 w 482"/>
                <a:gd name="T29" fmla="*/ 387 h 968"/>
                <a:gd name="T30" fmla="*/ 317 w 482"/>
                <a:gd name="T31" fmla="*/ 38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2" h="968">
                  <a:moveTo>
                    <a:pt x="317" y="387"/>
                  </a:moveTo>
                  <a:lnTo>
                    <a:pt x="317" y="387"/>
                  </a:lnTo>
                  <a:lnTo>
                    <a:pt x="317" y="693"/>
                  </a:lnTo>
                  <a:cubicBezTo>
                    <a:pt x="317" y="772"/>
                    <a:pt x="374" y="773"/>
                    <a:pt x="482" y="767"/>
                  </a:cubicBezTo>
                  <a:lnTo>
                    <a:pt x="482" y="939"/>
                  </a:lnTo>
                  <a:cubicBezTo>
                    <a:pt x="217" y="968"/>
                    <a:pt x="127" y="891"/>
                    <a:pt x="127" y="693"/>
                  </a:cubicBezTo>
                  <a:lnTo>
                    <a:pt x="127" y="387"/>
                  </a:lnTo>
                  <a:lnTo>
                    <a:pt x="0" y="387"/>
                  </a:lnTo>
                  <a:lnTo>
                    <a:pt x="0" y="206"/>
                  </a:lnTo>
                  <a:lnTo>
                    <a:pt x="127" y="206"/>
                  </a:lnTo>
                  <a:lnTo>
                    <a:pt x="127" y="57"/>
                  </a:lnTo>
                  <a:lnTo>
                    <a:pt x="317" y="0"/>
                  </a:lnTo>
                  <a:lnTo>
                    <a:pt x="317" y="206"/>
                  </a:lnTo>
                  <a:lnTo>
                    <a:pt x="482" y="206"/>
                  </a:lnTo>
                  <a:lnTo>
                    <a:pt x="482" y="387"/>
                  </a:lnTo>
                  <a:lnTo>
                    <a:pt x="317" y="3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BBFD1A58-787B-4226-8D2E-7537BEC55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" y="1217"/>
              <a:ext cx="114" cy="207"/>
            </a:xfrm>
            <a:custGeom>
              <a:avLst/>
              <a:gdLst>
                <a:gd name="T0" fmla="*/ 412 w 412"/>
                <a:gd name="T1" fmla="*/ 0 h 748"/>
                <a:gd name="T2" fmla="*/ 412 w 412"/>
                <a:gd name="T3" fmla="*/ 0 h 748"/>
                <a:gd name="T4" fmla="*/ 412 w 412"/>
                <a:gd name="T5" fmla="*/ 211 h 748"/>
                <a:gd name="T6" fmla="*/ 189 w 412"/>
                <a:gd name="T7" fmla="*/ 397 h 748"/>
                <a:gd name="T8" fmla="*/ 189 w 412"/>
                <a:gd name="T9" fmla="*/ 748 h 748"/>
                <a:gd name="T10" fmla="*/ 0 w 412"/>
                <a:gd name="T11" fmla="*/ 748 h 748"/>
                <a:gd name="T12" fmla="*/ 0 w 412"/>
                <a:gd name="T13" fmla="*/ 15 h 748"/>
                <a:gd name="T14" fmla="*/ 189 w 412"/>
                <a:gd name="T15" fmla="*/ 15 h 748"/>
                <a:gd name="T16" fmla="*/ 189 w 412"/>
                <a:gd name="T17" fmla="*/ 141 h 748"/>
                <a:gd name="T18" fmla="*/ 412 w 412"/>
                <a:gd name="T19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748">
                  <a:moveTo>
                    <a:pt x="412" y="0"/>
                  </a:moveTo>
                  <a:lnTo>
                    <a:pt x="412" y="0"/>
                  </a:lnTo>
                  <a:lnTo>
                    <a:pt x="412" y="211"/>
                  </a:lnTo>
                  <a:cubicBezTo>
                    <a:pt x="314" y="199"/>
                    <a:pt x="189" y="243"/>
                    <a:pt x="189" y="397"/>
                  </a:cubicBezTo>
                  <a:lnTo>
                    <a:pt x="189" y="748"/>
                  </a:lnTo>
                  <a:lnTo>
                    <a:pt x="0" y="748"/>
                  </a:lnTo>
                  <a:lnTo>
                    <a:pt x="0" y="15"/>
                  </a:lnTo>
                  <a:lnTo>
                    <a:pt x="189" y="15"/>
                  </a:lnTo>
                  <a:lnTo>
                    <a:pt x="189" y="141"/>
                  </a:lnTo>
                  <a:cubicBezTo>
                    <a:pt x="227" y="41"/>
                    <a:pt x="320" y="0"/>
                    <a:pt x="41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AF866F35-925F-491E-8145-46B6184D6B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5" y="1215"/>
              <a:ext cx="210" cy="214"/>
            </a:xfrm>
            <a:custGeom>
              <a:avLst/>
              <a:gdLst>
                <a:gd name="T0" fmla="*/ 569 w 758"/>
                <a:gd name="T1" fmla="*/ 318 h 774"/>
                <a:gd name="T2" fmla="*/ 569 w 758"/>
                <a:gd name="T3" fmla="*/ 318 h 774"/>
                <a:gd name="T4" fmla="*/ 387 w 758"/>
                <a:gd name="T5" fmla="*/ 170 h 774"/>
                <a:gd name="T6" fmla="*/ 195 w 758"/>
                <a:gd name="T7" fmla="*/ 318 h 774"/>
                <a:gd name="T8" fmla="*/ 569 w 758"/>
                <a:gd name="T9" fmla="*/ 318 h 774"/>
                <a:gd name="T10" fmla="*/ 405 w 758"/>
                <a:gd name="T11" fmla="*/ 603 h 774"/>
                <a:gd name="T12" fmla="*/ 405 w 758"/>
                <a:gd name="T13" fmla="*/ 603 h 774"/>
                <a:gd name="T14" fmla="*/ 569 w 758"/>
                <a:gd name="T15" fmla="*/ 530 h 774"/>
                <a:gd name="T16" fmla="*/ 722 w 758"/>
                <a:gd name="T17" fmla="*/ 618 h 774"/>
                <a:gd name="T18" fmla="*/ 402 w 758"/>
                <a:gd name="T19" fmla="*/ 774 h 774"/>
                <a:gd name="T20" fmla="*/ 0 w 758"/>
                <a:gd name="T21" fmla="*/ 387 h 774"/>
                <a:gd name="T22" fmla="*/ 387 w 758"/>
                <a:gd name="T23" fmla="*/ 0 h 774"/>
                <a:gd name="T24" fmla="*/ 758 w 758"/>
                <a:gd name="T25" fmla="*/ 387 h 774"/>
                <a:gd name="T26" fmla="*/ 751 w 758"/>
                <a:gd name="T27" fmla="*/ 465 h 774"/>
                <a:gd name="T28" fmla="*/ 198 w 758"/>
                <a:gd name="T29" fmla="*/ 465 h 774"/>
                <a:gd name="T30" fmla="*/ 405 w 758"/>
                <a:gd name="T31" fmla="*/ 60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8" h="774">
                  <a:moveTo>
                    <a:pt x="569" y="318"/>
                  </a:moveTo>
                  <a:lnTo>
                    <a:pt x="569" y="318"/>
                  </a:lnTo>
                  <a:cubicBezTo>
                    <a:pt x="546" y="213"/>
                    <a:pt x="466" y="170"/>
                    <a:pt x="387" y="170"/>
                  </a:cubicBezTo>
                  <a:cubicBezTo>
                    <a:pt x="286" y="170"/>
                    <a:pt x="217" y="224"/>
                    <a:pt x="195" y="318"/>
                  </a:cubicBezTo>
                  <a:lnTo>
                    <a:pt x="569" y="318"/>
                  </a:lnTo>
                  <a:close/>
                  <a:moveTo>
                    <a:pt x="405" y="603"/>
                  </a:moveTo>
                  <a:lnTo>
                    <a:pt x="405" y="603"/>
                  </a:lnTo>
                  <a:cubicBezTo>
                    <a:pt x="478" y="603"/>
                    <a:pt x="537" y="572"/>
                    <a:pt x="569" y="530"/>
                  </a:cubicBezTo>
                  <a:lnTo>
                    <a:pt x="722" y="618"/>
                  </a:lnTo>
                  <a:cubicBezTo>
                    <a:pt x="653" y="717"/>
                    <a:pt x="543" y="774"/>
                    <a:pt x="402" y="774"/>
                  </a:cubicBezTo>
                  <a:cubicBezTo>
                    <a:pt x="155" y="774"/>
                    <a:pt x="0" y="606"/>
                    <a:pt x="0" y="387"/>
                  </a:cubicBezTo>
                  <a:cubicBezTo>
                    <a:pt x="0" y="169"/>
                    <a:pt x="157" y="0"/>
                    <a:pt x="387" y="0"/>
                  </a:cubicBezTo>
                  <a:cubicBezTo>
                    <a:pt x="604" y="0"/>
                    <a:pt x="758" y="172"/>
                    <a:pt x="758" y="387"/>
                  </a:cubicBezTo>
                  <a:cubicBezTo>
                    <a:pt x="758" y="415"/>
                    <a:pt x="755" y="440"/>
                    <a:pt x="751" y="465"/>
                  </a:cubicBezTo>
                  <a:lnTo>
                    <a:pt x="198" y="465"/>
                  </a:lnTo>
                  <a:cubicBezTo>
                    <a:pt x="224" y="562"/>
                    <a:pt x="305" y="603"/>
                    <a:pt x="405" y="6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8D1FA94-40F6-40D3-A1FA-C141A6D97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" y="1139"/>
              <a:ext cx="164" cy="285"/>
            </a:xfrm>
            <a:custGeom>
              <a:avLst/>
              <a:gdLst>
                <a:gd name="T0" fmla="*/ 594 w 594"/>
                <a:gd name="T1" fmla="*/ 833 h 1027"/>
                <a:gd name="T2" fmla="*/ 594 w 594"/>
                <a:gd name="T3" fmla="*/ 833 h 1027"/>
                <a:gd name="T4" fmla="*/ 594 w 594"/>
                <a:gd name="T5" fmla="*/ 1027 h 1027"/>
                <a:gd name="T6" fmla="*/ 0 w 594"/>
                <a:gd name="T7" fmla="*/ 1027 h 1027"/>
                <a:gd name="T8" fmla="*/ 0 w 594"/>
                <a:gd name="T9" fmla="*/ 0 h 1027"/>
                <a:gd name="T10" fmla="*/ 203 w 594"/>
                <a:gd name="T11" fmla="*/ 0 h 1027"/>
                <a:gd name="T12" fmla="*/ 203 w 594"/>
                <a:gd name="T13" fmla="*/ 833 h 1027"/>
                <a:gd name="T14" fmla="*/ 594 w 594"/>
                <a:gd name="T15" fmla="*/ 833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4" h="1027">
                  <a:moveTo>
                    <a:pt x="594" y="833"/>
                  </a:moveTo>
                  <a:lnTo>
                    <a:pt x="594" y="833"/>
                  </a:lnTo>
                  <a:lnTo>
                    <a:pt x="594" y="1027"/>
                  </a:lnTo>
                  <a:lnTo>
                    <a:pt x="0" y="1027"/>
                  </a:lnTo>
                  <a:lnTo>
                    <a:pt x="0" y="0"/>
                  </a:lnTo>
                  <a:lnTo>
                    <a:pt x="203" y="0"/>
                  </a:lnTo>
                  <a:lnTo>
                    <a:pt x="203" y="833"/>
                  </a:lnTo>
                  <a:lnTo>
                    <a:pt x="594" y="8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D85DAD18-2C0B-443D-A40F-4AD3D4402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2" y="1132"/>
              <a:ext cx="64" cy="292"/>
            </a:xfrm>
            <a:custGeom>
              <a:avLst/>
              <a:gdLst>
                <a:gd name="T0" fmla="*/ 22 w 234"/>
                <a:gd name="T1" fmla="*/ 321 h 1054"/>
                <a:gd name="T2" fmla="*/ 22 w 234"/>
                <a:gd name="T3" fmla="*/ 321 h 1054"/>
                <a:gd name="T4" fmla="*/ 211 w 234"/>
                <a:gd name="T5" fmla="*/ 321 h 1054"/>
                <a:gd name="T6" fmla="*/ 211 w 234"/>
                <a:gd name="T7" fmla="*/ 1054 h 1054"/>
                <a:gd name="T8" fmla="*/ 22 w 234"/>
                <a:gd name="T9" fmla="*/ 1054 h 1054"/>
                <a:gd name="T10" fmla="*/ 22 w 234"/>
                <a:gd name="T11" fmla="*/ 321 h 1054"/>
                <a:gd name="T12" fmla="*/ 0 w 234"/>
                <a:gd name="T13" fmla="*/ 117 h 1054"/>
                <a:gd name="T14" fmla="*/ 0 w 234"/>
                <a:gd name="T15" fmla="*/ 117 h 1054"/>
                <a:gd name="T16" fmla="*/ 116 w 234"/>
                <a:gd name="T17" fmla="*/ 0 h 1054"/>
                <a:gd name="T18" fmla="*/ 234 w 234"/>
                <a:gd name="T19" fmla="*/ 117 h 1054"/>
                <a:gd name="T20" fmla="*/ 116 w 234"/>
                <a:gd name="T21" fmla="*/ 233 h 1054"/>
                <a:gd name="T22" fmla="*/ 0 w 234"/>
                <a:gd name="T23" fmla="*/ 117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1054">
                  <a:moveTo>
                    <a:pt x="22" y="321"/>
                  </a:moveTo>
                  <a:lnTo>
                    <a:pt x="22" y="321"/>
                  </a:lnTo>
                  <a:lnTo>
                    <a:pt x="211" y="321"/>
                  </a:lnTo>
                  <a:lnTo>
                    <a:pt x="211" y="1054"/>
                  </a:lnTo>
                  <a:lnTo>
                    <a:pt x="22" y="1054"/>
                  </a:lnTo>
                  <a:lnTo>
                    <a:pt x="22" y="321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cubicBezTo>
                    <a:pt x="0" y="54"/>
                    <a:pt x="53" y="0"/>
                    <a:pt x="116" y="0"/>
                  </a:cubicBezTo>
                  <a:cubicBezTo>
                    <a:pt x="181" y="0"/>
                    <a:pt x="234" y="54"/>
                    <a:pt x="234" y="117"/>
                  </a:cubicBezTo>
                  <a:cubicBezTo>
                    <a:pt x="234" y="180"/>
                    <a:pt x="181" y="233"/>
                    <a:pt x="116" y="233"/>
                  </a:cubicBezTo>
                  <a:cubicBezTo>
                    <a:pt x="53" y="233"/>
                    <a:pt x="0" y="180"/>
                    <a:pt x="0" y="1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D8B51FD0-6DB3-4103-950E-6A0F1803D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5" y="1215"/>
              <a:ext cx="301" cy="209"/>
            </a:xfrm>
            <a:custGeom>
              <a:avLst/>
              <a:gdLst>
                <a:gd name="T0" fmla="*/ 1088 w 1088"/>
                <a:gd name="T1" fmla="*/ 302 h 754"/>
                <a:gd name="T2" fmla="*/ 1088 w 1088"/>
                <a:gd name="T3" fmla="*/ 302 h 754"/>
                <a:gd name="T4" fmla="*/ 1088 w 1088"/>
                <a:gd name="T5" fmla="*/ 754 h 754"/>
                <a:gd name="T6" fmla="*/ 899 w 1088"/>
                <a:gd name="T7" fmla="*/ 754 h 754"/>
                <a:gd name="T8" fmla="*/ 899 w 1088"/>
                <a:gd name="T9" fmla="*/ 315 h 754"/>
                <a:gd name="T10" fmla="*/ 776 w 1088"/>
                <a:gd name="T11" fmla="*/ 176 h 754"/>
                <a:gd name="T12" fmla="*/ 639 w 1088"/>
                <a:gd name="T13" fmla="*/ 342 h 754"/>
                <a:gd name="T14" fmla="*/ 639 w 1088"/>
                <a:gd name="T15" fmla="*/ 754 h 754"/>
                <a:gd name="T16" fmla="*/ 450 w 1088"/>
                <a:gd name="T17" fmla="*/ 754 h 754"/>
                <a:gd name="T18" fmla="*/ 450 w 1088"/>
                <a:gd name="T19" fmla="*/ 315 h 754"/>
                <a:gd name="T20" fmla="*/ 327 w 1088"/>
                <a:gd name="T21" fmla="*/ 176 h 754"/>
                <a:gd name="T22" fmla="*/ 189 w 1088"/>
                <a:gd name="T23" fmla="*/ 342 h 754"/>
                <a:gd name="T24" fmla="*/ 189 w 1088"/>
                <a:gd name="T25" fmla="*/ 754 h 754"/>
                <a:gd name="T26" fmla="*/ 0 w 1088"/>
                <a:gd name="T27" fmla="*/ 754 h 754"/>
                <a:gd name="T28" fmla="*/ 0 w 1088"/>
                <a:gd name="T29" fmla="*/ 21 h 754"/>
                <a:gd name="T30" fmla="*/ 189 w 1088"/>
                <a:gd name="T31" fmla="*/ 21 h 754"/>
                <a:gd name="T32" fmla="*/ 189 w 1088"/>
                <a:gd name="T33" fmla="*/ 98 h 754"/>
                <a:gd name="T34" fmla="*/ 393 w 1088"/>
                <a:gd name="T35" fmla="*/ 0 h 754"/>
                <a:gd name="T36" fmla="*/ 592 w 1088"/>
                <a:gd name="T37" fmla="*/ 106 h 754"/>
                <a:gd name="T38" fmla="*/ 811 w 1088"/>
                <a:gd name="T39" fmla="*/ 0 h 754"/>
                <a:gd name="T40" fmla="*/ 1088 w 1088"/>
                <a:gd name="T41" fmla="*/ 302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8" h="754">
                  <a:moveTo>
                    <a:pt x="1088" y="302"/>
                  </a:moveTo>
                  <a:lnTo>
                    <a:pt x="1088" y="302"/>
                  </a:lnTo>
                  <a:lnTo>
                    <a:pt x="1088" y="754"/>
                  </a:lnTo>
                  <a:lnTo>
                    <a:pt x="899" y="754"/>
                  </a:lnTo>
                  <a:lnTo>
                    <a:pt x="899" y="315"/>
                  </a:lnTo>
                  <a:cubicBezTo>
                    <a:pt x="899" y="229"/>
                    <a:pt x="855" y="176"/>
                    <a:pt x="776" y="176"/>
                  </a:cubicBezTo>
                  <a:cubicBezTo>
                    <a:pt x="692" y="176"/>
                    <a:pt x="639" y="232"/>
                    <a:pt x="639" y="342"/>
                  </a:cubicBezTo>
                  <a:lnTo>
                    <a:pt x="639" y="754"/>
                  </a:lnTo>
                  <a:lnTo>
                    <a:pt x="450" y="754"/>
                  </a:lnTo>
                  <a:lnTo>
                    <a:pt x="450" y="315"/>
                  </a:lnTo>
                  <a:cubicBezTo>
                    <a:pt x="450" y="229"/>
                    <a:pt x="406" y="176"/>
                    <a:pt x="327" y="176"/>
                  </a:cubicBezTo>
                  <a:cubicBezTo>
                    <a:pt x="246" y="176"/>
                    <a:pt x="189" y="232"/>
                    <a:pt x="189" y="342"/>
                  </a:cubicBezTo>
                  <a:lnTo>
                    <a:pt x="189" y="754"/>
                  </a:lnTo>
                  <a:lnTo>
                    <a:pt x="0" y="754"/>
                  </a:lnTo>
                  <a:lnTo>
                    <a:pt x="0" y="21"/>
                  </a:lnTo>
                  <a:lnTo>
                    <a:pt x="189" y="21"/>
                  </a:lnTo>
                  <a:lnTo>
                    <a:pt x="189" y="98"/>
                  </a:lnTo>
                  <a:cubicBezTo>
                    <a:pt x="230" y="37"/>
                    <a:pt x="299" y="0"/>
                    <a:pt x="393" y="0"/>
                  </a:cubicBezTo>
                  <a:cubicBezTo>
                    <a:pt x="484" y="0"/>
                    <a:pt x="552" y="38"/>
                    <a:pt x="592" y="106"/>
                  </a:cubicBezTo>
                  <a:cubicBezTo>
                    <a:pt x="638" y="40"/>
                    <a:pt x="711" y="0"/>
                    <a:pt x="811" y="0"/>
                  </a:cubicBezTo>
                  <a:cubicBezTo>
                    <a:pt x="978" y="0"/>
                    <a:pt x="1088" y="119"/>
                    <a:pt x="1088" y="30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E610C98D-5F47-4572-8CEA-E919FB07A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1" y="1132"/>
              <a:ext cx="64" cy="292"/>
            </a:xfrm>
            <a:custGeom>
              <a:avLst/>
              <a:gdLst>
                <a:gd name="T0" fmla="*/ 22 w 233"/>
                <a:gd name="T1" fmla="*/ 321 h 1054"/>
                <a:gd name="T2" fmla="*/ 22 w 233"/>
                <a:gd name="T3" fmla="*/ 321 h 1054"/>
                <a:gd name="T4" fmla="*/ 211 w 233"/>
                <a:gd name="T5" fmla="*/ 321 h 1054"/>
                <a:gd name="T6" fmla="*/ 211 w 233"/>
                <a:gd name="T7" fmla="*/ 1054 h 1054"/>
                <a:gd name="T8" fmla="*/ 22 w 233"/>
                <a:gd name="T9" fmla="*/ 1054 h 1054"/>
                <a:gd name="T10" fmla="*/ 22 w 233"/>
                <a:gd name="T11" fmla="*/ 321 h 1054"/>
                <a:gd name="T12" fmla="*/ 0 w 233"/>
                <a:gd name="T13" fmla="*/ 117 h 1054"/>
                <a:gd name="T14" fmla="*/ 0 w 233"/>
                <a:gd name="T15" fmla="*/ 117 h 1054"/>
                <a:gd name="T16" fmla="*/ 116 w 233"/>
                <a:gd name="T17" fmla="*/ 0 h 1054"/>
                <a:gd name="T18" fmla="*/ 233 w 233"/>
                <a:gd name="T19" fmla="*/ 117 h 1054"/>
                <a:gd name="T20" fmla="*/ 116 w 233"/>
                <a:gd name="T21" fmla="*/ 233 h 1054"/>
                <a:gd name="T22" fmla="*/ 0 w 233"/>
                <a:gd name="T23" fmla="*/ 117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3" h="1054">
                  <a:moveTo>
                    <a:pt x="22" y="321"/>
                  </a:moveTo>
                  <a:lnTo>
                    <a:pt x="22" y="321"/>
                  </a:lnTo>
                  <a:lnTo>
                    <a:pt x="211" y="321"/>
                  </a:lnTo>
                  <a:lnTo>
                    <a:pt x="211" y="1054"/>
                  </a:lnTo>
                  <a:lnTo>
                    <a:pt x="22" y="1054"/>
                  </a:lnTo>
                  <a:lnTo>
                    <a:pt x="22" y="321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cubicBezTo>
                    <a:pt x="0" y="54"/>
                    <a:pt x="53" y="0"/>
                    <a:pt x="116" y="0"/>
                  </a:cubicBezTo>
                  <a:cubicBezTo>
                    <a:pt x="180" y="0"/>
                    <a:pt x="233" y="54"/>
                    <a:pt x="233" y="117"/>
                  </a:cubicBezTo>
                  <a:cubicBezTo>
                    <a:pt x="233" y="180"/>
                    <a:pt x="180" y="233"/>
                    <a:pt x="116" y="233"/>
                  </a:cubicBezTo>
                  <a:cubicBezTo>
                    <a:pt x="53" y="233"/>
                    <a:pt x="0" y="180"/>
                    <a:pt x="0" y="1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044B6891-A71D-40A1-8C90-1C58BC49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" y="1164"/>
              <a:ext cx="133" cy="268"/>
            </a:xfrm>
            <a:custGeom>
              <a:avLst/>
              <a:gdLst>
                <a:gd name="T0" fmla="*/ 317 w 483"/>
                <a:gd name="T1" fmla="*/ 387 h 968"/>
                <a:gd name="T2" fmla="*/ 317 w 483"/>
                <a:gd name="T3" fmla="*/ 387 h 968"/>
                <a:gd name="T4" fmla="*/ 317 w 483"/>
                <a:gd name="T5" fmla="*/ 693 h 968"/>
                <a:gd name="T6" fmla="*/ 483 w 483"/>
                <a:gd name="T7" fmla="*/ 767 h 968"/>
                <a:gd name="T8" fmla="*/ 483 w 483"/>
                <a:gd name="T9" fmla="*/ 939 h 968"/>
                <a:gd name="T10" fmla="*/ 128 w 483"/>
                <a:gd name="T11" fmla="*/ 693 h 968"/>
                <a:gd name="T12" fmla="*/ 128 w 483"/>
                <a:gd name="T13" fmla="*/ 387 h 968"/>
                <a:gd name="T14" fmla="*/ 0 w 483"/>
                <a:gd name="T15" fmla="*/ 387 h 968"/>
                <a:gd name="T16" fmla="*/ 0 w 483"/>
                <a:gd name="T17" fmla="*/ 206 h 968"/>
                <a:gd name="T18" fmla="*/ 128 w 483"/>
                <a:gd name="T19" fmla="*/ 206 h 968"/>
                <a:gd name="T20" fmla="*/ 128 w 483"/>
                <a:gd name="T21" fmla="*/ 57 h 968"/>
                <a:gd name="T22" fmla="*/ 317 w 483"/>
                <a:gd name="T23" fmla="*/ 0 h 968"/>
                <a:gd name="T24" fmla="*/ 317 w 483"/>
                <a:gd name="T25" fmla="*/ 206 h 968"/>
                <a:gd name="T26" fmla="*/ 483 w 483"/>
                <a:gd name="T27" fmla="*/ 206 h 968"/>
                <a:gd name="T28" fmla="*/ 483 w 483"/>
                <a:gd name="T29" fmla="*/ 387 h 968"/>
                <a:gd name="T30" fmla="*/ 317 w 483"/>
                <a:gd name="T31" fmla="*/ 38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3" h="968">
                  <a:moveTo>
                    <a:pt x="317" y="387"/>
                  </a:moveTo>
                  <a:lnTo>
                    <a:pt x="317" y="387"/>
                  </a:lnTo>
                  <a:lnTo>
                    <a:pt x="317" y="693"/>
                  </a:lnTo>
                  <a:cubicBezTo>
                    <a:pt x="317" y="772"/>
                    <a:pt x="374" y="773"/>
                    <a:pt x="483" y="767"/>
                  </a:cubicBezTo>
                  <a:lnTo>
                    <a:pt x="483" y="939"/>
                  </a:lnTo>
                  <a:cubicBezTo>
                    <a:pt x="217" y="968"/>
                    <a:pt x="128" y="891"/>
                    <a:pt x="128" y="693"/>
                  </a:cubicBezTo>
                  <a:lnTo>
                    <a:pt x="128" y="387"/>
                  </a:lnTo>
                  <a:lnTo>
                    <a:pt x="0" y="387"/>
                  </a:lnTo>
                  <a:lnTo>
                    <a:pt x="0" y="206"/>
                  </a:lnTo>
                  <a:lnTo>
                    <a:pt x="128" y="206"/>
                  </a:lnTo>
                  <a:lnTo>
                    <a:pt x="128" y="57"/>
                  </a:lnTo>
                  <a:lnTo>
                    <a:pt x="317" y="0"/>
                  </a:lnTo>
                  <a:lnTo>
                    <a:pt x="317" y="206"/>
                  </a:lnTo>
                  <a:lnTo>
                    <a:pt x="483" y="206"/>
                  </a:lnTo>
                  <a:lnTo>
                    <a:pt x="483" y="387"/>
                  </a:lnTo>
                  <a:lnTo>
                    <a:pt x="317" y="3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EAA73B03-C4FB-4C97-9814-465EAC7A5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6" y="1215"/>
              <a:ext cx="210" cy="214"/>
            </a:xfrm>
            <a:custGeom>
              <a:avLst/>
              <a:gdLst>
                <a:gd name="T0" fmla="*/ 569 w 758"/>
                <a:gd name="T1" fmla="*/ 318 h 774"/>
                <a:gd name="T2" fmla="*/ 569 w 758"/>
                <a:gd name="T3" fmla="*/ 318 h 774"/>
                <a:gd name="T4" fmla="*/ 387 w 758"/>
                <a:gd name="T5" fmla="*/ 170 h 774"/>
                <a:gd name="T6" fmla="*/ 195 w 758"/>
                <a:gd name="T7" fmla="*/ 318 h 774"/>
                <a:gd name="T8" fmla="*/ 569 w 758"/>
                <a:gd name="T9" fmla="*/ 318 h 774"/>
                <a:gd name="T10" fmla="*/ 405 w 758"/>
                <a:gd name="T11" fmla="*/ 603 h 774"/>
                <a:gd name="T12" fmla="*/ 405 w 758"/>
                <a:gd name="T13" fmla="*/ 603 h 774"/>
                <a:gd name="T14" fmla="*/ 569 w 758"/>
                <a:gd name="T15" fmla="*/ 530 h 774"/>
                <a:gd name="T16" fmla="*/ 722 w 758"/>
                <a:gd name="T17" fmla="*/ 618 h 774"/>
                <a:gd name="T18" fmla="*/ 402 w 758"/>
                <a:gd name="T19" fmla="*/ 774 h 774"/>
                <a:gd name="T20" fmla="*/ 0 w 758"/>
                <a:gd name="T21" fmla="*/ 387 h 774"/>
                <a:gd name="T22" fmla="*/ 387 w 758"/>
                <a:gd name="T23" fmla="*/ 0 h 774"/>
                <a:gd name="T24" fmla="*/ 758 w 758"/>
                <a:gd name="T25" fmla="*/ 387 h 774"/>
                <a:gd name="T26" fmla="*/ 751 w 758"/>
                <a:gd name="T27" fmla="*/ 465 h 774"/>
                <a:gd name="T28" fmla="*/ 198 w 758"/>
                <a:gd name="T29" fmla="*/ 465 h 774"/>
                <a:gd name="T30" fmla="*/ 405 w 758"/>
                <a:gd name="T31" fmla="*/ 60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8" h="774">
                  <a:moveTo>
                    <a:pt x="569" y="318"/>
                  </a:moveTo>
                  <a:lnTo>
                    <a:pt x="569" y="318"/>
                  </a:lnTo>
                  <a:cubicBezTo>
                    <a:pt x="546" y="213"/>
                    <a:pt x="466" y="170"/>
                    <a:pt x="387" y="170"/>
                  </a:cubicBezTo>
                  <a:cubicBezTo>
                    <a:pt x="286" y="170"/>
                    <a:pt x="217" y="224"/>
                    <a:pt x="195" y="318"/>
                  </a:cubicBezTo>
                  <a:lnTo>
                    <a:pt x="569" y="318"/>
                  </a:lnTo>
                  <a:close/>
                  <a:moveTo>
                    <a:pt x="405" y="603"/>
                  </a:moveTo>
                  <a:lnTo>
                    <a:pt x="405" y="603"/>
                  </a:lnTo>
                  <a:cubicBezTo>
                    <a:pt x="478" y="603"/>
                    <a:pt x="537" y="572"/>
                    <a:pt x="569" y="530"/>
                  </a:cubicBezTo>
                  <a:lnTo>
                    <a:pt x="722" y="618"/>
                  </a:lnTo>
                  <a:cubicBezTo>
                    <a:pt x="653" y="717"/>
                    <a:pt x="543" y="774"/>
                    <a:pt x="402" y="774"/>
                  </a:cubicBezTo>
                  <a:cubicBezTo>
                    <a:pt x="155" y="774"/>
                    <a:pt x="0" y="606"/>
                    <a:pt x="0" y="387"/>
                  </a:cubicBezTo>
                  <a:cubicBezTo>
                    <a:pt x="0" y="169"/>
                    <a:pt x="157" y="0"/>
                    <a:pt x="387" y="0"/>
                  </a:cubicBezTo>
                  <a:cubicBezTo>
                    <a:pt x="604" y="0"/>
                    <a:pt x="758" y="172"/>
                    <a:pt x="758" y="387"/>
                  </a:cubicBezTo>
                  <a:cubicBezTo>
                    <a:pt x="758" y="415"/>
                    <a:pt x="755" y="440"/>
                    <a:pt x="751" y="465"/>
                  </a:cubicBezTo>
                  <a:lnTo>
                    <a:pt x="198" y="465"/>
                  </a:lnTo>
                  <a:cubicBezTo>
                    <a:pt x="224" y="562"/>
                    <a:pt x="305" y="603"/>
                    <a:pt x="405" y="6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616C3DAA-2D9C-4DDE-A46F-5EED42F06D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6" y="1139"/>
              <a:ext cx="218" cy="290"/>
            </a:xfrm>
            <a:custGeom>
              <a:avLst/>
              <a:gdLst>
                <a:gd name="T0" fmla="*/ 596 w 785"/>
                <a:gd name="T1" fmla="*/ 660 h 1047"/>
                <a:gd name="T2" fmla="*/ 596 w 785"/>
                <a:gd name="T3" fmla="*/ 660 h 1047"/>
                <a:gd name="T4" fmla="*/ 393 w 785"/>
                <a:gd name="T5" fmla="*/ 453 h 1047"/>
                <a:gd name="T6" fmla="*/ 190 w 785"/>
                <a:gd name="T7" fmla="*/ 660 h 1047"/>
                <a:gd name="T8" fmla="*/ 393 w 785"/>
                <a:gd name="T9" fmla="*/ 867 h 1047"/>
                <a:gd name="T10" fmla="*/ 596 w 785"/>
                <a:gd name="T11" fmla="*/ 660 h 1047"/>
                <a:gd name="T12" fmla="*/ 785 w 785"/>
                <a:gd name="T13" fmla="*/ 0 h 1047"/>
                <a:gd name="T14" fmla="*/ 785 w 785"/>
                <a:gd name="T15" fmla="*/ 0 h 1047"/>
                <a:gd name="T16" fmla="*/ 785 w 785"/>
                <a:gd name="T17" fmla="*/ 1027 h 1047"/>
                <a:gd name="T18" fmla="*/ 596 w 785"/>
                <a:gd name="T19" fmla="*/ 1027 h 1047"/>
                <a:gd name="T20" fmla="*/ 596 w 785"/>
                <a:gd name="T21" fmla="*/ 940 h 1047"/>
                <a:gd name="T22" fmla="*/ 358 w 785"/>
                <a:gd name="T23" fmla="*/ 1047 h 1047"/>
                <a:gd name="T24" fmla="*/ 0 w 785"/>
                <a:gd name="T25" fmla="*/ 660 h 1047"/>
                <a:gd name="T26" fmla="*/ 358 w 785"/>
                <a:gd name="T27" fmla="*/ 273 h 1047"/>
                <a:gd name="T28" fmla="*/ 596 w 785"/>
                <a:gd name="T29" fmla="*/ 380 h 1047"/>
                <a:gd name="T30" fmla="*/ 596 w 785"/>
                <a:gd name="T31" fmla="*/ 0 h 1047"/>
                <a:gd name="T32" fmla="*/ 785 w 785"/>
                <a:gd name="T33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5" h="1047">
                  <a:moveTo>
                    <a:pt x="596" y="660"/>
                  </a:moveTo>
                  <a:lnTo>
                    <a:pt x="596" y="660"/>
                  </a:lnTo>
                  <a:cubicBezTo>
                    <a:pt x="596" y="537"/>
                    <a:pt x="509" y="453"/>
                    <a:pt x="393" y="453"/>
                  </a:cubicBezTo>
                  <a:cubicBezTo>
                    <a:pt x="276" y="453"/>
                    <a:pt x="190" y="537"/>
                    <a:pt x="190" y="660"/>
                  </a:cubicBezTo>
                  <a:cubicBezTo>
                    <a:pt x="190" y="783"/>
                    <a:pt x="276" y="867"/>
                    <a:pt x="393" y="867"/>
                  </a:cubicBezTo>
                  <a:cubicBezTo>
                    <a:pt x="509" y="867"/>
                    <a:pt x="596" y="783"/>
                    <a:pt x="596" y="660"/>
                  </a:cubicBezTo>
                  <a:close/>
                  <a:moveTo>
                    <a:pt x="785" y="0"/>
                  </a:moveTo>
                  <a:lnTo>
                    <a:pt x="785" y="0"/>
                  </a:lnTo>
                  <a:lnTo>
                    <a:pt x="785" y="1027"/>
                  </a:lnTo>
                  <a:lnTo>
                    <a:pt x="596" y="1027"/>
                  </a:lnTo>
                  <a:lnTo>
                    <a:pt x="596" y="940"/>
                  </a:lnTo>
                  <a:cubicBezTo>
                    <a:pt x="543" y="1008"/>
                    <a:pt x="465" y="1047"/>
                    <a:pt x="358" y="1047"/>
                  </a:cubicBezTo>
                  <a:cubicBezTo>
                    <a:pt x="162" y="1047"/>
                    <a:pt x="0" y="879"/>
                    <a:pt x="0" y="660"/>
                  </a:cubicBezTo>
                  <a:cubicBezTo>
                    <a:pt x="0" y="442"/>
                    <a:pt x="162" y="273"/>
                    <a:pt x="358" y="273"/>
                  </a:cubicBezTo>
                  <a:cubicBezTo>
                    <a:pt x="465" y="273"/>
                    <a:pt x="543" y="313"/>
                    <a:pt x="596" y="380"/>
                  </a:cubicBezTo>
                  <a:lnTo>
                    <a:pt x="596" y="0"/>
                  </a:lnTo>
                  <a:lnTo>
                    <a:pt x="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C64FE0A6-E917-4372-B232-FC1FD30A1C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4" y="1788"/>
              <a:ext cx="248" cy="284"/>
            </a:xfrm>
            <a:custGeom>
              <a:avLst/>
              <a:gdLst>
                <a:gd name="T0" fmla="*/ 654 w 895"/>
                <a:gd name="T1" fmla="*/ 678 h 1027"/>
                <a:gd name="T2" fmla="*/ 654 w 895"/>
                <a:gd name="T3" fmla="*/ 678 h 1027"/>
                <a:gd name="T4" fmla="*/ 447 w 895"/>
                <a:gd name="T5" fmla="*/ 128 h 1027"/>
                <a:gd name="T6" fmla="*/ 240 w 895"/>
                <a:gd name="T7" fmla="*/ 678 h 1027"/>
                <a:gd name="T8" fmla="*/ 654 w 895"/>
                <a:gd name="T9" fmla="*/ 678 h 1027"/>
                <a:gd name="T10" fmla="*/ 691 w 895"/>
                <a:gd name="T11" fmla="*/ 775 h 1027"/>
                <a:gd name="T12" fmla="*/ 691 w 895"/>
                <a:gd name="T13" fmla="*/ 775 h 1027"/>
                <a:gd name="T14" fmla="*/ 204 w 895"/>
                <a:gd name="T15" fmla="*/ 775 h 1027"/>
                <a:gd name="T16" fmla="*/ 108 w 895"/>
                <a:gd name="T17" fmla="*/ 1027 h 1027"/>
                <a:gd name="T18" fmla="*/ 0 w 895"/>
                <a:gd name="T19" fmla="*/ 1027 h 1027"/>
                <a:gd name="T20" fmla="*/ 394 w 895"/>
                <a:gd name="T21" fmla="*/ 0 h 1027"/>
                <a:gd name="T22" fmla="*/ 500 w 895"/>
                <a:gd name="T23" fmla="*/ 0 h 1027"/>
                <a:gd name="T24" fmla="*/ 895 w 895"/>
                <a:gd name="T25" fmla="*/ 1027 h 1027"/>
                <a:gd name="T26" fmla="*/ 786 w 895"/>
                <a:gd name="T27" fmla="*/ 1027 h 1027"/>
                <a:gd name="T28" fmla="*/ 691 w 895"/>
                <a:gd name="T29" fmla="*/ 775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5" h="1027">
                  <a:moveTo>
                    <a:pt x="654" y="678"/>
                  </a:moveTo>
                  <a:lnTo>
                    <a:pt x="654" y="678"/>
                  </a:lnTo>
                  <a:lnTo>
                    <a:pt x="447" y="128"/>
                  </a:lnTo>
                  <a:lnTo>
                    <a:pt x="240" y="678"/>
                  </a:lnTo>
                  <a:lnTo>
                    <a:pt x="654" y="678"/>
                  </a:lnTo>
                  <a:close/>
                  <a:moveTo>
                    <a:pt x="691" y="775"/>
                  </a:moveTo>
                  <a:lnTo>
                    <a:pt x="691" y="775"/>
                  </a:lnTo>
                  <a:lnTo>
                    <a:pt x="204" y="775"/>
                  </a:lnTo>
                  <a:lnTo>
                    <a:pt x="108" y="1027"/>
                  </a:lnTo>
                  <a:lnTo>
                    <a:pt x="0" y="1027"/>
                  </a:lnTo>
                  <a:lnTo>
                    <a:pt x="394" y="0"/>
                  </a:lnTo>
                  <a:lnTo>
                    <a:pt x="500" y="0"/>
                  </a:lnTo>
                  <a:lnTo>
                    <a:pt x="895" y="1027"/>
                  </a:lnTo>
                  <a:lnTo>
                    <a:pt x="786" y="1027"/>
                  </a:lnTo>
                  <a:lnTo>
                    <a:pt x="691" y="7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64FBD263-F352-4D02-A34F-3DD8199027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4" y="1788"/>
              <a:ext cx="203" cy="284"/>
            </a:xfrm>
            <a:custGeom>
              <a:avLst/>
              <a:gdLst>
                <a:gd name="T0" fmla="*/ 630 w 733"/>
                <a:gd name="T1" fmla="*/ 741 h 1027"/>
                <a:gd name="T2" fmla="*/ 630 w 733"/>
                <a:gd name="T3" fmla="*/ 741 h 1027"/>
                <a:gd name="T4" fmla="*/ 447 w 733"/>
                <a:gd name="T5" fmla="*/ 552 h 1027"/>
                <a:gd name="T6" fmla="*/ 103 w 733"/>
                <a:gd name="T7" fmla="*/ 552 h 1027"/>
                <a:gd name="T8" fmla="*/ 103 w 733"/>
                <a:gd name="T9" fmla="*/ 930 h 1027"/>
                <a:gd name="T10" fmla="*/ 447 w 733"/>
                <a:gd name="T11" fmla="*/ 930 h 1027"/>
                <a:gd name="T12" fmla="*/ 630 w 733"/>
                <a:gd name="T13" fmla="*/ 741 h 1027"/>
                <a:gd name="T14" fmla="*/ 103 w 733"/>
                <a:gd name="T15" fmla="*/ 97 h 1027"/>
                <a:gd name="T16" fmla="*/ 103 w 733"/>
                <a:gd name="T17" fmla="*/ 97 h 1027"/>
                <a:gd name="T18" fmla="*/ 103 w 733"/>
                <a:gd name="T19" fmla="*/ 455 h 1027"/>
                <a:gd name="T20" fmla="*/ 414 w 733"/>
                <a:gd name="T21" fmla="*/ 455 h 1027"/>
                <a:gd name="T22" fmla="*/ 587 w 733"/>
                <a:gd name="T23" fmla="*/ 276 h 1027"/>
                <a:gd name="T24" fmla="*/ 414 w 733"/>
                <a:gd name="T25" fmla="*/ 97 h 1027"/>
                <a:gd name="T26" fmla="*/ 103 w 733"/>
                <a:gd name="T27" fmla="*/ 97 h 1027"/>
                <a:gd name="T28" fmla="*/ 733 w 733"/>
                <a:gd name="T29" fmla="*/ 741 h 1027"/>
                <a:gd name="T30" fmla="*/ 733 w 733"/>
                <a:gd name="T31" fmla="*/ 741 h 1027"/>
                <a:gd name="T32" fmla="*/ 447 w 733"/>
                <a:gd name="T33" fmla="*/ 1027 h 1027"/>
                <a:gd name="T34" fmla="*/ 0 w 733"/>
                <a:gd name="T35" fmla="*/ 1027 h 1027"/>
                <a:gd name="T36" fmla="*/ 0 w 733"/>
                <a:gd name="T37" fmla="*/ 0 h 1027"/>
                <a:gd name="T38" fmla="*/ 414 w 733"/>
                <a:gd name="T39" fmla="*/ 0 h 1027"/>
                <a:gd name="T40" fmla="*/ 689 w 733"/>
                <a:gd name="T41" fmla="*/ 276 h 1027"/>
                <a:gd name="T42" fmla="*/ 569 w 733"/>
                <a:gd name="T43" fmla="*/ 495 h 1027"/>
                <a:gd name="T44" fmla="*/ 733 w 733"/>
                <a:gd name="T45" fmla="*/ 741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3" h="1027">
                  <a:moveTo>
                    <a:pt x="630" y="741"/>
                  </a:moveTo>
                  <a:lnTo>
                    <a:pt x="630" y="741"/>
                  </a:lnTo>
                  <a:cubicBezTo>
                    <a:pt x="630" y="637"/>
                    <a:pt x="548" y="552"/>
                    <a:pt x="447" y="552"/>
                  </a:cubicBezTo>
                  <a:lnTo>
                    <a:pt x="103" y="552"/>
                  </a:lnTo>
                  <a:lnTo>
                    <a:pt x="103" y="930"/>
                  </a:lnTo>
                  <a:lnTo>
                    <a:pt x="447" y="930"/>
                  </a:lnTo>
                  <a:cubicBezTo>
                    <a:pt x="548" y="930"/>
                    <a:pt x="630" y="847"/>
                    <a:pt x="630" y="741"/>
                  </a:cubicBezTo>
                  <a:close/>
                  <a:moveTo>
                    <a:pt x="103" y="97"/>
                  </a:moveTo>
                  <a:lnTo>
                    <a:pt x="103" y="97"/>
                  </a:lnTo>
                  <a:lnTo>
                    <a:pt x="103" y="455"/>
                  </a:lnTo>
                  <a:lnTo>
                    <a:pt x="414" y="455"/>
                  </a:lnTo>
                  <a:cubicBezTo>
                    <a:pt x="509" y="455"/>
                    <a:pt x="587" y="376"/>
                    <a:pt x="587" y="276"/>
                  </a:cubicBezTo>
                  <a:cubicBezTo>
                    <a:pt x="587" y="178"/>
                    <a:pt x="509" y="97"/>
                    <a:pt x="414" y="97"/>
                  </a:cubicBezTo>
                  <a:lnTo>
                    <a:pt x="103" y="97"/>
                  </a:lnTo>
                  <a:close/>
                  <a:moveTo>
                    <a:pt x="733" y="741"/>
                  </a:moveTo>
                  <a:lnTo>
                    <a:pt x="733" y="741"/>
                  </a:lnTo>
                  <a:cubicBezTo>
                    <a:pt x="733" y="900"/>
                    <a:pt x="606" y="1027"/>
                    <a:pt x="447" y="1027"/>
                  </a:cubicBezTo>
                  <a:lnTo>
                    <a:pt x="0" y="1027"/>
                  </a:lnTo>
                  <a:lnTo>
                    <a:pt x="0" y="0"/>
                  </a:lnTo>
                  <a:lnTo>
                    <a:pt x="414" y="0"/>
                  </a:lnTo>
                  <a:cubicBezTo>
                    <a:pt x="566" y="0"/>
                    <a:pt x="689" y="125"/>
                    <a:pt x="689" y="276"/>
                  </a:cubicBezTo>
                  <a:cubicBezTo>
                    <a:pt x="689" y="372"/>
                    <a:pt x="642" y="449"/>
                    <a:pt x="569" y="495"/>
                  </a:cubicBezTo>
                  <a:cubicBezTo>
                    <a:pt x="666" y="536"/>
                    <a:pt x="733" y="627"/>
                    <a:pt x="733" y="7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3E2751-6A9D-4D77-96F9-30AE46A8C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" y="1788"/>
              <a:ext cx="210" cy="284"/>
            </a:xfrm>
            <a:custGeom>
              <a:avLst/>
              <a:gdLst>
                <a:gd name="T0" fmla="*/ 762 w 762"/>
                <a:gd name="T1" fmla="*/ 0 h 1027"/>
                <a:gd name="T2" fmla="*/ 762 w 762"/>
                <a:gd name="T3" fmla="*/ 0 h 1027"/>
                <a:gd name="T4" fmla="*/ 762 w 762"/>
                <a:gd name="T5" fmla="*/ 1027 h 1027"/>
                <a:gd name="T6" fmla="*/ 674 w 762"/>
                <a:gd name="T7" fmla="*/ 1027 h 1027"/>
                <a:gd name="T8" fmla="*/ 102 w 762"/>
                <a:gd name="T9" fmla="*/ 191 h 1027"/>
                <a:gd name="T10" fmla="*/ 102 w 762"/>
                <a:gd name="T11" fmla="*/ 1027 h 1027"/>
                <a:gd name="T12" fmla="*/ 0 w 762"/>
                <a:gd name="T13" fmla="*/ 1027 h 1027"/>
                <a:gd name="T14" fmla="*/ 0 w 762"/>
                <a:gd name="T15" fmla="*/ 0 h 1027"/>
                <a:gd name="T16" fmla="*/ 88 w 762"/>
                <a:gd name="T17" fmla="*/ 0 h 1027"/>
                <a:gd name="T18" fmla="*/ 660 w 762"/>
                <a:gd name="T19" fmla="*/ 837 h 1027"/>
                <a:gd name="T20" fmla="*/ 660 w 762"/>
                <a:gd name="T21" fmla="*/ 0 h 1027"/>
                <a:gd name="T22" fmla="*/ 762 w 762"/>
                <a:gd name="T23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1027">
                  <a:moveTo>
                    <a:pt x="762" y="0"/>
                  </a:moveTo>
                  <a:lnTo>
                    <a:pt x="762" y="0"/>
                  </a:lnTo>
                  <a:lnTo>
                    <a:pt x="762" y="1027"/>
                  </a:lnTo>
                  <a:lnTo>
                    <a:pt x="674" y="1027"/>
                  </a:lnTo>
                  <a:lnTo>
                    <a:pt x="102" y="191"/>
                  </a:lnTo>
                  <a:lnTo>
                    <a:pt x="102" y="1027"/>
                  </a:lnTo>
                  <a:lnTo>
                    <a:pt x="0" y="102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660" y="837"/>
                  </a:lnTo>
                  <a:lnTo>
                    <a:pt x="660" y="0"/>
                  </a:lnTo>
                  <a:lnTo>
                    <a:pt x="7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83240B0F-3DBB-4349-AEFD-DA2D1AB5D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" y="1788"/>
              <a:ext cx="99" cy="284"/>
            </a:xfrm>
            <a:custGeom>
              <a:avLst/>
              <a:gdLst>
                <a:gd name="T0" fmla="*/ 359 w 359"/>
                <a:gd name="T1" fmla="*/ 0 h 1027"/>
                <a:gd name="T2" fmla="*/ 359 w 359"/>
                <a:gd name="T3" fmla="*/ 0 h 1027"/>
                <a:gd name="T4" fmla="*/ 359 w 359"/>
                <a:gd name="T5" fmla="*/ 1027 h 1027"/>
                <a:gd name="T6" fmla="*/ 256 w 359"/>
                <a:gd name="T7" fmla="*/ 1027 h 1027"/>
                <a:gd name="T8" fmla="*/ 256 w 359"/>
                <a:gd name="T9" fmla="*/ 113 h 1027"/>
                <a:gd name="T10" fmla="*/ 26 w 359"/>
                <a:gd name="T11" fmla="*/ 182 h 1027"/>
                <a:gd name="T12" fmla="*/ 0 w 359"/>
                <a:gd name="T13" fmla="*/ 94 h 1027"/>
                <a:gd name="T14" fmla="*/ 271 w 359"/>
                <a:gd name="T15" fmla="*/ 0 h 1027"/>
                <a:gd name="T16" fmla="*/ 359 w 359"/>
                <a:gd name="T1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1027">
                  <a:moveTo>
                    <a:pt x="359" y="0"/>
                  </a:moveTo>
                  <a:lnTo>
                    <a:pt x="359" y="0"/>
                  </a:lnTo>
                  <a:lnTo>
                    <a:pt x="359" y="1027"/>
                  </a:lnTo>
                  <a:lnTo>
                    <a:pt x="256" y="1027"/>
                  </a:lnTo>
                  <a:lnTo>
                    <a:pt x="256" y="113"/>
                  </a:lnTo>
                  <a:lnTo>
                    <a:pt x="26" y="182"/>
                  </a:lnTo>
                  <a:lnTo>
                    <a:pt x="0" y="94"/>
                  </a:lnTo>
                  <a:lnTo>
                    <a:pt x="271" y="0"/>
                  </a:lnTo>
                  <a:lnTo>
                    <a:pt x="3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F2E54180-4A80-404F-8C84-174E4436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1788"/>
              <a:ext cx="100" cy="284"/>
            </a:xfrm>
            <a:custGeom>
              <a:avLst/>
              <a:gdLst>
                <a:gd name="T0" fmla="*/ 360 w 360"/>
                <a:gd name="T1" fmla="*/ 0 h 1027"/>
                <a:gd name="T2" fmla="*/ 360 w 360"/>
                <a:gd name="T3" fmla="*/ 0 h 1027"/>
                <a:gd name="T4" fmla="*/ 360 w 360"/>
                <a:gd name="T5" fmla="*/ 1027 h 1027"/>
                <a:gd name="T6" fmla="*/ 257 w 360"/>
                <a:gd name="T7" fmla="*/ 1027 h 1027"/>
                <a:gd name="T8" fmla="*/ 257 w 360"/>
                <a:gd name="T9" fmla="*/ 113 h 1027"/>
                <a:gd name="T10" fmla="*/ 27 w 360"/>
                <a:gd name="T11" fmla="*/ 182 h 1027"/>
                <a:gd name="T12" fmla="*/ 0 w 360"/>
                <a:gd name="T13" fmla="*/ 94 h 1027"/>
                <a:gd name="T14" fmla="*/ 272 w 360"/>
                <a:gd name="T15" fmla="*/ 0 h 1027"/>
                <a:gd name="T16" fmla="*/ 360 w 360"/>
                <a:gd name="T1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027">
                  <a:moveTo>
                    <a:pt x="360" y="0"/>
                  </a:moveTo>
                  <a:lnTo>
                    <a:pt x="360" y="0"/>
                  </a:lnTo>
                  <a:lnTo>
                    <a:pt x="360" y="1027"/>
                  </a:lnTo>
                  <a:lnTo>
                    <a:pt x="257" y="1027"/>
                  </a:lnTo>
                  <a:lnTo>
                    <a:pt x="257" y="113"/>
                  </a:lnTo>
                  <a:lnTo>
                    <a:pt x="27" y="182"/>
                  </a:lnTo>
                  <a:lnTo>
                    <a:pt x="0" y="94"/>
                  </a:lnTo>
                  <a:lnTo>
                    <a:pt x="272" y="0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A1862F72-8F1C-48FD-A07E-B587BB1A29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9" y="1788"/>
              <a:ext cx="190" cy="289"/>
            </a:xfrm>
            <a:custGeom>
              <a:avLst/>
              <a:gdLst>
                <a:gd name="T0" fmla="*/ 587 w 689"/>
                <a:gd name="T1" fmla="*/ 706 h 1045"/>
                <a:gd name="T2" fmla="*/ 587 w 689"/>
                <a:gd name="T3" fmla="*/ 706 h 1045"/>
                <a:gd name="T4" fmla="*/ 344 w 689"/>
                <a:gd name="T5" fmla="*/ 467 h 1045"/>
                <a:gd name="T6" fmla="*/ 102 w 689"/>
                <a:gd name="T7" fmla="*/ 706 h 1045"/>
                <a:gd name="T8" fmla="*/ 344 w 689"/>
                <a:gd name="T9" fmla="*/ 945 h 1045"/>
                <a:gd name="T10" fmla="*/ 587 w 689"/>
                <a:gd name="T11" fmla="*/ 706 h 1045"/>
                <a:gd name="T12" fmla="*/ 689 w 689"/>
                <a:gd name="T13" fmla="*/ 706 h 1045"/>
                <a:gd name="T14" fmla="*/ 689 w 689"/>
                <a:gd name="T15" fmla="*/ 706 h 1045"/>
                <a:gd name="T16" fmla="*/ 344 w 689"/>
                <a:gd name="T17" fmla="*/ 1045 h 1045"/>
                <a:gd name="T18" fmla="*/ 0 w 689"/>
                <a:gd name="T19" fmla="*/ 706 h 1045"/>
                <a:gd name="T20" fmla="*/ 63 w 689"/>
                <a:gd name="T21" fmla="*/ 501 h 1045"/>
                <a:gd name="T22" fmla="*/ 399 w 689"/>
                <a:gd name="T23" fmla="*/ 0 h 1045"/>
                <a:gd name="T24" fmla="*/ 515 w 689"/>
                <a:gd name="T25" fmla="*/ 0 h 1045"/>
                <a:gd name="T26" fmla="*/ 262 w 689"/>
                <a:gd name="T27" fmla="*/ 376 h 1045"/>
                <a:gd name="T28" fmla="*/ 344 w 689"/>
                <a:gd name="T29" fmla="*/ 367 h 1045"/>
                <a:gd name="T30" fmla="*/ 689 w 689"/>
                <a:gd name="T31" fmla="*/ 706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1045">
                  <a:moveTo>
                    <a:pt x="587" y="706"/>
                  </a:moveTo>
                  <a:lnTo>
                    <a:pt x="587" y="706"/>
                  </a:lnTo>
                  <a:cubicBezTo>
                    <a:pt x="587" y="562"/>
                    <a:pt x="490" y="467"/>
                    <a:pt x="344" y="467"/>
                  </a:cubicBezTo>
                  <a:cubicBezTo>
                    <a:pt x="199" y="467"/>
                    <a:pt x="102" y="562"/>
                    <a:pt x="102" y="706"/>
                  </a:cubicBezTo>
                  <a:cubicBezTo>
                    <a:pt x="102" y="850"/>
                    <a:pt x="199" y="945"/>
                    <a:pt x="344" y="945"/>
                  </a:cubicBezTo>
                  <a:cubicBezTo>
                    <a:pt x="490" y="945"/>
                    <a:pt x="587" y="850"/>
                    <a:pt x="587" y="706"/>
                  </a:cubicBezTo>
                  <a:close/>
                  <a:moveTo>
                    <a:pt x="689" y="706"/>
                  </a:moveTo>
                  <a:lnTo>
                    <a:pt x="689" y="706"/>
                  </a:lnTo>
                  <a:cubicBezTo>
                    <a:pt x="689" y="907"/>
                    <a:pt x="544" y="1045"/>
                    <a:pt x="344" y="1045"/>
                  </a:cubicBezTo>
                  <a:cubicBezTo>
                    <a:pt x="145" y="1045"/>
                    <a:pt x="0" y="907"/>
                    <a:pt x="0" y="706"/>
                  </a:cubicBezTo>
                  <a:cubicBezTo>
                    <a:pt x="0" y="625"/>
                    <a:pt x="23" y="556"/>
                    <a:pt x="63" y="501"/>
                  </a:cubicBezTo>
                  <a:lnTo>
                    <a:pt x="399" y="0"/>
                  </a:lnTo>
                  <a:lnTo>
                    <a:pt x="515" y="0"/>
                  </a:lnTo>
                  <a:lnTo>
                    <a:pt x="262" y="376"/>
                  </a:lnTo>
                  <a:cubicBezTo>
                    <a:pt x="289" y="370"/>
                    <a:pt x="317" y="367"/>
                    <a:pt x="344" y="367"/>
                  </a:cubicBezTo>
                  <a:cubicBezTo>
                    <a:pt x="544" y="367"/>
                    <a:pt x="689" y="505"/>
                    <a:pt x="689" y="7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F76D3505-2BDE-4EB0-B3D1-6FAC070012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8" y="1783"/>
              <a:ext cx="215" cy="294"/>
            </a:xfrm>
            <a:custGeom>
              <a:avLst/>
              <a:gdLst>
                <a:gd name="T0" fmla="*/ 675 w 778"/>
                <a:gd name="T1" fmla="*/ 531 h 1062"/>
                <a:gd name="T2" fmla="*/ 675 w 778"/>
                <a:gd name="T3" fmla="*/ 531 h 1062"/>
                <a:gd name="T4" fmla="*/ 389 w 778"/>
                <a:gd name="T5" fmla="*/ 100 h 1062"/>
                <a:gd name="T6" fmla="*/ 103 w 778"/>
                <a:gd name="T7" fmla="*/ 531 h 1062"/>
                <a:gd name="T8" fmla="*/ 389 w 778"/>
                <a:gd name="T9" fmla="*/ 962 h 1062"/>
                <a:gd name="T10" fmla="*/ 675 w 778"/>
                <a:gd name="T11" fmla="*/ 531 h 1062"/>
                <a:gd name="T12" fmla="*/ 0 w 778"/>
                <a:gd name="T13" fmla="*/ 531 h 1062"/>
                <a:gd name="T14" fmla="*/ 0 w 778"/>
                <a:gd name="T15" fmla="*/ 531 h 1062"/>
                <a:gd name="T16" fmla="*/ 389 w 778"/>
                <a:gd name="T17" fmla="*/ 0 h 1062"/>
                <a:gd name="T18" fmla="*/ 778 w 778"/>
                <a:gd name="T19" fmla="*/ 531 h 1062"/>
                <a:gd name="T20" fmla="*/ 389 w 778"/>
                <a:gd name="T21" fmla="*/ 1062 h 1062"/>
                <a:gd name="T22" fmla="*/ 0 w 778"/>
                <a:gd name="T23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8" h="1062">
                  <a:moveTo>
                    <a:pt x="675" y="531"/>
                  </a:moveTo>
                  <a:lnTo>
                    <a:pt x="675" y="531"/>
                  </a:lnTo>
                  <a:cubicBezTo>
                    <a:pt x="675" y="257"/>
                    <a:pt x="569" y="100"/>
                    <a:pt x="389" y="100"/>
                  </a:cubicBezTo>
                  <a:cubicBezTo>
                    <a:pt x="209" y="100"/>
                    <a:pt x="103" y="257"/>
                    <a:pt x="103" y="531"/>
                  </a:cubicBezTo>
                  <a:cubicBezTo>
                    <a:pt x="103" y="805"/>
                    <a:pt x="209" y="962"/>
                    <a:pt x="389" y="962"/>
                  </a:cubicBezTo>
                  <a:cubicBezTo>
                    <a:pt x="569" y="962"/>
                    <a:pt x="675" y="805"/>
                    <a:pt x="675" y="531"/>
                  </a:cubicBezTo>
                  <a:close/>
                  <a:moveTo>
                    <a:pt x="0" y="531"/>
                  </a:moveTo>
                  <a:lnTo>
                    <a:pt x="0" y="531"/>
                  </a:lnTo>
                  <a:cubicBezTo>
                    <a:pt x="0" y="214"/>
                    <a:pt x="138" y="0"/>
                    <a:pt x="389" y="0"/>
                  </a:cubicBezTo>
                  <a:cubicBezTo>
                    <a:pt x="640" y="0"/>
                    <a:pt x="778" y="214"/>
                    <a:pt x="778" y="531"/>
                  </a:cubicBezTo>
                  <a:cubicBezTo>
                    <a:pt x="778" y="848"/>
                    <a:pt x="640" y="1062"/>
                    <a:pt x="389" y="1062"/>
                  </a:cubicBezTo>
                  <a:cubicBezTo>
                    <a:pt x="138" y="1062"/>
                    <a:pt x="0" y="848"/>
                    <a:pt x="0" y="5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720F1D81-5D7C-4F59-8FDD-C36B16ACF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6" y="1788"/>
              <a:ext cx="187" cy="289"/>
            </a:xfrm>
            <a:custGeom>
              <a:avLst/>
              <a:gdLst>
                <a:gd name="T0" fmla="*/ 675 w 675"/>
                <a:gd name="T1" fmla="*/ 729 h 1045"/>
                <a:gd name="T2" fmla="*/ 675 w 675"/>
                <a:gd name="T3" fmla="*/ 729 h 1045"/>
                <a:gd name="T4" fmla="*/ 330 w 675"/>
                <a:gd name="T5" fmla="*/ 1045 h 1045"/>
                <a:gd name="T6" fmla="*/ 0 w 675"/>
                <a:gd name="T7" fmla="*/ 826 h 1045"/>
                <a:gd name="T8" fmla="*/ 87 w 675"/>
                <a:gd name="T9" fmla="*/ 776 h 1045"/>
                <a:gd name="T10" fmla="*/ 330 w 675"/>
                <a:gd name="T11" fmla="*/ 945 h 1045"/>
                <a:gd name="T12" fmla="*/ 572 w 675"/>
                <a:gd name="T13" fmla="*/ 729 h 1045"/>
                <a:gd name="T14" fmla="*/ 330 w 675"/>
                <a:gd name="T15" fmla="*/ 514 h 1045"/>
                <a:gd name="T16" fmla="*/ 52 w 675"/>
                <a:gd name="T17" fmla="*/ 514 h 1045"/>
                <a:gd name="T18" fmla="*/ 88 w 675"/>
                <a:gd name="T19" fmla="*/ 0 h 1045"/>
                <a:gd name="T20" fmla="*/ 638 w 675"/>
                <a:gd name="T21" fmla="*/ 0 h 1045"/>
                <a:gd name="T22" fmla="*/ 638 w 675"/>
                <a:gd name="T23" fmla="*/ 97 h 1045"/>
                <a:gd name="T24" fmla="*/ 179 w 675"/>
                <a:gd name="T25" fmla="*/ 97 h 1045"/>
                <a:gd name="T26" fmla="*/ 157 w 675"/>
                <a:gd name="T27" fmla="*/ 414 h 1045"/>
                <a:gd name="T28" fmla="*/ 330 w 675"/>
                <a:gd name="T29" fmla="*/ 414 h 1045"/>
                <a:gd name="T30" fmla="*/ 675 w 675"/>
                <a:gd name="T31" fmla="*/ 729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5" h="1045">
                  <a:moveTo>
                    <a:pt x="675" y="729"/>
                  </a:moveTo>
                  <a:lnTo>
                    <a:pt x="675" y="729"/>
                  </a:lnTo>
                  <a:cubicBezTo>
                    <a:pt x="675" y="933"/>
                    <a:pt x="511" y="1045"/>
                    <a:pt x="330" y="1045"/>
                  </a:cubicBezTo>
                  <a:cubicBezTo>
                    <a:pt x="182" y="1045"/>
                    <a:pt x="46" y="972"/>
                    <a:pt x="0" y="826"/>
                  </a:cubicBezTo>
                  <a:lnTo>
                    <a:pt x="87" y="776"/>
                  </a:lnTo>
                  <a:cubicBezTo>
                    <a:pt x="116" y="889"/>
                    <a:pt x="213" y="945"/>
                    <a:pt x="330" y="945"/>
                  </a:cubicBezTo>
                  <a:cubicBezTo>
                    <a:pt x="464" y="945"/>
                    <a:pt x="572" y="872"/>
                    <a:pt x="572" y="729"/>
                  </a:cubicBezTo>
                  <a:cubicBezTo>
                    <a:pt x="572" y="587"/>
                    <a:pt x="464" y="514"/>
                    <a:pt x="330" y="514"/>
                  </a:cubicBezTo>
                  <a:lnTo>
                    <a:pt x="52" y="514"/>
                  </a:lnTo>
                  <a:lnTo>
                    <a:pt x="88" y="0"/>
                  </a:lnTo>
                  <a:lnTo>
                    <a:pt x="638" y="0"/>
                  </a:lnTo>
                  <a:lnTo>
                    <a:pt x="638" y="97"/>
                  </a:lnTo>
                  <a:lnTo>
                    <a:pt x="179" y="97"/>
                  </a:lnTo>
                  <a:lnTo>
                    <a:pt x="157" y="414"/>
                  </a:lnTo>
                  <a:lnTo>
                    <a:pt x="330" y="414"/>
                  </a:lnTo>
                  <a:cubicBezTo>
                    <a:pt x="511" y="414"/>
                    <a:pt x="675" y="526"/>
                    <a:pt x="675" y="72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CF750409-B917-4969-B2B1-243DA26F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" y="1788"/>
              <a:ext cx="215" cy="284"/>
            </a:xfrm>
            <a:custGeom>
              <a:avLst/>
              <a:gdLst>
                <a:gd name="T0" fmla="*/ 777 w 777"/>
                <a:gd name="T1" fmla="*/ 822 h 1027"/>
                <a:gd name="T2" fmla="*/ 777 w 777"/>
                <a:gd name="T3" fmla="*/ 822 h 1027"/>
                <a:gd name="T4" fmla="*/ 645 w 777"/>
                <a:gd name="T5" fmla="*/ 822 h 1027"/>
                <a:gd name="T6" fmla="*/ 645 w 777"/>
                <a:gd name="T7" fmla="*/ 1027 h 1027"/>
                <a:gd name="T8" fmla="*/ 543 w 777"/>
                <a:gd name="T9" fmla="*/ 1027 h 1027"/>
                <a:gd name="T10" fmla="*/ 543 w 777"/>
                <a:gd name="T11" fmla="*/ 822 h 1027"/>
                <a:gd name="T12" fmla="*/ 0 w 777"/>
                <a:gd name="T13" fmla="*/ 822 h 1027"/>
                <a:gd name="T14" fmla="*/ 0 w 777"/>
                <a:gd name="T15" fmla="*/ 725 h 1027"/>
                <a:gd name="T16" fmla="*/ 381 w 777"/>
                <a:gd name="T17" fmla="*/ 0 h 1027"/>
                <a:gd name="T18" fmla="*/ 494 w 777"/>
                <a:gd name="T19" fmla="*/ 0 h 1027"/>
                <a:gd name="T20" fmla="*/ 113 w 777"/>
                <a:gd name="T21" fmla="*/ 725 h 1027"/>
                <a:gd name="T22" fmla="*/ 543 w 777"/>
                <a:gd name="T23" fmla="*/ 725 h 1027"/>
                <a:gd name="T24" fmla="*/ 543 w 777"/>
                <a:gd name="T25" fmla="*/ 411 h 1027"/>
                <a:gd name="T26" fmla="*/ 645 w 777"/>
                <a:gd name="T27" fmla="*/ 411 h 1027"/>
                <a:gd name="T28" fmla="*/ 645 w 777"/>
                <a:gd name="T29" fmla="*/ 725 h 1027"/>
                <a:gd name="T30" fmla="*/ 777 w 777"/>
                <a:gd name="T31" fmla="*/ 725 h 1027"/>
                <a:gd name="T32" fmla="*/ 777 w 777"/>
                <a:gd name="T33" fmla="*/ 822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7" h="1027">
                  <a:moveTo>
                    <a:pt x="777" y="822"/>
                  </a:moveTo>
                  <a:lnTo>
                    <a:pt x="777" y="822"/>
                  </a:lnTo>
                  <a:lnTo>
                    <a:pt x="645" y="822"/>
                  </a:lnTo>
                  <a:lnTo>
                    <a:pt x="645" y="1027"/>
                  </a:lnTo>
                  <a:lnTo>
                    <a:pt x="543" y="1027"/>
                  </a:lnTo>
                  <a:lnTo>
                    <a:pt x="543" y="822"/>
                  </a:lnTo>
                  <a:lnTo>
                    <a:pt x="0" y="822"/>
                  </a:lnTo>
                  <a:lnTo>
                    <a:pt x="0" y="725"/>
                  </a:lnTo>
                  <a:lnTo>
                    <a:pt x="381" y="0"/>
                  </a:lnTo>
                  <a:lnTo>
                    <a:pt x="494" y="0"/>
                  </a:lnTo>
                  <a:lnTo>
                    <a:pt x="113" y="725"/>
                  </a:lnTo>
                  <a:lnTo>
                    <a:pt x="543" y="725"/>
                  </a:lnTo>
                  <a:lnTo>
                    <a:pt x="543" y="411"/>
                  </a:lnTo>
                  <a:lnTo>
                    <a:pt x="645" y="411"/>
                  </a:lnTo>
                  <a:lnTo>
                    <a:pt x="645" y="725"/>
                  </a:lnTo>
                  <a:lnTo>
                    <a:pt x="777" y="725"/>
                  </a:lnTo>
                  <a:lnTo>
                    <a:pt x="777" y="8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5F0041A0-C619-4363-AA5F-06651A67E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" y="1788"/>
              <a:ext cx="187" cy="289"/>
            </a:xfrm>
            <a:custGeom>
              <a:avLst/>
              <a:gdLst>
                <a:gd name="T0" fmla="*/ 675 w 675"/>
                <a:gd name="T1" fmla="*/ 729 h 1045"/>
                <a:gd name="T2" fmla="*/ 675 w 675"/>
                <a:gd name="T3" fmla="*/ 729 h 1045"/>
                <a:gd name="T4" fmla="*/ 330 w 675"/>
                <a:gd name="T5" fmla="*/ 1045 h 1045"/>
                <a:gd name="T6" fmla="*/ 0 w 675"/>
                <a:gd name="T7" fmla="*/ 826 h 1045"/>
                <a:gd name="T8" fmla="*/ 86 w 675"/>
                <a:gd name="T9" fmla="*/ 776 h 1045"/>
                <a:gd name="T10" fmla="*/ 330 w 675"/>
                <a:gd name="T11" fmla="*/ 945 h 1045"/>
                <a:gd name="T12" fmla="*/ 572 w 675"/>
                <a:gd name="T13" fmla="*/ 729 h 1045"/>
                <a:gd name="T14" fmla="*/ 330 w 675"/>
                <a:gd name="T15" fmla="*/ 514 h 1045"/>
                <a:gd name="T16" fmla="*/ 51 w 675"/>
                <a:gd name="T17" fmla="*/ 514 h 1045"/>
                <a:gd name="T18" fmla="*/ 88 w 675"/>
                <a:gd name="T19" fmla="*/ 0 h 1045"/>
                <a:gd name="T20" fmla="*/ 638 w 675"/>
                <a:gd name="T21" fmla="*/ 0 h 1045"/>
                <a:gd name="T22" fmla="*/ 638 w 675"/>
                <a:gd name="T23" fmla="*/ 97 h 1045"/>
                <a:gd name="T24" fmla="*/ 179 w 675"/>
                <a:gd name="T25" fmla="*/ 97 h 1045"/>
                <a:gd name="T26" fmla="*/ 157 w 675"/>
                <a:gd name="T27" fmla="*/ 414 h 1045"/>
                <a:gd name="T28" fmla="*/ 330 w 675"/>
                <a:gd name="T29" fmla="*/ 414 h 1045"/>
                <a:gd name="T30" fmla="*/ 675 w 675"/>
                <a:gd name="T31" fmla="*/ 729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5" h="1045">
                  <a:moveTo>
                    <a:pt x="675" y="729"/>
                  </a:moveTo>
                  <a:lnTo>
                    <a:pt x="675" y="729"/>
                  </a:lnTo>
                  <a:cubicBezTo>
                    <a:pt x="675" y="933"/>
                    <a:pt x="510" y="1045"/>
                    <a:pt x="330" y="1045"/>
                  </a:cubicBezTo>
                  <a:cubicBezTo>
                    <a:pt x="182" y="1045"/>
                    <a:pt x="45" y="972"/>
                    <a:pt x="0" y="826"/>
                  </a:cubicBezTo>
                  <a:lnTo>
                    <a:pt x="86" y="776"/>
                  </a:lnTo>
                  <a:cubicBezTo>
                    <a:pt x="116" y="889"/>
                    <a:pt x="212" y="945"/>
                    <a:pt x="330" y="945"/>
                  </a:cubicBezTo>
                  <a:cubicBezTo>
                    <a:pt x="464" y="945"/>
                    <a:pt x="572" y="872"/>
                    <a:pt x="572" y="729"/>
                  </a:cubicBezTo>
                  <a:cubicBezTo>
                    <a:pt x="572" y="587"/>
                    <a:pt x="464" y="514"/>
                    <a:pt x="330" y="514"/>
                  </a:cubicBezTo>
                  <a:lnTo>
                    <a:pt x="51" y="514"/>
                  </a:lnTo>
                  <a:lnTo>
                    <a:pt x="88" y="0"/>
                  </a:lnTo>
                  <a:lnTo>
                    <a:pt x="638" y="0"/>
                  </a:lnTo>
                  <a:lnTo>
                    <a:pt x="638" y="97"/>
                  </a:lnTo>
                  <a:lnTo>
                    <a:pt x="179" y="97"/>
                  </a:lnTo>
                  <a:lnTo>
                    <a:pt x="157" y="414"/>
                  </a:lnTo>
                  <a:lnTo>
                    <a:pt x="330" y="414"/>
                  </a:lnTo>
                  <a:cubicBezTo>
                    <a:pt x="510" y="414"/>
                    <a:pt x="675" y="526"/>
                    <a:pt x="675" y="72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F7188EC1-73D5-49AB-80BA-494CB71A2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" y="1788"/>
              <a:ext cx="215" cy="284"/>
            </a:xfrm>
            <a:custGeom>
              <a:avLst/>
              <a:gdLst>
                <a:gd name="T0" fmla="*/ 777 w 777"/>
                <a:gd name="T1" fmla="*/ 822 h 1027"/>
                <a:gd name="T2" fmla="*/ 777 w 777"/>
                <a:gd name="T3" fmla="*/ 822 h 1027"/>
                <a:gd name="T4" fmla="*/ 645 w 777"/>
                <a:gd name="T5" fmla="*/ 822 h 1027"/>
                <a:gd name="T6" fmla="*/ 645 w 777"/>
                <a:gd name="T7" fmla="*/ 1027 h 1027"/>
                <a:gd name="T8" fmla="*/ 543 w 777"/>
                <a:gd name="T9" fmla="*/ 1027 h 1027"/>
                <a:gd name="T10" fmla="*/ 543 w 777"/>
                <a:gd name="T11" fmla="*/ 822 h 1027"/>
                <a:gd name="T12" fmla="*/ 0 w 777"/>
                <a:gd name="T13" fmla="*/ 822 h 1027"/>
                <a:gd name="T14" fmla="*/ 0 w 777"/>
                <a:gd name="T15" fmla="*/ 725 h 1027"/>
                <a:gd name="T16" fmla="*/ 381 w 777"/>
                <a:gd name="T17" fmla="*/ 0 h 1027"/>
                <a:gd name="T18" fmla="*/ 494 w 777"/>
                <a:gd name="T19" fmla="*/ 0 h 1027"/>
                <a:gd name="T20" fmla="*/ 113 w 777"/>
                <a:gd name="T21" fmla="*/ 725 h 1027"/>
                <a:gd name="T22" fmla="*/ 543 w 777"/>
                <a:gd name="T23" fmla="*/ 725 h 1027"/>
                <a:gd name="T24" fmla="*/ 543 w 777"/>
                <a:gd name="T25" fmla="*/ 411 h 1027"/>
                <a:gd name="T26" fmla="*/ 645 w 777"/>
                <a:gd name="T27" fmla="*/ 411 h 1027"/>
                <a:gd name="T28" fmla="*/ 645 w 777"/>
                <a:gd name="T29" fmla="*/ 725 h 1027"/>
                <a:gd name="T30" fmla="*/ 777 w 777"/>
                <a:gd name="T31" fmla="*/ 725 h 1027"/>
                <a:gd name="T32" fmla="*/ 777 w 777"/>
                <a:gd name="T33" fmla="*/ 822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7" h="1027">
                  <a:moveTo>
                    <a:pt x="777" y="822"/>
                  </a:moveTo>
                  <a:lnTo>
                    <a:pt x="777" y="822"/>
                  </a:lnTo>
                  <a:lnTo>
                    <a:pt x="645" y="822"/>
                  </a:lnTo>
                  <a:lnTo>
                    <a:pt x="645" y="1027"/>
                  </a:lnTo>
                  <a:lnTo>
                    <a:pt x="543" y="1027"/>
                  </a:lnTo>
                  <a:lnTo>
                    <a:pt x="543" y="822"/>
                  </a:lnTo>
                  <a:lnTo>
                    <a:pt x="0" y="822"/>
                  </a:lnTo>
                  <a:lnTo>
                    <a:pt x="0" y="725"/>
                  </a:lnTo>
                  <a:lnTo>
                    <a:pt x="381" y="0"/>
                  </a:lnTo>
                  <a:lnTo>
                    <a:pt x="494" y="0"/>
                  </a:lnTo>
                  <a:lnTo>
                    <a:pt x="113" y="725"/>
                  </a:lnTo>
                  <a:lnTo>
                    <a:pt x="543" y="725"/>
                  </a:lnTo>
                  <a:lnTo>
                    <a:pt x="543" y="411"/>
                  </a:lnTo>
                  <a:lnTo>
                    <a:pt x="645" y="411"/>
                  </a:lnTo>
                  <a:lnTo>
                    <a:pt x="645" y="725"/>
                  </a:lnTo>
                  <a:lnTo>
                    <a:pt x="777" y="725"/>
                  </a:lnTo>
                  <a:lnTo>
                    <a:pt x="777" y="8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6C2FDEB8-6F01-4BB6-ADC3-B8D7F37AA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" y="1788"/>
              <a:ext cx="100" cy="284"/>
            </a:xfrm>
            <a:custGeom>
              <a:avLst/>
              <a:gdLst>
                <a:gd name="T0" fmla="*/ 360 w 360"/>
                <a:gd name="T1" fmla="*/ 0 h 1027"/>
                <a:gd name="T2" fmla="*/ 360 w 360"/>
                <a:gd name="T3" fmla="*/ 0 h 1027"/>
                <a:gd name="T4" fmla="*/ 360 w 360"/>
                <a:gd name="T5" fmla="*/ 1027 h 1027"/>
                <a:gd name="T6" fmla="*/ 257 w 360"/>
                <a:gd name="T7" fmla="*/ 1027 h 1027"/>
                <a:gd name="T8" fmla="*/ 257 w 360"/>
                <a:gd name="T9" fmla="*/ 113 h 1027"/>
                <a:gd name="T10" fmla="*/ 27 w 360"/>
                <a:gd name="T11" fmla="*/ 182 h 1027"/>
                <a:gd name="T12" fmla="*/ 0 w 360"/>
                <a:gd name="T13" fmla="*/ 94 h 1027"/>
                <a:gd name="T14" fmla="*/ 272 w 360"/>
                <a:gd name="T15" fmla="*/ 0 h 1027"/>
                <a:gd name="T16" fmla="*/ 360 w 360"/>
                <a:gd name="T1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027">
                  <a:moveTo>
                    <a:pt x="360" y="0"/>
                  </a:moveTo>
                  <a:lnTo>
                    <a:pt x="360" y="0"/>
                  </a:lnTo>
                  <a:lnTo>
                    <a:pt x="360" y="1027"/>
                  </a:lnTo>
                  <a:lnTo>
                    <a:pt x="257" y="1027"/>
                  </a:lnTo>
                  <a:lnTo>
                    <a:pt x="257" y="113"/>
                  </a:lnTo>
                  <a:lnTo>
                    <a:pt x="27" y="182"/>
                  </a:lnTo>
                  <a:lnTo>
                    <a:pt x="0" y="94"/>
                  </a:lnTo>
                  <a:lnTo>
                    <a:pt x="272" y="0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D524A9DF-F738-4412-9F62-D84E867C9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" y="1788"/>
              <a:ext cx="215" cy="284"/>
            </a:xfrm>
            <a:custGeom>
              <a:avLst/>
              <a:gdLst>
                <a:gd name="T0" fmla="*/ 778 w 778"/>
                <a:gd name="T1" fmla="*/ 822 h 1027"/>
                <a:gd name="T2" fmla="*/ 778 w 778"/>
                <a:gd name="T3" fmla="*/ 822 h 1027"/>
                <a:gd name="T4" fmla="*/ 646 w 778"/>
                <a:gd name="T5" fmla="*/ 822 h 1027"/>
                <a:gd name="T6" fmla="*/ 646 w 778"/>
                <a:gd name="T7" fmla="*/ 1027 h 1027"/>
                <a:gd name="T8" fmla="*/ 543 w 778"/>
                <a:gd name="T9" fmla="*/ 1027 h 1027"/>
                <a:gd name="T10" fmla="*/ 543 w 778"/>
                <a:gd name="T11" fmla="*/ 822 h 1027"/>
                <a:gd name="T12" fmla="*/ 0 w 778"/>
                <a:gd name="T13" fmla="*/ 822 h 1027"/>
                <a:gd name="T14" fmla="*/ 0 w 778"/>
                <a:gd name="T15" fmla="*/ 725 h 1027"/>
                <a:gd name="T16" fmla="*/ 382 w 778"/>
                <a:gd name="T17" fmla="*/ 0 h 1027"/>
                <a:gd name="T18" fmla="*/ 495 w 778"/>
                <a:gd name="T19" fmla="*/ 0 h 1027"/>
                <a:gd name="T20" fmla="*/ 113 w 778"/>
                <a:gd name="T21" fmla="*/ 725 h 1027"/>
                <a:gd name="T22" fmla="*/ 543 w 778"/>
                <a:gd name="T23" fmla="*/ 725 h 1027"/>
                <a:gd name="T24" fmla="*/ 543 w 778"/>
                <a:gd name="T25" fmla="*/ 411 h 1027"/>
                <a:gd name="T26" fmla="*/ 646 w 778"/>
                <a:gd name="T27" fmla="*/ 411 h 1027"/>
                <a:gd name="T28" fmla="*/ 646 w 778"/>
                <a:gd name="T29" fmla="*/ 725 h 1027"/>
                <a:gd name="T30" fmla="*/ 778 w 778"/>
                <a:gd name="T31" fmla="*/ 725 h 1027"/>
                <a:gd name="T32" fmla="*/ 778 w 778"/>
                <a:gd name="T33" fmla="*/ 822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8" h="1027">
                  <a:moveTo>
                    <a:pt x="778" y="822"/>
                  </a:moveTo>
                  <a:lnTo>
                    <a:pt x="778" y="822"/>
                  </a:lnTo>
                  <a:lnTo>
                    <a:pt x="646" y="822"/>
                  </a:lnTo>
                  <a:lnTo>
                    <a:pt x="646" y="1027"/>
                  </a:lnTo>
                  <a:lnTo>
                    <a:pt x="543" y="1027"/>
                  </a:lnTo>
                  <a:lnTo>
                    <a:pt x="543" y="822"/>
                  </a:lnTo>
                  <a:lnTo>
                    <a:pt x="0" y="822"/>
                  </a:lnTo>
                  <a:lnTo>
                    <a:pt x="0" y="725"/>
                  </a:lnTo>
                  <a:lnTo>
                    <a:pt x="382" y="0"/>
                  </a:lnTo>
                  <a:lnTo>
                    <a:pt x="495" y="0"/>
                  </a:lnTo>
                  <a:lnTo>
                    <a:pt x="113" y="725"/>
                  </a:lnTo>
                  <a:lnTo>
                    <a:pt x="543" y="725"/>
                  </a:lnTo>
                  <a:lnTo>
                    <a:pt x="543" y="411"/>
                  </a:lnTo>
                  <a:lnTo>
                    <a:pt x="646" y="411"/>
                  </a:lnTo>
                  <a:lnTo>
                    <a:pt x="646" y="725"/>
                  </a:lnTo>
                  <a:lnTo>
                    <a:pt x="778" y="725"/>
                  </a:lnTo>
                  <a:lnTo>
                    <a:pt x="778" y="8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EC775E4C-08E9-40C6-8E16-F26564132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" y="1788"/>
              <a:ext cx="215" cy="284"/>
            </a:xfrm>
            <a:custGeom>
              <a:avLst/>
              <a:gdLst>
                <a:gd name="T0" fmla="*/ 778 w 778"/>
                <a:gd name="T1" fmla="*/ 822 h 1027"/>
                <a:gd name="T2" fmla="*/ 778 w 778"/>
                <a:gd name="T3" fmla="*/ 822 h 1027"/>
                <a:gd name="T4" fmla="*/ 645 w 778"/>
                <a:gd name="T5" fmla="*/ 822 h 1027"/>
                <a:gd name="T6" fmla="*/ 645 w 778"/>
                <a:gd name="T7" fmla="*/ 1027 h 1027"/>
                <a:gd name="T8" fmla="*/ 543 w 778"/>
                <a:gd name="T9" fmla="*/ 1027 h 1027"/>
                <a:gd name="T10" fmla="*/ 543 w 778"/>
                <a:gd name="T11" fmla="*/ 822 h 1027"/>
                <a:gd name="T12" fmla="*/ 0 w 778"/>
                <a:gd name="T13" fmla="*/ 822 h 1027"/>
                <a:gd name="T14" fmla="*/ 0 w 778"/>
                <a:gd name="T15" fmla="*/ 725 h 1027"/>
                <a:gd name="T16" fmla="*/ 381 w 778"/>
                <a:gd name="T17" fmla="*/ 0 h 1027"/>
                <a:gd name="T18" fmla="*/ 494 w 778"/>
                <a:gd name="T19" fmla="*/ 0 h 1027"/>
                <a:gd name="T20" fmla="*/ 113 w 778"/>
                <a:gd name="T21" fmla="*/ 725 h 1027"/>
                <a:gd name="T22" fmla="*/ 543 w 778"/>
                <a:gd name="T23" fmla="*/ 725 h 1027"/>
                <a:gd name="T24" fmla="*/ 543 w 778"/>
                <a:gd name="T25" fmla="*/ 411 h 1027"/>
                <a:gd name="T26" fmla="*/ 645 w 778"/>
                <a:gd name="T27" fmla="*/ 411 h 1027"/>
                <a:gd name="T28" fmla="*/ 645 w 778"/>
                <a:gd name="T29" fmla="*/ 725 h 1027"/>
                <a:gd name="T30" fmla="*/ 778 w 778"/>
                <a:gd name="T31" fmla="*/ 725 h 1027"/>
                <a:gd name="T32" fmla="*/ 778 w 778"/>
                <a:gd name="T33" fmla="*/ 822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8" h="1027">
                  <a:moveTo>
                    <a:pt x="778" y="822"/>
                  </a:moveTo>
                  <a:lnTo>
                    <a:pt x="778" y="822"/>
                  </a:lnTo>
                  <a:lnTo>
                    <a:pt x="645" y="822"/>
                  </a:lnTo>
                  <a:lnTo>
                    <a:pt x="645" y="1027"/>
                  </a:lnTo>
                  <a:lnTo>
                    <a:pt x="543" y="1027"/>
                  </a:lnTo>
                  <a:lnTo>
                    <a:pt x="543" y="822"/>
                  </a:lnTo>
                  <a:lnTo>
                    <a:pt x="0" y="822"/>
                  </a:lnTo>
                  <a:lnTo>
                    <a:pt x="0" y="725"/>
                  </a:lnTo>
                  <a:lnTo>
                    <a:pt x="381" y="0"/>
                  </a:lnTo>
                  <a:lnTo>
                    <a:pt x="494" y="0"/>
                  </a:lnTo>
                  <a:lnTo>
                    <a:pt x="113" y="725"/>
                  </a:lnTo>
                  <a:lnTo>
                    <a:pt x="543" y="725"/>
                  </a:lnTo>
                  <a:lnTo>
                    <a:pt x="543" y="411"/>
                  </a:lnTo>
                  <a:lnTo>
                    <a:pt x="645" y="411"/>
                  </a:lnTo>
                  <a:lnTo>
                    <a:pt x="645" y="725"/>
                  </a:lnTo>
                  <a:lnTo>
                    <a:pt x="778" y="725"/>
                  </a:lnTo>
                  <a:lnTo>
                    <a:pt x="778" y="8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E32A4969-60BB-4E61-ADE9-DED5590B5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2511"/>
              <a:ext cx="198" cy="213"/>
            </a:xfrm>
            <a:custGeom>
              <a:avLst/>
              <a:gdLst>
                <a:gd name="T0" fmla="*/ 0 w 714"/>
                <a:gd name="T1" fmla="*/ 384 h 769"/>
                <a:gd name="T2" fmla="*/ 0 w 714"/>
                <a:gd name="T3" fmla="*/ 384 h 769"/>
                <a:gd name="T4" fmla="*/ 385 w 714"/>
                <a:gd name="T5" fmla="*/ 0 h 769"/>
                <a:gd name="T6" fmla="*/ 707 w 714"/>
                <a:gd name="T7" fmla="*/ 192 h 769"/>
                <a:gd name="T8" fmla="*/ 627 w 714"/>
                <a:gd name="T9" fmla="*/ 238 h 769"/>
                <a:gd name="T10" fmla="*/ 385 w 714"/>
                <a:gd name="T11" fmla="*/ 94 h 769"/>
                <a:gd name="T12" fmla="*/ 96 w 714"/>
                <a:gd name="T13" fmla="*/ 384 h 769"/>
                <a:gd name="T14" fmla="*/ 385 w 714"/>
                <a:gd name="T15" fmla="*/ 675 h 769"/>
                <a:gd name="T16" fmla="*/ 633 w 714"/>
                <a:gd name="T17" fmla="*/ 531 h 769"/>
                <a:gd name="T18" fmla="*/ 714 w 714"/>
                <a:gd name="T19" fmla="*/ 578 h 769"/>
                <a:gd name="T20" fmla="*/ 385 w 714"/>
                <a:gd name="T21" fmla="*/ 769 h 769"/>
                <a:gd name="T22" fmla="*/ 0 w 714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769"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64" y="0"/>
                    <a:pt x="385" y="0"/>
                  </a:cubicBezTo>
                  <a:cubicBezTo>
                    <a:pt x="531" y="0"/>
                    <a:pt x="654" y="76"/>
                    <a:pt x="707" y="192"/>
                  </a:cubicBezTo>
                  <a:lnTo>
                    <a:pt x="627" y="238"/>
                  </a:lnTo>
                  <a:cubicBezTo>
                    <a:pt x="588" y="151"/>
                    <a:pt x="495" y="94"/>
                    <a:pt x="385" y="94"/>
                  </a:cubicBezTo>
                  <a:cubicBezTo>
                    <a:pt x="222" y="94"/>
                    <a:pt x="96" y="222"/>
                    <a:pt x="96" y="384"/>
                  </a:cubicBezTo>
                  <a:cubicBezTo>
                    <a:pt x="96" y="547"/>
                    <a:pt x="222" y="675"/>
                    <a:pt x="385" y="675"/>
                  </a:cubicBezTo>
                  <a:cubicBezTo>
                    <a:pt x="497" y="675"/>
                    <a:pt x="586" y="616"/>
                    <a:pt x="633" y="531"/>
                  </a:cubicBezTo>
                  <a:lnTo>
                    <a:pt x="714" y="578"/>
                  </a:lnTo>
                  <a:cubicBezTo>
                    <a:pt x="654" y="694"/>
                    <a:pt x="529" y="769"/>
                    <a:pt x="385" y="769"/>
                  </a:cubicBezTo>
                  <a:cubicBezTo>
                    <a:pt x="164" y="769"/>
                    <a:pt x="0" y="602"/>
                    <a:pt x="0" y="3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AF1BA59A-B381-48AD-974D-E02B15198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0" y="2511"/>
              <a:ext cx="207" cy="213"/>
            </a:xfrm>
            <a:custGeom>
              <a:avLst/>
              <a:gdLst>
                <a:gd name="T0" fmla="*/ 100 w 747"/>
                <a:gd name="T1" fmla="*/ 339 h 769"/>
                <a:gd name="T2" fmla="*/ 100 w 747"/>
                <a:gd name="T3" fmla="*/ 339 h 769"/>
                <a:gd name="T4" fmla="*/ 647 w 747"/>
                <a:gd name="T5" fmla="*/ 339 h 769"/>
                <a:gd name="T6" fmla="*/ 383 w 747"/>
                <a:gd name="T7" fmla="*/ 94 h 769"/>
                <a:gd name="T8" fmla="*/ 100 w 747"/>
                <a:gd name="T9" fmla="*/ 339 h 769"/>
                <a:gd name="T10" fmla="*/ 747 w 747"/>
                <a:gd name="T11" fmla="*/ 387 h 769"/>
                <a:gd name="T12" fmla="*/ 747 w 747"/>
                <a:gd name="T13" fmla="*/ 387 h 769"/>
                <a:gd name="T14" fmla="*/ 744 w 747"/>
                <a:gd name="T15" fmla="*/ 433 h 769"/>
                <a:gd name="T16" fmla="*/ 100 w 747"/>
                <a:gd name="T17" fmla="*/ 433 h 769"/>
                <a:gd name="T18" fmla="*/ 392 w 747"/>
                <a:gd name="T19" fmla="*/ 675 h 769"/>
                <a:gd name="T20" fmla="*/ 628 w 747"/>
                <a:gd name="T21" fmla="*/ 550 h 769"/>
                <a:gd name="T22" fmla="*/ 713 w 747"/>
                <a:gd name="T23" fmla="*/ 600 h 769"/>
                <a:gd name="T24" fmla="*/ 390 w 747"/>
                <a:gd name="T25" fmla="*/ 769 h 769"/>
                <a:gd name="T26" fmla="*/ 0 w 747"/>
                <a:gd name="T27" fmla="*/ 384 h 769"/>
                <a:gd name="T28" fmla="*/ 383 w 747"/>
                <a:gd name="T29" fmla="*/ 0 h 769"/>
                <a:gd name="T30" fmla="*/ 747 w 747"/>
                <a:gd name="T31" fmla="*/ 387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7" h="769">
                  <a:moveTo>
                    <a:pt x="100" y="339"/>
                  </a:moveTo>
                  <a:lnTo>
                    <a:pt x="100" y="339"/>
                  </a:lnTo>
                  <a:lnTo>
                    <a:pt x="647" y="339"/>
                  </a:lnTo>
                  <a:cubicBezTo>
                    <a:pt x="627" y="178"/>
                    <a:pt x="509" y="94"/>
                    <a:pt x="383" y="94"/>
                  </a:cubicBezTo>
                  <a:cubicBezTo>
                    <a:pt x="229" y="94"/>
                    <a:pt x="119" y="195"/>
                    <a:pt x="100" y="339"/>
                  </a:cubicBezTo>
                  <a:close/>
                  <a:moveTo>
                    <a:pt x="747" y="387"/>
                  </a:moveTo>
                  <a:lnTo>
                    <a:pt x="747" y="387"/>
                  </a:lnTo>
                  <a:cubicBezTo>
                    <a:pt x="747" y="402"/>
                    <a:pt x="745" y="418"/>
                    <a:pt x="744" y="433"/>
                  </a:cubicBezTo>
                  <a:lnTo>
                    <a:pt x="100" y="433"/>
                  </a:lnTo>
                  <a:cubicBezTo>
                    <a:pt x="120" y="583"/>
                    <a:pt x="236" y="675"/>
                    <a:pt x="392" y="675"/>
                  </a:cubicBezTo>
                  <a:cubicBezTo>
                    <a:pt x="508" y="675"/>
                    <a:pt x="588" y="621"/>
                    <a:pt x="628" y="550"/>
                  </a:cubicBezTo>
                  <a:lnTo>
                    <a:pt x="713" y="600"/>
                  </a:lnTo>
                  <a:cubicBezTo>
                    <a:pt x="652" y="700"/>
                    <a:pt x="539" y="769"/>
                    <a:pt x="390" y="769"/>
                  </a:cubicBezTo>
                  <a:cubicBezTo>
                    <a:pt x="159" y="769"/>
                    <a:pt x="0" y="606"/>
                    <a:pt x="0" y="384"/>
                  </a:cubicBezTo>
                  <a:cubicBezTo>
                    <a:pt x="0" y="169"/>
                    <a:pt x="156" y="0"/>
                    <a:pt x="383" y="0"/>
                  </a:cubicBezTo>
                  <a:cubicBezTo>
                    <a:pt x="608" y="0"/>
                    <a:pt x="747" y="186"/>
                    <a:pt x="747" y="38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98D8A6AD-6451-4727-96DC-D0E83F3FA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4" y="2511"/>
              <a:ext cx="213" cy="213"/>
            </a:xfrm>
            <a:custGeom>
              <a:avLst/>
              <a:gdLst>
                <a:gd name="T0" fmla="*/ 675 w 771"/>
                <a:gd name="T1" fmla="*/ 384 h 769"/>
                <a:gd name="T2" fmla="*/ 675 w 771"/>
                <a:gd name="T3" fmla="*/ 384 h 769"/>
                <a:gd name="T4" fmla="*/ 386 w 771"/>
                <a:gd name="T5" fmla="*/ 94 h 769"/>
                <a:gd name="T6" fmla="*/ 97 w 771"/>
                <a:gd name="T7" fmla="*/ 384 h 769"/>
                <a:gd name="T8" fmla="*/ 386 w 771"/>
                <a:gd name="T9" fmla="*/ 675 h 769"/>
                <a:gd name="T10" fmla="*/ 675 w 771"/>
                <a:gd name="T11" fmla="*/ 384 h 769"/>
                <a:gd name="T12" fmla="*/ 0 w 771"/>
                <a:gd name="T13" fmla="*/ 384 h 769"/>
                <a:gd name="T14" fmla="*/ 0 w 771"/>
                <a:gd name="T15" fmla="*/ 384 h 769"/>
                <a:gd name="T16" fmla="*/ 386 w 771"/>
                <a:gd name="T17" fmla="*/ 0 h 769"/>
                <a:gd name="T18" fmla="*/ 771 w 771"/>
                <a:gd name="T19" fmla="*/ 384 h 769"/>
                <a:gd name="T20" fmla="*/ 386 w 771"/>
                <a:gd name="T21" fmla="*/ 769 h 769"/>
                <a:gd name="T22" fmla="*/ 0 w 771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769">
                  <a:moveTo>
                    <a:pt x="675" y="384"/>
                  </a:moveTo>
                  <a:lnTo>
                    <a:pt x="675" y="384"/>
                  </a:lnTo>
                  <a:cubicBezTo>
                    <a:pt x="675" y="222"/>
                    <a:pt x="548" y="94"/>
                    <a:pt x="386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6" y="675"/>
                  </a:cubicBezTo>
                  <a:cubicBezTo>
                    <a:pt x="548" y="675"/>
                    <a:pt x="675" y="547"/>
                    <a:pt x="675" y="384"/>
                  </a:cubicBezTo>
                  <a:close/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72" y="0"/>
                    <a:pt x="386" y="0"/>
                  </a:cubicBezTo>
                  <a:cubicBezTo>
                    <a:pt x="600" y="0"/>
                    <a:pt x="771" y="167"/>
                    <a:pt x="771" y="384"/>
                  </a:cubicBezTo>
                  <a:cubicBezTo>
                    <a:pt x="771" y="602"/>
                    <a:pt x="600" y="769"/>
                    <a:pt x="386" y="769"/>
                  </a:cubicBezTo>
                  <a:cubicBezTo>
                    <a:pt x="172" y="769"/>
                    <a:pt x="0" y="602"/>
                    <a:pt x="0" y="3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E8EA101D-E1F5-4A35-84F5-727560A0ED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6" y="2470"/>
              <a:ext cx="290" cy="294"/>
            </a:xfrm>
            <a:custGeom>
              <a:avLst/>
              <a:gdLst>
                <a:gd name="T0" fmla="*/ 665 w 1047"/>
                <a:gd name="T1" fmla="*/ 531 h 1063"/>
                <a:gd name="T2" fmla="*/ 665 w 1047"/>
                <a:gd name="T3" fmla="*/ 531 h 1063"/>
                <a:gd name="T4" fmla="*/ 515 w 1047"/>
                <a:gd name="T5" fmla="*/ 385 h 1063"/>
                <a:gd name="T6" fmla="*/ 362 w 1047"/>
                <a:gd name="T7" fmla="*/ 531 h 1063"/>
                <a:gd name="T8" fmla="*/ 515 w 1047"/>
                <a:gd name="T9" fmla="*/ 678 h 1063"/>
                <a:gd name="T10" fmla="*/ 665 w 1047"/>
                <a:gd name="T11" fmla="*/ 531 h 1063"/>
                <a:gd name="T12" fmla="*/ 1047 w 1047"/>
                <a:gd name="T13" fmla="*/ 502 h 1063"/>
                <a:gd name="T14" fmla="*/ 1047 w 1047"/>
                <a:gd name="T15" fmla="*/ 502 h 1063"/>
                <a:gd name="T16" fmla="*/ 836 w 1047"/>
                <a:gd name="T17" fmla="*/ 813 h 1063"/>
                <a:gd name="T18" fmla="*/ 672 w 1047"/>
                <a:gd name="T19" fmla="*/ 687 h 1063"/>
                <a:gd name="T20" fmla="*/ 509 w 1047"/>
                <a:gd name="T21" fmla="*/ 766 h 1063"/>
                <a:gd name="T22" fmla="*/ 272 w 1047"/>
                <a:gd name="T23" fmla="*/ 531 h 1063"/>
                <a:gd name="T24" fmla="*/ 509 w 1047"/>
                <a:gd name="T25" fmla="*/ 297 h 1063"/>
                <a:gd name="T26" fmla="*/ 665 w 1047"/>
                <a:gd name="T27" fmla="*/ 367 h 1063"/>
                <a:gd name="T28" fmla="*/ 665 w 1047"/>
                <a:gd name="T29" fmla="*/ 307 h 1063"/>
                <a:gd name="T30" fmla="*/ 755 w 1047"/>
                <a:gd name="T31" fmla="*/ 307 h 1063"/>
                <a:gd name="T32" fmla="*/ 755 w 1047"/>
                <a:gd name="T33" fmla="*/ 624 h 1063"/>
                <a:gd name="T34" fmla="*/ 851 w 1047"/>
                <a:gd name="T35" fmla="*/ 765 h 1063"/>
                <a:gd name="T36" fmla="*/ 1003 w 1047"/>
                <a:gd name="T37" fmla="*/ 502 h 1063"/>
                <a:gd name="T38" fmla="*/ 534 w 1047"/>
                <a:gd name="T39" fmla="*/ 42 h 1063"/>
                <a:gd name="T40" fmla="*/ 44 w 1047"/>
                <a:gd name="T41" fmla="*/ 531 h 1063"/>
                <a:gd name="T42" fmla="*/ 560 w 1047"/>
                <a:gd name="T43" fmla="*/ 1021 h 1063"/>
                <a:gd name="T44" fmla="*/ 816 w 1047"/>
                <a:gd name="T45" fmla="*/ 979 h 1063"/>
                <a:gd name="T46" fmla="*/ 816 w 1047"/>
                <a:gd name="T47" fmla="*/ 1023 h 1063"/>
                <a:gd name="T48" fmla="*/ 560 w 1047"/>
                <a:gd name="T49" fmla="*/ 1063 h 1063"/>
                <a:gd name="T50" fmla="*/ 0 w 1047"/>
                <a:gd name="T51" fmla="*/ 531 h 1063"/>
                <a:gd name="T52" fmla="*/ 534 w 1047"/>
                <a:gd name="T53" fmla="*/ 0 h 1063"/>
                <a:gd name="T54" fmla="*/ 1047 w 1047"/>
                <a:gd name="T55" fmla="*/ 502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7" h="1063">
                  <a:moveTo>
                    <a:pt x="665" y="531"/>
                  </a:moveTo>
                  <a:lnTo>
                    <a:pt x="665" y="531"/>
                  </a:lnTo>
                  <a:cubicBezTo>
                    <a:pt x="665" y="442"/>
                    <a:pt x="596" y="385"/>
                    <a:pt x="515" y="385"/>
                  </a:cubicBezTo>
                  <a:cubicBezTo>
                    <a:pt x="433" y="385"/>
                    <a:pt x="362" y="442"/>
                    <a:pt x="362" y="531"/>
                  </a:cubicBezTo>
                  <a:cubicBezTo>
                    <a:pt x="362" y="621"/>
                    <a:pt x="433" y="678"/>
                    <a:pt x="515" y="678"/>
                  </a:cubicBezTo>
                  <a:cubicBezTo>
                    <a:pt x="596" y="678"/>
                    <a:pt x="665" y="621"/>
                    <a:pt x="665" y="531"/>
                  </a:cubicBezTo>
                  <a:close/>
                  <a:moveTo>
                    <a:pt x="1047" y="502"/>
                  </a:moveTo>
                  <a:lnTo>
                    <a:pt x="1047" y="502"/>
                  </a:lnTo>
                  <a:cubicBezTo>
                    <a:pt x="1047" y="727"/>
                    <a:pt x="936" y="813"/>
                    <a:pt x="836" y="813"/>
                  </a:cubicBezTo>
                  <a:cubicBezTo>
                    <a:pt x="759" y="813"/>
                    <a:pt x="692" y="775"/>
                    <a:pt x="672" y="687"/>
                  </a:cubicBezTo>
                  <a:cubicBezTo>
                    <a:pt x="634" y="735"/>
                    <a:pt x="577" y="766"/>
                    <a:pt x="509" y="766"/>
                  </a:cubicBezTo>
                  <a:cubicBezTo>
                    <a:pt x="373" y="766"/>
                    <a:pt x="272" y="663"/>
                    <a:pt x="272" y="531"/>
                  </a:cubicBezTo>
                  <a:cubicBezTo>
                    <a:pt x="272" y="399"/>
                    <a:pt x="373" y="297"/>
                    <a:pt x="509" y="297"/>
                  </a:cubicBezTo>
                  <a:cubicBezTo>
                    <a:pt x="572" y="297"/>
                    <a:pt x="627" y="323"/>
                    <a:pt x="665" y="367"/>
                  </a:cubicBezTo>
                  <a:lnTo>
                    <a:pt x="665" y="307"/>
                  </a:lnTo>
                  <a:lnTo>
                    <a:pt x="755" y="307"/>
                  </a:lnTo>
                  <a:lnTo>
                    <a:pt x="755" y="624"/>
                  </a:lnTo>
                  <a:cubicBezTo>
                    <a:pt x="755" y="694"/>
                    <a:pt x="775" y="765"/>
                    <a:pt x="851" y="765"/>
                  </a:cubicBezTo>
                  <a:cubicBezTo>
                    <a:pt x="929" y="765"/>
                    <a:pt x="1003" y="694"/>
                    <a:pt x="1003" y="502"/>
                  </a:cubicBezTo>
                  <a:cubicBezTo>
                    <a:pt x="1003" y="240"/>
                    <a:pt x="798" y="42"/>
                    <a:pt x="534" y="42"/>
                  </a:cubicBezTo>
                  <a:cubicBezTo>
                    <a:pt x="266" y="42"/>
                    <a:pt x="44" y="250"/>
                    <a:pt x="44" y="531"/>
                  </a:cubicBezTo>
                  <a:cubicBezTo>
                    <a:pt x="44" y="815"/>
                    <a:pt x="264" y="1021"/>
                    <a:pt x="560" y="1021"/>
                  </a:cubicBezTo>
                  <a:cubicBezTo>
                    <a:pt x="662" y="1021"/>
                    <a:pt x="745" y="1007"/>
                    <a:pt x="816" y="979"/>
                  </a:cubicBezTo>
                  <a:lnTo>
                    <a:pt x="816" y="1023"/>
                  </a:lnTo>
                  <a:cubicBezTo>
                    <a:pt x="747" y="1048"/>
                    <a:pt x="665" y="1063"/>
                    <a:pt x="560" y="1063"/>
                  </a:cubicBezTo>
                  <a:cubicBezTo>
                    <a:pt x="241" y="1063"/>
                    <a:pt x="0" y="840"/>
                    <a:pt x="0" y="531"/>
                  </a:cubicBezTo>
                  <a:cubicBezTo>
                    <a:pt x="0" y="238"/>
                    <a:pt x="229" y="0"/>
                    <a:pt x="534" y="0"/>
                  </a:cubicBezTo>
                  <a:cubicBezTo>
                    <a:pt x="861" y="0"/>
                    <a:pt x="1047" y="260"/>
                    <a:pt x="1047" y="50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70682215-238B-481B-A8B8-5FB89DB7E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2511"/>
              <a:ext cx="197" cy="213"/>
            </a:xfrm>
            <a:custGeom>
              <a:avLst/>
              <a:gdLst>
                <a:gd name="T0" fmla="*/ 0 w 714"/>
                <a:gd name="T1" fmla="*/ 384 h 769"/>
                <a:gd name="T2" fmla="*/ 0 w 714"/>
                <a:gd name="T3" fmla="*/ 384 h 769"/>
                <a:gd name="T4" fmla="*/ 386 w 714"/>
                <a:gd name="T5" fmla="*/ 0 h 769"/>
                <a:gd name="T6" fmla="*/ 707 w 714"/>
                <a:gd name="T7" fmla="*/ 192 h 769"/>
                <a:gd name="T8" fmla="*/ 628 w 714"/>
                <a:gd name="T9" fmla="*/ 238 h 769"/>
                <a:gd name="T10" fmla="*/ 386 w 714"/>
                <a:gd name="T11" fmla="*/ 94 h 769"/>
                <a:gd name="T12" fmla="*/ 97 w 714"/>
                <a:gd name="T13" fmla="*/ 384 h 769"/>
                <a:gd name="T14" fmla="*/ 386 w 714"/>
                <a:gd name="T15" fmla="*/ 675 h 769"/>
                <a:gd name="T16" fmla="*/ 634 w 714"/>
                <a:gd name="T17" fmla="*/ 531 h 769"/>
                <a:gd name="T18" fmla="*/ 714 w 714"/>
                <a:gd name="T19" fmla="*/ 578 h 769"/>
                <a:gd name="T20" fmla="*/ 386 w 714"/>
                <a:gd name="T21" fmla="*/ 769 h 769"/>
                <a:gd name="T22" fmla="*/ 0 w 714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769"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64" y="0"/>
                    <a:pt x="386" y="0"/>
                  </a:cubicBezTo>
                  <a:cubicBezTo>
                    <a:pt x="531" y="0"/>
                    <a:pt x="654" y="76"/>
                    <a:pt x="707" y="192"/>
                  </a:cubicBezTo>
                  <a:lnTo>
                    <a:pt x="628" y="238"/>
                  </a:lnTo>
                  <a:cubicBezTo>
                    <a:pt x="588" y="151"/>
                    <a:pt x="496" y="94"/>
                    <a:pt x="386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6" y="675"/>
                  </a:cubicBezTo>
                  <a:cubicBezTo>
                    <a:pt x="497" y="675"/>
                    <a:pt x="587" y="616"/>
                    <a:pt x="634" y="531"/>
                  </a:cubicBezTo>
                  <a:lnTo>
                    <a:pt x="714" y="578"/>
                  </a:lnTo>
                  <a:cubicBezTo>
                    <a:pt x="654" y="694"/>
                    <a:pt x="530" y="769"/>
                    <a:pt x="386" y="769"/>
                  </a:cubicBezTo>
                  <a:cubicBezTo>
                    <a:pt x="164" y="769"/>
                    <a:pt x="0" y="602"/>
                    <a:pt x="0" y="3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CE65FFDA-A7BB-4353-9AF1-29FD53BF8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2516"/>
              <a:ext cx="199" cy="287"/>
            </a:xfrm>
            <a:custGeom>
              <a:avLst/>
              <a:gdLst>
                <a:gd name="T0" fmla="*/ 719 w 719"/>
                <a:gd name="T1" fmla="*/ 0 h 1037"/>
                <a:gd name="T2" fmla="*/ 719 w 719"/>
                <a:gd name="T3" fmla="*/ 0 h 1037"/>
                <a:gd name="T4" fmla="*/ 405 w 719"/>
                <a:gd name="T5" fmla="*/ 801 h 1037"/>
                <a:gd name="T6" fmla="*/ 109 w 719"/>
                <a:gd name="T7" fmla="*/ 1027 h 1037"/>
                <a:gd name="T8" fmla="*/ 109 w 719"/>
                <a:gd name="T9" fmla="*/ 936 h 1037"/>
                <a:gd name="T10" fmla="*/ 310 w 719"/>
                <a:gd name="T11" fmla="*/ 783 h 1037"/>
                <a:gd name="T12" fmla="*/ 329 w 719"/>
                <a:gd name="T13" fmla="*/ 738 h 1037"/>
                <a:gd name="T14" fmla="*/ 0 w 719"/>
                <a:gd name="T15" fmla="*/ 0 h 1037"/>
                <a:gd name="T16" fmla="*/ 103 w 719"/>
                <a:gd name="T17" fmla="*/ 0 h 1037"/>
                <a:gd name="T18" fmla="*/ 378 w 719"/>
                <a:gd name="T19" fmla="*/ 614 h 1037"/>
                <a:gd name="T20" fmla="*/ 616 w 719"/>
                <a:gd name="T21" fmla="*/ 0 h 1037"/>
                <a:gd name="T22" fmla="*/ 719 w 719"/>
                <a:gd name="T23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9" h="1037">
                  <a:moveTo>
                    <a:pt x="719" y="0"/>
                  </a:moveTo>
                  <a:lnTo>
                    <a:pt x="719" y="0"/>
                  </a:lnTo>
                  <a:lnTo>
                    <a:pt x="405" y="801"/>
                  </a:lnTo>
                  <a:cubicBezTo>
                    <a:pt x="349" y="941"/>
                    <a:pt x="241" y="1037"/>
                    <a:pt x="109" y="1027"/>
                  </a:cubicBezTo>
                  <a:lnTo>
                    <a:pt x="109" y="936"/>
                  </a:lnTo>
                  <a:cubicBezTo>
                    <a:pt x="204" y="946"/>
                    <a:pt x="270" y="878"/>
                    <a:pt x="310" y="783"/>
                  </a:cubicBezTo>
                  <a:lnTo>
                    <a:pt x="329" y="73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378" y="614"/>
                  </a:lnTo>
                  <a:lnTo>
                    <a:pt x="616" y="0"/>
                  </a:lnTo>
                  <a:lnTo>
                    <a:pt x="7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7F2E5DD9-8A24-41B1-8F9B-218261634C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" y="2434"/>
              <a:ext cx="213" cy="290"/>
            </a:xfrm>
            <a:custGeom>
              <a:avLst/>
              <a:gdLst>
                <a:gd name="T0" fmla="*/ 674 w 771"/>
                <a:gd name="T1" fmla="*/ 660 h 1045"/>
                <a:gd name="T2" fmla="*/ 674 w 771"/>
                <a:gd name="T3" fmla="*/ 660 h 1045"/>
                <a:gd name="T4" fmla="*/ 385 w 771"/>
                <a:gd name="T5" fmla="*/ 370 h 1045"/>
                <a:gd name="T6" fmla="*/ 96 w 771"/>
                <a:gd name="T7" fmla="*/ 660 h 1045"/>
                <a:gd name="T8" fmla="*/ 385 w 771"/>
                <a:gd name="T9" fmla="*/ 951 h 1045"/>
                <a:gd name="T10" fmla="*/ 674 w 771"/>
                <a:gd name="T11" fmla="*/ 660 h 1045"/>
                <a:gd name="T12" fmla="*/ 771 w 771"/>
                <a:gd name="T13" fmla="*/ 660 h 1045"/>
                <a:gd name="T14" fmla="*/ 771 w 771"/>
                <a:gd name="T15" fmla="*/ 660 h 1045"/>
                <a:gd name="T16" fmla="*/ 393 w 771"/>
                <a:gd name="T17" fmla="*/ 1045 h 1045"/>
                <a:gd name="T18" fmla="*/ 96 w 771"/>
                <a:gd name="T19" fmla="*/ 883 h 1045"/>
                <a:gd name="T20" fmla="*/ 96 w 771"/>
                <a:gd name="T21" fmla="*/ 1027 h 1045"/>
                <a:gd name="T22" fmla="*/ 0 w 771"/>
                <a:gd name="T23" fmla="*/ 1027 h 1045"/>
                <a:gd name="T24" fmla="*/ 0 w 771"/>
                <a:gd name="T25" fmla="*/ 0 h 1045"/>
                <a:gd name="T26" fmla="*/ 96 w 771"/>
                <a:gd name="T27" fmla="*/ 0 h 1045"/>
                <a:gd name="T28" fmla="*/ 96 w 771"/>
                <a:gd name="T29" fmla="*/ 437 h 1045"/>
                <a:gd name="T30" fmla="*/ 393 w 771"/>
                <a:gd name="T31" fmla="*/ 276 h 1045"/>
                <a:gd name="T32" fmla="*/ 771 w 771"/>
                <a:gd name="T33" fmla="*/ 66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1" h="1045">
                  <a:moveTo>
                    <a:pt x="674" y="660"/>
                  </a:moveTo>
                  <a:lnTo>
                    <a:pt x="674" y="660"/>
                  </a:lnTo>
                  <a:cubicBezTo>
                    <a:pt x="674" y="498"/>
                    <a:pt x="548" y="370"/>
                    <a:pt x="385" y="370"/>
                  </a:cubicBezTo>
                  <a:cubicBezTo>
                    <a:pt x="223" y="370"/>
                    <a:pt x="96" y="498"/>
                    <a:pt x="96" y="660"/>
                  </a:cubicBezTo>
                  <a:cubicBezTo>
                    <a:pt x="96" y="823"/>
                    <a:pt x="223" y="951"/>
                    <a:pt x="385" y="951"/>
                  </a:cubicBezTo>
                  <a:cubicBezTo>
                    <a:pt x="548" y="951"/>
                    <a:pt x="674" y="823"/>
                    <a:pt x="674" y="660"/>
                  </a:cubicBezTo>
                  <a:close/>
                  <a:moveTo>
                    <a:pt x="771" y="660"/>
                  </a:moveTo>
                  <a:lnTo>
                    <a:pt x="771" y="660"/>
                  </a:lnTo>
                  <a:cubicBezTo>
                    <a:pt x="771" y="878"/>
                    <a:pt x="599" y="1045"/>
                    <a:pt x="393" y="1045"/>
                  </a:cubicBezTo>
                  <a:cubicBezTo>
                    <a:pt x="262" y="1045"/>
                    <a:pt x="158" y="982"/>
                    <a:pt x="96" y="883"/>
                  </a:cubicBezTo>
                  <a:lnTo>
                    <a:pt x="96" y="1027"/>
                  </a:lnTo>
                  <a:lnTo>
                    <a:pt x="0" y="1027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437"/>
                  </a:lnTo>
                  <a:cubicBezTo>
                    <a:pt x="158" y="339"/>
                    <a:pt x="262" y="276"/>
                    <a:pt x="393" y="276"/>
                  </a:cubicBezTo>
                  <a:cubicBezTo>
                    <a:pt x="599" y="276"/>
                    <a:pt x="771" y="443"/>
                    <a:pt x="771" y="6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60">
              <a:extLst>
                <a:ext uri="{FF2B5EF4-FFF2-40B4-BE49-F238E27FC236}">
                  <a16:creationId xmlns:a16="http://schemas.microsoft.com/office/drawing/2014/main" id="{4D29C27D-157D-4293-B70E-34C10682DF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3" y="2511"/>
              <a:ext cx="207" cy="213"/>
            </a:xfrm>
            <a:custGeom>
              <a:avLst/>
              <a:gdLst>
                <a:gd name="T0" fmla="*/ 100 w 747"/>
                <a:gd name="T1" fmla="*/ 339 h 769"/>
                <a:gd name="T2" fmla="*/ 100 w 747"/>
                <a:gd name="T3" fmla="*/ 339 h 769"/>
                <a:gd name="T4" fmla="*/ 647 w 747"/>
                <a:gd name="T5" fmla="*/ 339 h 769"/>
                <a:gd name="T6" fmla="*/ 383 w 747"/>
                <a:gd name="T7" fmla="*/ 94 h 769"/>
                <a:gd name="T8" fmla="*/ 100 w 747"/>
                <a:gd name="T9" fmla="*/ 339 h 769"/>
                <a:gd name="T10" fmla="*/ 747 w 747"/>
                <a:gd name="T11" fmla="*/ 387 h 769"/>
                <a:gd name="T12" fmla="*/ 747 w 747"/>
                <a:gd name="T13" fmla="*/ 387 h 769"/>
                <a:gd name="T14" fmla="*/ 743 w 747"/>
                <a:gd name="T15" fmla="*/ 433 h 769"/>
                <a:gd name="T16" fmla="*/ 100 w 747"/>
                <a:gd name="T17" fmla="*/ 433 h 769"/>
                <a:gd name="T18" fmla="*/ 392 w 747"/>
                <a:gd name="T19" fmla="*/ 675 h 769"/>
                <a:gd name="T20" fmla="*/ 628 w 747"/>
                <a:gd name="T21" fmla="*/ 550 h 769"/>
                <a:gd name="T22" fmla="*/ 713 w 747"/>
                <a:gd name="T23" fmla="*/ 600 h 769"/>
                <a:gd name="T24" fmla="*/ 390 w 747"/>
                <a:gd name="T25" fmla="*/ 769 h 769"/>
                <a:gd name="T26" fmla="*/ 0 w 747"/>
                <a:gd name="T27" fmla="*/ 384 h 769"/>
                <a:gd name="T28" fmla="*/ 383 w 747"/>
                <a:gd name="T29" fmla="*/ 0 h 769"/>
                <a:gd name="T30" fmla="*/ 747 w 747"/>
                <a:gd name="T31" fmla="*/ 387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7" h="769">
                  <a:moveTo>
                    <a:pt x="100" y="339"/>
                  </a:moveTo>
                  <a:lnTo>
                    <a:pt x="100" y="339"/>
                  </a:lnTo>
                  <a:lnTo>
                    <a:pt x="647" y="339"/>
                  </a:lnTo>
                  <a:cubicBezTo>
                    <a:pt x="626" y="178"/>
                    <a:pt x="509" y="94"/>
                    <a:pt x="383" y="94"/>
                  </a:cubicBezTo>
                  <a:cubicBezTo>
                    <a:pt x="229" y="94"/>
                    <a:pt x="119" y="195"/>
                    <a:pt x="100" y="339"/>
                  </a:cubicBezTo>
                  <a:close/>
                  <a:moveTo>
                    <a:pt x="747" y="387"/>
                  </a:moveTo>
                  <a:lnTo>
                    <a:pt x="747" y="387"/>
                  </a:lnTo>
                  <a:cubicBezTo>
                    <a:pt x="747" y="402"/>
                    <a:pt x="745" y="418"/>
                    <a:pt x="743" y="433"/>
                  </a:cubicBezTo>
                  <a:lnTo>
                    <a:pt x="100" y="433"/>
                  </a:lnTo>
                  <a:cubicBezTo>
                    <a:pt x="120" y="583"/>
                    <a:pt x="236" y="675"/>
                    <a:pt x="392" y="675"/>
                  </a:cubicBezTo>
                  <a:cubicBezTo>
                    <a:pt x="507" y="675"/>
                    <a:pt x="588" y="621"/>
                    <a:pt x="628" y="550"/>
                  </a:cubicBezTo>
                  <a:lnTo>
                    <a:pt x="713" y="600"/>
                  </a:lnTo>
                  <a:cubicBezTo>
                    <a:pt x="651" y="700"/>
                    <a:pt x="538" y="769"/>
                    <a:pt x="390" y="769"/>
                  </a:cubicBezTo>
                  <a:cubicBezTo>
                    <a:pt x="158" y="769"/>
                    <a:pt x="0" y="606"/>
                    <a:pt x="0" y="384"/>
                  </a:cubicBezTo>
                  <a:cubicBezTo>
                    <a:pt x="0" y="169"/>
                    <a:pt x="155" y="0"/>
                    <a:pt x="383" y="0"/>
                  </a:cubicBezTo>
                  <a:cubicBezTo>
                    <a:pt x="607" y="0"/>
                    <a:pt x="747" y="186"/>
                    <a:pt x="747" y="38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6" name="Freeform 61">
              <a:extLst>
                <a:ext uri="{FF2B5EF4-FFF2-40B4-BE49-F238E27FC236}">
                  <a16:creationId xmlns:a16="http://schemas.microsoft.com/office/drawing/2014/main" id="{7BCD2759-9EF9-4991-9B87-DB1EA43C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" y="2512"/>
              <a:ext cx="91" cy="207"/>
            </a:xfrm>
            <a:custGeom>
              <a:avLst/>
              <a:gdLst>
                <a:gd name="T0" fmla="*/ 329 w 329"/>
                <a:gd name="T1" fmla="*/ 0 h 745"/>
                <a:gd name="T2" fmla="*/ 329 w 329"/>
                <a:gd name="T3" fmla="*/ 0 h 745"/>
                <a:gd name="T4" fmla="*/ 329 w 329"/>
                <a:gd name="T5" fmla="*/ 94 h 745"/>
                <a:gd name="T6" fmla="*/ 97 w 329"/>
                <a:gd name="T7" fmla="*/ 337 h 745"/>
                <a:gd name="T8" fmla="*/ 97 w 329"/>
                <a:gd name="T9" fmla="*/ 745 h 745"/>
                <a:gd name="T10" fmla="*/ 0 w 329"/>
                <a:gd name="T11" fmla="*/ 745 h 745"/>
                <a:gd name="T12" fmla="*/ 0 w 329"/>
                <a:gd name="T13" fmla="*/ 12 h 745"/>
                <a:gd name="T14" fmla="*/ 97 w 329"/>
                <a:gd name="T15" fmla="*/ 12 h 745"/>
                <a:gd name="T16" fmla="*/ 97 w 329"/>
                <a:gd name="T17" fmla="*/ 133 h 745"/>
                <a:gd name="T18" fmla="*/ 329 w 329"/>
                <a:gd name="T19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9" h="745">
                  <a:moveTo>
                    <a:pt x="329" y="0"/>
                  </a:moveTo>
                  <a:lnTo>
                    <a:pt x="329" y="0"/>
                  </a:lnTo>
                  <a:lnTo>
                    <a:pt x="329" y="94"/>
                  </a:lnTo>
                  <a:cubicBezTo>
                    <a:pt x="211" y="94"/>
                    <a:pt x="97" y="155"/>
                    <a:pt x="97" y="337"/>
                  </a:cubicBezTo>
                  <a:lnTo>
                    <a:pt x="97" y="745"/>
                  </a:lnTo>
                  <a:lnTo>
                    <a:pt x="0" y="745"/>
                  </a:lnTo>
                  <a:lnTo>
                    <a:pt x="0" y="12"/>
                  </a:lnTo>
                  <a:lnTo>
                    <a:pt x="97" y="12"/>
                  </a:lnTo>
                  <a:lnTo>
                    <a:pt x="97" y="133"/>
                  </a:lnTo>
                  <a:cubicBezTo>
                    <a:pt x="148" y="31"/>
                    <a:pt x="235" y="0"/>
                    <a:pt x="32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Freeform 62">
              <a:extLst>
                <a:ext uri="{FF2B5EF4-FFF2-40B4-BE49-F238E27FC236}">
                  <a16:creationId xmlns:a16="http://schemas.microsoft.com/office/drawing/2014/main" id="{A0379D26-2926-4223-B62F-C284EF45C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2511"/>
              <a:ext cx="152" cy="213"/>
            </a:xfrm>
            <a:custGeom>
              <a:avLst/>
              <a:gdLst>
                <a:gd name="T0" fmla="*/ 549 w 549"/>
                <a:gd name="T1" fmla="*/ 558 h 769"/>
                <a:gd name="T2" fmla="*/ 549 w 549"/>
                <a:gd name="T3" fmla="*/ 558 h 769"/>
                <a:gd name="T4" fmla="*/ 283 w 549"/>
                <a:gd name="T5" fmla="*/ 769 h 769"/>
                <a:gd name="T6" fmla="*/ 0 w 549"/>
                <a:gd name="T7" fmla="*/ 600 h 769"/>
                <a:gd name="T8" fmla="*/ 82 w 549"/>
                <a:gd name="T9" fmla="*/ 552 h 769"/>
                <a:gd name="T10" fmla="*/ 283 w 549"/>
                <a:gd name="T11" fmla="*/ 675 h 769"/>
                <a:gd name="T12" fmla="*/ 452 w 549"/>
                <a:gd name="T13" fmla="*/ 558 h 769"/>
                <a:gd name="T14" fmla="*/ 23 w 549"/>
                <a:gd name="T15" fmla="*/ 210 h 769"/>
                <a:gd name="T16" fmla="*/ 274 w 549"/>
                <a:gd name="T17" fmla="*/ 0 h 769"/>
                <a:gd name="T18" fmla="*/ 531 w 549"/>
                <a:gd name="T19" fmla="*/ 150 h 769"/>
                <a:gd name="T20" fmla="*/ 450 w 549"/>
                <a:gd name="T21" fmla="*/ 197 h 769"/>
                <a:gd name="T22" fmla="*/ 274 w 549"/>
                <a:gd name="T23" fmla="*/ 94 h 769"/>
                <a:gd name="T24" fmla="*/ 120 w 549"/>
                <a:gd name="T25" fmla="*/ 210 h 769"/>
                <a:gd name="T26" fmla="*/ 549 w 549"/>
                <a:gd name="T27" fmla="*/ 55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9" h="769">
                  <a:moveTo>
                    <a:pt x="549" y="558"/>
                  </a:moveTo>
                  <a:lnTo>
                    <a:pt x="549" y="558"/>
                  </a:lnTo>
                  <a:cubicBezTo>
                    <a:pt x="549" y="682"/>
                    <a:pt x="440" y="769"/>
                    <a:pt x="283" y="769"/>
                  </a:cubicBezTo>
                  <a:cubicBezTo>
                    <a:pt x="136" y="769"/>
                    <a:pt x="37" y="694"/>
                    <a:pt x="0" y="600"/>
                  </a:cubicBezTo>
                  <a:lnTo>
                    <a:pt x="82" y="552"/>
                  </a:lnTo>
                  <a:cubicBezTo>
                    <a:pt x="109" y="627"/>
                    <a:pt x="185" y="675"/>
                    <a:pt x="283" y="675"/>
                  </a:cubicBezTo>
                  <a:cubicBezTo>
                    <a:pt x="370" y="675"/>
                    <a:pt x="452" y="644"/>
                    <a:pt x="452" y="558"/>
                  </a:cubicBezTo>
                  <a:cubicBezTo>
                    <a:pt x="452" y="376"/>
                    <a:pt x="23" y="480"/>
                    <a:pt x="23" y="210"/>
                  </a:cubicBezTo>
                  <a:cubicBezTo>
                    <a:pt x="23" y="93"/>
                    <a:pt x="128" y="0"/>
                    <a:pt x="274" y="0"/>
                  </a:cubicBezTo>
                  <a:cubicBezTo>
                    <a:pt x="395" y="0"/>
                    <a:pt x="489" y="59"/>
                    <a:pt x="531" y="150"/>
                  </a:cubicBezTo>
                  <a:lnTo>
                    <a:pt x="450" y="197"/>
                  </a:lnTo>
                  <a:cubicBezTo>
                    <a:pt x="420" y="122"/>
                    <a:pt x="345" y="94"/>
                    <a:pt x="274" y="94"/>
                  </a:cubicBezTo>
                  <a:cubicBezTo>
                    <a:pt x="198" y="94"/>
                    <a:pt x="120" y="131"/>
                    <a:pt x="120" y="210"/>
                  </a:cubicBezTo>
                  <a:cubicBezTo>
                    <a:pt x="120" y="392"/>
                    <a:pt x="549" y="288"/>
                    <a:pt x="549" y="5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63">
              <a:extLst>
                <a:ext uri="{FF2B5EF4-FFF2-40B4-BE49-F238E27FC236}">
                  <a16:creationId xmlns:a16="http://schemas.microsoft.com/office/drawing/2014/main" id="{4BB2BF2A-D8A7-428C-9211-34407B44A0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" y="2511"/>
              <a:ext cx="207" cy="213"/>
            </a:xfrm>
            <a:custGeom>
              <a:avLst/>
              <a:gdLst>
                <a:gd name="T0" fmla="*/ 100 w 747"/>
                <a:gd name="T1" fmla="*/ 339 h 769"/>
                <a:gd name="T2" fmla="*/ 100 w 747"/>
                <a:gd name="T3" fmla="*/ 339 h 769"/>
                <a:gd name="T4" fmla="*/ 647 w 747"/>
                <a:gd name="T5" fmla="*/ 339 h 769"/>
                <a:gd name="T6" fmla="*/ 383 w 747"/>
                <a:gd name="T7" fmla="*/ 94 h 769"/>
                <a:gd name="T8" fmla="*/ 100 w 747"/>
                <a:gd name="T9" fmla="*/ 339 h 769"/>
                <a:gd name="T10" fmla="*/ 747 w 747"/>
                <a:gd name="T11" fmla="*/ 387 h 769"/>
                <a:gd name="T12" fmla="*/ 747 w 747"/>
                <a:gd name="T13" fmla="*/ 387 h 769"/>
                <a:gd name="T14" fmla="*/ 744 w 747"/>
                <a:gd name="T15" fmla="*/ 433 h 769"/>
                <a:gd name="T16" fmla="*/ 100 w 747"/>
                <a:gd name="T17" fmla="*/ 433 h 769"/>
                <a:gd name="T18" fmla="*/ 392 w 747"/>
                <a:gd name="T19" fmla="*/ 675 h 769"/>
                <a:gd name="T20" fmla="*/ 628 w 747"/>
                <a:gd name="T21" fmla="*/ 550 h 769"/>
                <a:gd name="T22" fmla="*/ 713 w 747"/>
                <a:gd name="T23" fmla="*/ 600 h 769"/>
                <a:gd name="T24" fmla="*/ 391 w 747"/>
                <a:gd name="T25" fmla="*/ 769 h 769"/>
                <a:gd name="T26" fmla="*/ 0 w 747"/>
                <a:gd name="T27" fmla="*/ 384 h 769"/>
                <a:gd name="T28" fmla="*/ 383 w 747"/>
                <a:gd name="T29" fmla="*/ 0 h 769"/>
                <a:gd name="T30" fmla="*/ 747 w 747"/>
                <a:gd name="T31" fmla="*/ 387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7" h="769">
                  <a:moveTo>
                    <a:pt x="100" y="339"/>
                  </a:moveTo>
                  <a:lnTo>
                    <a:pt x="100" y="339"/>
                  </a:lnTo>
                  <a:lnTo>
                    <a:pt x="647" y="339"/>
                  </a:lnTo>
                  <a:cubicBezTo>
                    <a:pt x="627" y="178"/>
                    <a:pt x="509" y="94"/>
                    <a:pt x="383" y="94"/>
                  </a:cubicBezTo>
                  <a:cubicBezTo>
                    <a:pt x="229" y="94"/>
                    <a:pt x="119" y="195"/>
                    <a:pt x="100" y="339"/>
                  </a:cubicBezTo>
                  <a:close/>
                  <a:moveTo>
                    <a:pt x="747" y="387"/>
                  </a:moveTo>
                  <a:lnTo>
                    <a:pt x="747" y="387"/>
                  </a:lnTo>
                  <a:cubicBezTo>
                    <a:pt x="747" y="402"/>
                    <a:pt x="745" y="418"/>
                    <a:pt x="744" y="433"/>
                  </a:cubicBezTo>
                  <a:lnTo>
                    <a:pt x="100" y="433"/>
                  </a:lnTo>
                  <a:cubicBezTo>
                    <a:pt x="120" y="583"/>
                    <a:pt x="236" y="675"/>
                    <a:pt x="392" y="675"/>
                  </a:cubicBezTo>
                  <a:cubicBezTo>
                    <a:pt x="508" y="675"/>
                    <a:pt x="588" y="621"/>
                    <a:pt x="628" y="550"/>
                  </a:cubicBezTo>
                  <a:lnTo>
                    <a:pt x="713" y="600"/>
                  </a:lnTo>
                  <a:cubicBezTo>
                    <a:pt x="652" y="700"/>
                    <a:pt x="539" y="769"/>
                    <a:pt x="391" y="769"/>
                  </a:cubicBezTo>
                  <a:cubicBezTo>
                    <a:pt x="159" y="769"/>
                    <a:pt x="0" y="606"/>
                    <a:pt x="0" y="384"/>
                  </a:cubicBezTo>
                  <a:cubicBezTo>
                    <a:pt x="0" y="169"/>
                    <a:pt x="156" y="0"/>
                    <a:pt x="383" y="0"/>
                  </a:cubicBezTo>
                  <a:cubicBezTo>
                    <a:pt x="608" y="0"/>
                    <a:pt x="747" y="186"/>
                    <a:pt x="747" y="38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Freeform 64">
              <a:extLst>
                <a:ext uri="{FF2B5EF4-FFF2-40B4-BE49-F238E27FC236}">
                  <a16:creationId xmlns:a16="http://schemas.microsoft.com/office/drawing/2014/main" id="{CD60C8CE-34F4-474F-B9B9-9A6384CE8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" y="2511"/>
              <a:ext cx="197" cy="213"/>
            </a:xfrm>
            <a:custGeom>
              <a:avLst/>
              <a:gdLst>
                <a:gd name="T0" fmla="*/ 0 w 714"/>
                <a:gd name="T1" fmla="*/ 384 h 769"/>
                <a:gd name="T2" fmla="*/ 0 w 714"/>
                <a:gd name="T3" fmla="*/ 384 h 769"/>
                <a:gd name="T4" fmla="*/ 385 w 714"/>
                <a:gd name="T5" fmla="*/ 0 h 769"/>
                <a:gd name="T6" fmla="*/ 707 w 714"/>
                <a:gd name="T7" fmla="*/ 192 h 769"/>
                <a:gd name="T8" fmla="*/ 628 w 714"/>
                <a:gd name="T9" fmla="*/ 238 h 769"/>
                <a:gd name="T10" fmla="*/ 385 w 714"/>
                <a:gd name="T11" fmla="*/ 94 h 769"/>
                <a:gd name="T12" fmla="*/ 97 w 714"/>
                <a:gd name="T13" fmla="*/ 384 h 769"/>
                <a:gd name="T14" fmla="*/ 385 w 714"/>
                <a:gd name="T15" fmla="*/ 675 h 769"/>
                <a:gd name="T16" fmla="*/ 633 w 714"/>
                <a:gd name="T17" fmla="*/ 531 h 769"/>
                <a:gd name="T18" fmla="*/ 714 w 714"/>
                <a:gd name="T19" fmla="*/ 578 h 769"/>
                <a:gd name="T20" fmla="*/ 385 w 714"/>
                <a:gd name="T21" fmla="*/ 769 h 769"/>
                <a:gd name="T22" fmla="*/ 0 w 714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769"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64" y="0"/>
                    <a:pt x="385" y="0"/>
                  </a:cubicBezTo>
                  <a:cubicBezTo>
                    <a:pt x="531" y="0"/>
                    <a:pt x="654" y="76"/>
                    <a:pt x="707" y="192"/>
                  </a:cubicBezTo>
                  <a:lnTo>
                    <a:pt x="628" y="238"/>
                  </a:lnTo>
                  <a:cubicBezTo>
                    <a:pt x="588" y="151"/>
                    <a:pt x="496" y="94"/>
                    <a:pt x="385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5" y="675"/>
                  </a:cubicBezTo>
                  <a:cubicBezTo>
                    <a:pt x="497" y="675"/>
                    <a:pt x="587" y="616"/>
                    <a:pt x="633" y="531"/>
                  </a:cubicBezTo>
                  <a:lnTo>
                    <a:pt x="714" y="578"/>
                  </a:lnTo>
                  <a:cubicBezTo>
                    <a:pt x="654" y="694"/>
                    <a:pt x="530" y="769"/>
                    <a:pt x="385" y="769"/>
                  </a:cubicBezTo>
                  <a:cubicBezTo>
                    <a:pt x="164" y="769"/>
                    <a:pt x="0" y="602"/>
                    <a:pt x="0" y="3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65">
              <a:extLst>
                <a:ext uri="{FF2B5EF4-FFF2-40B4-BE49-F238E27FC236}">
                  <a16:creationId xmlns:a16="http://schemas.microsoft.com/office/drawing/2014/main" id="{3278F6A3-86F6-49E3-9AA4-32948C181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" y="2516"/>
              <a:ext cx="175" cy="208"/>
            </a:xfrm>
            <a:custGeom>
              <a:avLst/>
              <a:gdLst>
                <a:gd name="T0" fmla="*/ 631 w 631"/>
                <a:gd name="T1" fmla="*/ 0 h 751"/>
                <a:gd name="T2" fmla="*/ 631 w 631"/>
                <a:gd name="T3" fmla="*/ 0 h 751"/>
                <a:gd name="T4" fmla="*/ 631 w 631"/>
                <a:gd name="T5" fmla="*/ 733 h 751"/>
                <a:gd name="T6" fmla="*/ 534 w 631"/>
                <a:gd name="T7" fmla="*/ 733 h 751"/>
                <a:gd name="T8" fmla="*/ 534 w 631"/>
                <a:gd name="T9" fmla="*/ 619 h 751"/>
                <a:gd name="T10" fmla="*/ 288 w 631"/>
                <a:gd name="T11" fmla="*/ 751 h 751"/>
                <a:gd name="T12" fmla="*/ 0 w 631"/>
                <a:gd name="T13" fmla="*/ 450 h 751"/>
                <a:gd name="T14" fmla="*/ 0 w 631"/>
                <a:gd name="T15" fmla="*/ 0 h 751"/>
                <a:gd name="T16" fmla="*/ 97 w 631"/>
                <a:gd name="T17" fmla="*/ 0 h 751"/>
                <a:gd name="T18" fmla="*/ 97 w 631"/>
                <a:gd name="T19" fmla="*/ 450 h 751"/>
                <a:gd name="T20" fmla="*/ 297 w 631"/>
                <a:gd name="T21" fmla="*/ 657 h 751"/>
                <a:gd name="T22" fmla="*/ 534 w 631"/>
                <a:gd name="T23" fmla="*/ 384 h 751"/>
                <a:gd name="T24" fmla="*/ 534 w 631"/>
                <a:gd name="T25" fmla="*/ 0 h 751"/>
                <a:gd name="T26" fmla="*/ 631 w 631"/>
                <a:gd name="T27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1" h="751">
                  <a:moveTo>
                    <a:pt x="631" y="0"/>
                  </a:moveTo>
                  <a:lnTo>
                    <a:pt x="631" y="0"/>
                  </a:lnTo>
                  <a:lnTo>
                    <a:pt x="631" y="733"/>
                  </a:lnTo>
                  <a:lnTo>
                    <a:pt x="534" y="733"/>
                  </a:lnTo>
                  <a:lnTo>
                    <a:pt x="534" y="619"/>
                  </a:lnTo>
                  <a:cubicBezTo>
                    <a:pt x="477" y="711"/>
                    <a:pt x="392" y="751"/>
                    <a:pt x="288" y="751"/>
                  </a:cubicBezTo>
                  <a:cubicBezTo>
                    <a:pt x="109" y="751"/>
                    <a:pt x="0" y="633"/>
                    <a:pt x="0" y="450"/>
                  </a:cubicBezTo>
                  <a:lnTo>
                    <a:pt x="0" y="0"/>
                  </a:lnTo>
                  <a:lnTo>
                    <a:pt x="97" y="0"/>
                  </a:lnTo>
                  <a:lnTo>
                    <a:pt x="97" y="450"/>
                  </a:lnTo>
                  <a:cubicBezTo>
                    <a:pt x="97" y="581"/>
                    <a:pt x="169" y="657"/>
                    <a:pt x="297" y="657"/>
                  </a:cubicBezTo>
                  <a:cubicBezTo>
                    <a:pt x="426" y="657"/>
                    <a:pt x="534" y="581"/>
                    <a:pt x="534" y="384"/>
                  </a:cubicBezTo>
                  <a:lnTo>
                    <a:pt x="534" y="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66">
              <a:extLst>
                <a:ext uri="{FF2B5EF4-FFF2-40B4-BE49-F238E27FC236}">
                  <a16:creationId xmlns:a16="http://schemas.microsoft.com/office/drawing/2014/main" id="{F170198B-7D3E-49F4-BE13-0DE74460C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5" y="2512"/>
              <a:ext cx="91" cy="207"/>
            </a:xfrm>
            <a:custGeom>
              <a:avLst/>
              <a:gdLst>
                <a:gd name="T0" fmla="*/ 329 w 329"/>
                <a:gd name="T1" fmla="*/ 0 h 745"/>
                <a:gd name="T2" fmla="*/ 329 w 329"/>
                <a:gd name="T3" fmla="*/ 0 h 745"/>
                <a:gd name="T4" fmla="*/ 329 w 329"/>
                <a:gd name="T5" fmla="*/ 94 h 745"/>
                <a:gd name="T6" fmla="*/ 97 w 329"/>
                <a:gd name="T7" fmla="*/ 337 h 745"/>
                <a:gd name="T8" fmla="*/ 97 w 329"/>
                <a:gd name="T9" fmla="*/ 745 h 745"/>
                <a:gd name="T10" fmla="*/ 0 w 329"/>
                <a:gd name="T11" fmla="*/ 745 h 745"/>
                <a:gd name="T12" fmla="*/ 0 w 329"/>
                <a:gd name="T13" fmla="*/ 12 h 745"/>
                <a:gd name="T14" fmla="*/ 97 w 329"/>
                <a:gd name="T15" fmla="*/ 12 h 745"/>
                <a:gd name="T16" fmla="*/ 97 w 329"/>
                <a:gd name="T17" fmla="*/ 133 h 745"/>
                <a:gd name="T18" fmla="*/ 329 w 329"/>
                <a:gd name="T19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9" h="745">
                  <a:moveTo>
                    <a:pt x="329" y="0"/>
                  </a:moveTo>
                  <a:lnTo>
                    <a:pt x="329" y="0"/>
                  </a:lnTo>
                  <a:lnTo>
                    <a:pt x="329" y="94"/>
                  </a:lnTo>
                  <a:cubicBezTo>
                    <a:pt x="211" y="94"/>
                    <a:pt x="97" y="155"/>
                    <a:pt x="97" y="337"/>
                  </a:cubicBezTo>
                  <a:lnTo>
                    <a:pt x="97" y="745"/>
                  </a:lnTo>
                  <a:lnTo>
                    <a:pt x="0" y="745"/>
                  </a:lnTo>
                  <a:lnTo>
                    <a:pt x="0" y="12"/>
                  </a:lnTo>
                  <a:lnTo>
                    <a:pt x="97" y="12"/>
                  </a:lnTo>
                  <a:lnTo>
                    <a:pt x="97" y="133"/>
                  </a:lnTo>
                  <a:cubicBezTo>
                    <a:pt x="148" y="31"/>
                    <a:pt x="235" y="0"/>
                    <a:pt x="32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67">
              <a:extLst>
                <a:ext uri="{FF2B5EF4-FFF2-40B4-BE49-F238E27FC236}">
                  <a16:creationId xmlns:a16="http://schemas.microsoft.com/office/drawing/2014/main" id="{4B5E8125-522F-4A7C-86B1-0E3A1CD8C0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" y="2433"/>
              <a:ext cx="39" cy="286"/>
            </a:xfrm>
            <a:custGeom>
              <a:avLst/>
              <a:gdLst>
                <a:gd name="T0" fmla="*/ 22 w 141"/>
                <a:gd name="T1" fmla="*/ 297 h 1030"/>
                <a:gd name="T2" fmla="*/ 22 w 141"/>
                <a:gd name="T3" fmla="*/ 297 h 1030"/>
                <a:gd name="T4" fmla="*/ 119 w 141"/>
                <a:gd name="T5" fmla="*/ 297 h 1030"/>
                <a:gd name="T6" fmla="*/ 119 w 141"/>
                <a:gd name="T7" fmla="*/ 1030 h 1030"/>
                <a:gd name="T8" fmla="*/ 22 w 141"/>
                <a:gd name="T9" fmla="*/ 1030 h 1030"/>
                <a:gd name="T10" fmla="*/ 22 w 141"/>
                <a:gd name="T11" fmla="*/ 297 h 1030"/>
                <a:gd name="T12" fmla="*/ 0 w 141"/>
                <a:gd name="T13" fmla="*/ 71 h 1030"/>
                <a:gd name="T14" fmla="*/ 0 w 141"/>
                <a:gd name="T15" fmla="*/ 71 h 1030"/>
                <a:gd name="T16" fmla="*/ 71 w 141"/>
                <a:gd name="T17" fmla="*/ 0 h 1030"/>
                <a:gd name="T18" fmla="*/ 141 w 141"/>
                <a:gd name="T19" fmla="*/ 71 h 1030"/>
                <a:gd name="T20" fmla="*/ 71 w 141"/>
                <a:gd name="T21" fmla="*/ 141 h 1030"/>
                <a:gd name="T22" fmla="*/ 0 w 141"/>
                <a:gd name="T23" fmla="*/ 71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030">
                  <a:moveTo>
                    <a:pt x="22" y="297"/>
                  </a:moveTo>
                  <a:lnTo>
                    <a:pt x="22" y="297"/>
                  </a:lnTo>
                  <a:lnTo>
                    <a:pt x="119" y="297"/>
                  </a:lnTo>
                  <a:lnTo>
                    <a:pt x="119" y="1030"/>
                  </a:lnTo>
                  <a:lnTo>
                    <a:pt x="22" y="1030"/>
                  </a:lnTo>
                  <a:lnTo>
                    <a:pt x="22" y="297"/>
                  </a:lnTo>
                  <a:close/>
                  <a:moveTo>
                    <a:pt x="0" y="71"/>
                  </a:moveTo>
                  <a:lnTo>
                    <a:pt x="0" y="71"/>
                  </a:lnTo>
                  <a:cubicBezTo>
                    <a:pt x="0" y="33"/>
                    <a:pt x="31" y="0"/>
                    <a:pt x="71" y="0"/>
                  </a:cubicBezTo>
                  <a:cubicBezTo>
                    <a:pt x="110" y="0"/>
                    <a:pt x="141" y="33"/>
                    <a:pt x="141" y="71"/>
                  </a:cubicBezTo>
                  <a:cubicBezTo>
                    <a:pt x="141" y="109"/>
                    <a:pt x="110" y="141"/>
                    <a:pt x="71" y="141"/>
                  </a:cubicBezTo>
                  <a:cubicBezTo>
                    <a:pt x="31" y="141"/>
                    <a:pt x="0" y="109"/>
                    <a:pt x="0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68">
              <a:extLst>
                <a:ext uri="{FF2B5EF4-FFF2-40B4-BE49-F238E27FC236}">
                  <a16:creationId xmlns:a16="http://schemas.microsoft.com/office/drawing/2014/main" id="{7869D5B4-2F1A-4F4A-85D5-528AEBB0A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8" y="2459"/>
              <a:ext cx="128" cy="268"/>
            </a:xfrm>
            <a:custGeom>
              <a:avLst/>
              <a:gdLst>
                <a:gd name="T0" fmla="*/ 251 w 462"/>
                <a:gd name="T1" fmla="*/ 300 h 969"/>
                <a:gd name="T2" fmla="*/ 251 w 462"/>
                <a:gd name="T3" fmla="*/ 300 h 969"/>
                <a:gd name="T4" fmla="*/ 251 w 462"/>
                <a:gd name="T5" fmla="*/ 744 h 969"/>
                <a:gd name="T6" fmla="*/ 462 w 462"/>
                <a:gd name="T7" fmla="*/ 854 h 969"/>
                <a:gd name="T8" fmla="*/ 462 w 462"/>
                <a:gd name="T9" fmla="*/ 939 h 969"/>
                <a:gd name="T10" fmla="*/ 154 w 462"/>
                <a:gd name="T11" fmla="*/ 744 h 969"/>
                <a:gd name="T12" fmla="*/ 154 w 462"/>
                <a:gd name="T13" fmla="*/ 300 h 969"/>
                <a:gd name="T14" fmla="*/ 0 w 462"/>
                <a:gd name="T15" fmla="*/ 300 h 969"/>
                <a:gd name="T16" fmla="*/ 0 w 462"/>
                <a:gd name="T17" fmla="*/ 206 h 969"/>
                <a:gd name="T18" fmla="*/ 154 w 462"/>
                <a:gd name="T19" fmla="*/ 206 h 969"/>
                <a:gd name="T20" fmla="*/ 154 w 462"/>
                <a:gd name="T21" fmla="*/ 30 h 969"/>
                <a:gd name="T22" fmla="*/ 251 w 462"/>
                <a:gd name="T23" fmla="*/ 0 h 969"/>
                <a:gd name="T24" fmla="*/ 251 w 462"/>
                <a:gd name="T25" fmla="*/ 206 h 969"/>
                <a:gd name="T26" fmla="*/ 462 w 462"/>
                <a:gd name="T27" fmla="*/ 206 h 969"/>
                <a:gd name="T28" fmla="*/ 462 w 462"/>
                <a:gd name="T29" fmla="*/ 300 h 969"/>
                <a:gd name="T30" fmla="*/ 251 w 462"/>
                <a:gd name="T31" fmla="*/ 30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2" h="969">
                  <a:moveTo>
                    <a:pt x="251" y="300"/>
                  </a:moveTo>
                  <a:lnTo>
                    <a:pt x="251" y="300"/>
                  </a:lnTo>
                  <a:lnTo>
                    <a:pt x="251" y="744"/>
                  </a:lnTo>
                  <a:cubicBezTo>
                    <a:pt x="251" y="870"/>
                    <a:pt x="320" y="860"/>
                    <a:pt x="462" y="854"/>
                  </a:cubicBezTo>
                  <a:lnTo>
                    <a:pt x="462" y="939"/>
                  </a:lnTo>
                  <a:cubicBezTo>
                    <a:pt x="264" y="969"/>
                    <a:pt x="154" y="920"/>
                    <a:pt x="154" y="744"/>
                  </a:cubicBezTo>
                  <a:lnTo>
                    <a:pt x="154" y="300"/>
                  </a:lnTo>
                  <a:lnTo>
                    <a:pt x="0" y="300"/>
                  </a:lnTo>
                  <a:lnTo>
                    <a:pt x="0" y="206"/>
                  </a:lnTo>
                  <a:lnTo>
                    <a:pt x="154" y="206"/>
                  </a:lnTo>
                  <a:lnTo>
                    <a:pt x="154" y="30"/>
                  </a:lnTo>
                  <a:lnTo>
                    <a:pt x="251" y="0"/>
                  </a:lnTo>
                  <a:lnTo>
                    <a:pt x="251" y="206"/>
                  </a:lnTo>
                  <a:lnTo>
                    <a:pt x="462" y="206"/>
                  </a:lnTo>
                  <a:lnTo>
                    <a:pt x="462" y="300"/>
                  </a:lnTo>
                  <a:lnTo>
                    <a:pt x="251" y="30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69">
              <a:extLst>
                <a:ext uri="{FF2B5EF4-FFF2-40B4-BE49-F238E27FC236}">
                  <a16:creationId xmlns:a16="http://schemas.microsoft.com/office/drawing/2014/main" id="{0357288E-1071-4495-811F-660922C64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" y="2516"/>
              <a:ext cx="198" cy="287"/>
            </a:xfrm>
            <a:custGeom>
              <a:avLst/>
              <a:gdLst>
                <a:gd name="T0" fmla="*/ 718 w 718"/>
                <a:gd name="T1" fmla="*/ 0 h 1037"/>
                <a:gd name="T2" fmla="*/ 718 w 718"/>
                <a:gd name="T3" fmla="*/ 0 h 1037"/>
                <a:gd name="T4" fmla="*/ 404 w 718"/>
                <a:gd name="T5" fmla="*/ 801 h 1037"/>
                <a:gd name="T6" fmla="*/ 108 w 718"/>
                <a:gd name="T7" fmla="*/ 1027 h 1037"/>
                <a:gd name="T8" fmla="*/ 108 w 718"/>
                <a:gd name="T9" fmla="*/ 936 h 1037"/>
                <a:gd name="T10" fmla="*/ 309 w 718"/>
                <a:gd name="T11" fmla="*/ 783 h 1037"/>
                <a:gd name="T12" fmla="*/ 328 w 718"/>
                <a:gd name="T13" fmla="*/ 738 h 1037"/>
                <a:gd name="T14" fmla="*/ 0 w 718"/>
                <a:gd name="T15" fmla="*/ 0 h 1037"/>
                <a:gd name="T16" fmla="*/ 102 w 718"/>
                <a:gd name="T17" fmla="*/ 0 h 1037"/>
                <a:gd name="T18" fmla="*/ 378 w 718"/>
                <a:gd name="T19" fmla="*/ 614 h 1037"/>
                <a:gd name="T20" fmla="*/ 615 w 718"/>
                <a:gd name="T21" fmla="*/ 0 h 1037"/>
                <a:gd name="T22" fmla="*/ 718 w 718"/>
                <a:gd name="T23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8" h="1037">
                  <a:moveTo>
                    <a:pt x="718" y="0"/>
                  </a:moveTo>
                  <a:lnTo>
                    <a:pt x="718" y="0"/>
                  </a:lnTo>
                  <a:lnTo>
                    <a:pt x="404" y="801"/>
                  </a:lnTo>
                  <a:cubicBezTo>
                    <a:pt x="349" y="941"/>
                    <a:pt x="240" y="1037"/>
                    <a:pt x="108" y="1027"/>
                  </a:cubicBezTo>
                  <a:lnTo>
                    <a:pt x="108" y="936"/>
                  </a:lnTo>
                  <a:cubicBezTo>
                    <a:pt x="204" y="946"/>
                    <a:pt x="269" y="878"/>
                    <a:pt x="309" y="783"/>
                  </a:cubicBezTo>
                  <a:lnTo>
                    <a:pt x="328" y="73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378" y="614"/>
                  </a:lnTo>
                  <a:lnTo>
                    <a:pt x="615" y="0"/>
                  </a:lnTo>
                  <a:lnTo>
                    <a:pt x="7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70">
              <a:extLst>
                <a:ext uri="{FF2B5EF4-FFF2-40B4-BE49-F238E27FC236}">
                  <a16:creationId xmlns:a16="http://schemas.microsoft.com/office/drawing/2014/main" id="{9A010340-F82E-4C87-B11E-008A2D26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" y="2511"/>
              <a:ext cx="198" cy="213"/>
            </a:xfrm>
            <a:custGeom>
              <a:avLst/>
              <a:gdLst>
                <a:gd name="T0" fmla="*/ 0 w 714"/>
                <a:gd name="T1" fmla="*/ 384 h 769"/>
                <a:gd name="T2" fmla="*/ 0 w 714"/>
                <a:gd name="T3" fmla="*/ 384 h 769"/>
                <a:gd name="T4" fmla="*/ 385 w 714"/>
                <a:gd name="T5" fmla="*/ 0 h 769"/>
                <a:gd name="T6" fmla="*/ 707 w 714"/>
                <a:gd name="T7" fmla="*/ 192 h 769"/>
                <a:gd name="T8" fmla="*/ 627 w 714"/>
                <a:gd name="T9" fmla="*/ 238 h 769"/>
                <a:gd name="T10" fmla="*/ 385 w 714"/>
                <a:gd name="T11" fmla="*/ 94 h 769"/>
                <a:gd name="T12" fmla="*/ 96 w 714"/>
                <a:gd name="T13" fmla="*/ 384 h 769"/>
                <a:gd name="T14" fmla="*/ 385 w 714"/>
                <a:gd name="T15" fmla="*/ 675 h 769"/>
                <a:gd name="T16" fmla="*/ 633 w 714"/>
                <a:gd name="T17" fmla="*/ 531 h 769"/>
                <a:gd name="T18" fmla="*/ 714 w 714"/>
                <a:gd name="T19" fmla="*/ 578 h 769"/>
                <a:gd name="T20" fmla="*/ 385 w 714"/>
                <a:gd name="T21" fmla="*/ 769 h 769"/>
                <a:gd name="T22" fmla="*/ 0 w 714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769"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64" y="0"/>
                    <a:pt x="385" y="0"/>
                  </a:cubicBezTo>
                  <a:cubicBezTo>
                    <a:pt x="531" y="0"/>
                    <a:pt x="654" y="76"/>
                    <a:pt x="707" y="192"/>
                  </a:cubicBezTo>
                  <a:lnTo>
                    <a:pt x="627" y="238"/>
                  </a:lnTo>
                  <a:cubicBezTo>
                    <a:pt x="588" y="151"/>
                    <a:pt x="495" y="94"/>
                    <a:pt x="385" y="94"/>
                  </a:cubicBezTo>
                  <a:cubicBezTo>
                    <a:pt x="223" y="94"/>
                    <a:pt x="96" y="222"/>
                    <a:pt x="96" y="384"/>
                  </a:cubicBezTo>
                  <a:cubicBezTo>
                    <a:pt x="96" y="547"/>
                    <a:pt x="223" y="675"/>
                    <a:pt x="385" y="675"/>
                  </a:cubicBezTo>
                  <a:cubicBezTo>
                    <a:pt x="497" y="675"/>
                    <a:pt x="587" y="616"/>
                    <a:pt x="633" y="531"/>
                  </a:cubicBezTo>
                  <a:lnTo>
                    <a:pt x="714" y="578"/>
                  </a:lnTo>
                  <a:cubicBezTo>
                    <a:pt x="654" y="694"/>
                    <a:pt x="529" y="769"/>
                    <a:pt x="385" y="769"/>
                  </a:cubicBezTo>
                  <a:cubicBezTo>
                    <a:pt x="164" y="769"/>
                    <a:pt x="0" y="602"/>
                    <a:pt x="0" y="3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71">
              <a:extLst>
                <a:ext uri="{FF2B5EF4-FFF2-40B4-BE49-F238E27FC236}">
                  <a16:creationId xmlns:a16="http://schemas.microsoft.com/office/drawing/2014/main" id="{1F7C6E79-9535-4F49-9B3A-3E9F3AD87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" y="2512"/>
              <a:ext cx="91" cy="207"/>
            </a:xfrm>
            <a:custGeom>
              <a:avLst/>
              <a:gdLst>
                <a:gd name="T0" fmla="*/ 328 w 328"/>
                <a:gd name="T1" fmla="*/ 0 h 745"/>
                <a:gd name="T2" fmla="*/ 328 w 328"/>
                <a:gd name="T3" fmla="*/ 0 h 745"/>
                <a:gd name="T4" fmla="*/ 328 w 328"/>
                <a:gd name="T5" fmla="*/ 94 h 745"/>
                <a:gd name="T6" fmla="*/ 96 w 328"/>
                <a:gd name="T7" fmla="*/ 337 h 745"/>
                <a:gd name="T8" fmla="*/ 96 w 328"/>
                <a:gd name="T9" fmla="*/ 745 h 745"/>
                <a:gd name="T10" fmla="*/ 0 w 328"/>
                <a:gd name="T11" fmla="*/ 745 h 745"/>
                <a:gd name="T12" fmla="*/ 0 w 328"/>
                <a:gd name="T13" fmla="*/ 12 h 745"/>
                <a:gd name="T14" fmla="*/ 96 w 328"/>
                <a:gd name="T15" fmla="*/ 12 h 745"/>
                <a:gd name="T16" fmla="*/ 96 w 328"/>
                <a:gd name="T17" fmla="*/ 133 h 745"/>
                <a:gd name="T18" fmla="*/ 328 w 328"/>
                <a:gd name="T19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8" h="745">
                  <a:moveTo>
                    <a:pt x="328" y="0"/>
                  </a:moveTo>
                  <a:lnTo>
                    <a:pt x="328" y="0"/>
                  </a:lnTo>
                  <a:lnTo>
                    <a:pt x="328" y="94"/>
                  </a:lnTo>
                  <a:cubicBezTo>
                    <a:pt x="211" y="94"/>
                    <a:pt x="96" y="155"/>
                    <a:pt x="96" y="337"/>
                  </a:cubicBezTo>
                  <a:lnTo>
                    <a:pt x="96" y="745"/>
                  </a:lnTo>
                  <a:lnTo>
                    <a:pt x="0" y="745"/>
                  </a:lnTo>
                  <a:lnTo>
                    <a:pt x="0" y="12"/>
                  </a:lnTo>
                  <a:lnTo>
                    <a:pt x="96" y="12"/>
                  </a:lnTo>
                  <a:lnTo>
                    <a:pt x="96" y="133"/>
                  </a:lnTo>
                  <a:cubicBezTo>
                    <a:pt x="148" y="31"/>
                    <a:pt x="235" y="0"/>
                    <a:pt x="32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72">
              <a:extLst>
                <a:ext uri="{FF2B5EF4-FFF2-40B4-BE49-F238E27FC236}">
                  <a16:creationId xmlns:a16="http://schemas.microsoft.com/office/drawing/2014/main" id="{32E2A888-0B06-41CF-9B1C-32EC0D8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" y="2511"/>
              <a:ext cx="198" cy="213"/>
            </a:xfrm>
            <a:custGeom>
              <a:avLst/>
              <a:gdLst>
                <a:gd name="T0" fmla="*/ 0 w 714"/>
                <a:gd name="T1" fmla="*/ 384 h 769"/>
                <a:gd name="T2" fmla="*/ 0 w 714"/>
                <a:gd name="T3" fmla="*/ 384 h 769"/>
                <a:gd name="T4" fmla="*/ 385 w 714"/>
                <a:gd name="T5" fmla="*/ 0 h 769"/>
                <a:gd name="T6" fmla="*/ 707 w 714"/>
                <a:gd name="T7" fmla="*/ 192 h 769"/>
                <a:gd name="T8" fmla="*/ 628 w 714"/>
                <a:gd name="T9" fmla="*/ 238 h 769"/>
                <a:gd name="T10" fmla="*/ 385 w 714"/>
                <a:gd name="T11" fmla="*/ 94 h 769"/>
                <a:gd name="T12" fmla="*/ 97 w 714"/>
                <a:gd name="T13" fmla="*/ 384 h 769"/>
                <a:gd name="T14" fmla="*/ 385 w 714"/>
                <a:gd name="T15" fmla="*/ 675 h 769"/>
                <a:gd name="T16" fmla="*/ 633 w 714"/>
                <a:gd name="T17" fmla="*/ 531 h 769"/>
                <a:gd name="T18" fmla="*/ 714 w 714"/>
                <a:gd name="T19" fmla="*/ 578 h 769"/>
                <a:gd name="T20" fmla="*/ 385 w 714"/>
                <a:gd name="T21" fmla="*/ 769 h 769"/>
                <a:gd name="T22" fmla="*/ 0 w 714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769"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64" y="0"/>
                    <a:pt x="385" y="0"/>
                  </a:cubicBezTo>
                  <a:cubicBezTo>
                    <a:pt x="531" y="0"/>
                    <a:pt x="654" y="76"/>
                    <a:pt x="707" y="192"/>
                  </a:cubicBezTo>
                  <a:lnTo>
                    <a:pt x="628" y="238"/>
                  </a:lnTo>
                  <a:cubicBezTo>
                    <a:pt x="588" y="151"/>
                    <a:pt x="496" y="94"/>
                    <a:pt x="385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5" y="675"/>
                  </a:cubicBezTo>
                  <a:cubicBezTo>
                    <a:pt x="497" y="675"/>
                    <a:pt x="586" y="616"/>
                    <a:pt x="633" y="531"/>
                  </a:cubicBezTo>
                  <a:lnTo>
                    <a:pt x="714" y="578"/>
                  </a:lnTo>
                  <a:cubicBezTo>
                    <a:pt x="654" y="694"/>
                    <a:pt x="529" y="769"/>
                    <a:pt x="385" y="769"/>
                  </a:cubicBezTo>
                  <a:cubicBezTo>
                    <a:pt x="164" y="769"/>
                    <a:pt x="0" y="602"/>
                    <a:pt x="0" y="3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73">
              <a:extLst>
                <a:ext uri="{FF2B5EF4-FFF2-40B4-BE49-F238E27FC236}">
                  <a16:creationId xmlns:a16="http://schemas.microsoft.com/office/drawing/2014/main" id="{E551C9F6-D4C3-4159-BFB1-E4509AFF5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3" y="2678"/>
              <a:ext cx="45" cy="45"/>
            </a:xfrm>
            <a:custGeom>
              <a:avLst/>
              <a:gdLst>
                <a:gd name="T0" fmla="*/ 0 w 162"/>
                <a:gd name="T1" fmla="*/ 80 h 161"/>
                <a:gd name="T2" fmla="*/ 0 w 162"/>
                <a:gd name="T3" fmla="*/ 80 h 161"/>
                <a:gd name="T4" fmla="*/ 81 w 162"/>
                <a:gd name="T5" fmla="*/ 0 h 161"/>
                <a:gd name="T6" fmla="*/ 162 w 162"/>
                <a:gd name="T7" fmla="*/ 80 h 161"/>
                <a:gd name="T8" fmla="*/ 81 w 162"/>
                <a:gd name="T9" fmla="*/ 161 h 161"/>
                <a:gd name="T10" fmla="*/ 0 w 162"/>
                <a:gd name="T1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1">
                  <a:moveTo>
                    <a:pt x="0" y="80"/>
                  </a:moveTo>
                  <a:lnTo>
                    <a:pt x="0" y="80"/>
                  </a:lnTo>
                  <a:cubicBezTo>
                    <a:pt x="0" y="35"/>
                    <a:pt x="36" y="0"/>
                    <a:pt x="81" y="0"/>
                  </a:cubicBezTo>
                  <a:cubicBezTo>
                    <a:pt x="127" y="0"/>
                    <a:pt x="162" y="35"/>
                    <a:pt x="162" y="80"/>
                  </a:cubicBezTo>
                  <a:cubicBezTo>
                    <a:pt x="162" y="126"/>
                    <a:pt x="127" y="161"/>
                    <a:pt x="81" y="161"/>
                  </a:cubicBezTo>
                  <a:cubicBezTo>
                    <a:pt x="36" y="161"/>
                    <a:pt x="0" y="126"/>
                    <a:pt x="0" y="8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Freeform 74">
              <a:extLst>
                <a:ext uri="{FF2B5EF4-FFF2-40B4-BE49-F238E27FC236}">
                  <a16:creationId xmlns:a16="http://schemas.microsoft.com/office/drawing/2014/main" id="{F0DED0A7-3F50-412A-B5AB-EBF905B575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39" y="2511"/>
              <a:ext cx="213" cy="213"/>
            </a:xfrm>
            <a:custGeom>
              <a:avLst/>
              <a:gdLst>
                <a:gd name="T0" fmla="*/ 675 w 771"/>
                <a:gd name="T1" fmla="*/ 384 h 769"/>
                <a:gd name="T2" fmla="*/ 675 w 771"/>
                <a:gd name="T3" fmla="*/ 384 h 769"/>
                <a:gd name="T4" fmla="*/ 386 w 771"/>
                <a:gd name="T5" fmla="*/ 94 h 769"/>
                <a:gd name="T6" fmla="*/ 97 w 771"/>
                <a:gd name="T7" fmla="*/ 384 h 769"/>
                <a:gd name="T8" fmla="*/ 386 w 771"/>
                <a:gd name="T9" fmla="*/ 675 h 769"/>
                <a:gd name="T10" fmla="*/ 675 w 771"/>
                <a:gd name="T11" fmla="*/ 384 h 769"/>
                <a:gd name="T12" fmla="*/ 0 w 771"/>
                <a:gd name="T13" fmla="*/ 384 h 769"/>
                <a:gd name="T14" fmla="*/ 0 w 771"/>
                <a:gd name="T15" fmla="*/ 384 h 769"/>
                <a:gd name="T16" fmla="*/ 386 w 771"/>
                <a:gd name="T17" fmla="*/ 0 h 769"/>
                <a:gd name="T18" fmla="*/ 771 w 771"/>
                <a:gd name="T19" fmla="*/ 384 h 769"/>
                <a:gd name="T20" fmla="*/ 386 w 771"/>
                <a:gd name="T21" fmla="*/ 769 h 769"/>
                <a:gd name="T22" fmla="*/ 0 w 771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769">
                  <a:moveTo>
                    <a:pt x="675" y="384"/>
                  </a:moveTo>
                  <a:lnTo>
                    <a:pt x="675" y="384"/>
                  </a:lnTo>
                  <a:cubicBezTo>
                    <a:pt x="675" y="222"/>
                    <a:pt x="548" y="94"/>
                    <a:pt x="386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6" y="675"/>
                  </a:cubicBezTo>
                  <a:cubicBezTo>
                    <a:pt x="548" y="675"/>
                    <a:pt x="675" y="547"/>
                    <a:pt x="675" y="384"/>
                  </a:cubicBezTo>
                  <a:close/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72" y="0"/>
                    <a:pt x="386" y="0"/>
                  </a:cubicBezTo>
                  <a:cubicBezTo>
                    <a:pt x="600" y="0"/>
                    <a:pt x="771" y="167"/>
                    <a:pt x="771" y="384"/>
                  </a:cubicBezTo>
                  <a:cubicBezTo>
                    <a:pt x="771" y="602"/>
                    <a:pt x="600" y="769"/>
                    <a:pt x="386" y="769"/>
                  </a:cubicBezTo>
                  <a:cubicBezTo>
                    <a:pt x="172" y="769"/>
                    <a:pt x="0" y="602"/>
                    <a:pt x="0" y="3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Freeform 75">
              <a:extLst>
                <a:ext uri="{FF2B5EF4-FFF2-40B4-BE49-F238E27FC236}">
                  <a16:creationId xmlns:a16="http://schemas.microsoft.com/office/drawing/2014/main" id="{9BE04A40-D449-481F-BE78-5ABE69AD4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" y="2512"/>
              <a:ext cx="91" cy="207"/>
            </a:xfrm>
            <a:custGeom>
              <a:avLst/>
              <a:gdLst>
                <a:gd name="T0" fmla="*/ 329 w 329"/>
                <a:gd name="T1" fmla="*/ 0 h 745"/>
                <a:gd name="T2" fmla="*/ 329 w 329"/>
                <a:gd name="T3" fmla="*/ 0 h 745"/>
                <a:gd name="T4" fmla="*/ 329 w 329"/>
                <a:gd name="T5" fmla="*/ 94 h 745"/>
                <a:gd name="T6" fmla="*/ 97 w 329"/>
                <a:gd name="T7" fmla="*/ 337 h 745"/>
                <a:gd name="T8" fmla="*/ 97 w 329"/>
                <a:gd name="T9" fmla="*/ 745 h 745"/>
                <a:gd name="T10" fmla="*/ 0 w 329"/>
                <a:gd name="T11" fmla="*/ 745 h 745"/>
                <a:gd name="T12" fmla="*/ 0 w 329"/>
                <a:gd name="T13" fmla="*/ 12 h 745"/>
                <a:gd name="T14" fmla="*/ 97 w 329"/>
                <a:gd name="T15" fmla="*/ 12 h 745"/>
                <a:gd name="T16" fmla="*/ 97 w 329"/>
                <a:gd name="T17" fmla="*/ 133 h 745"/>
                <a:gd name="T18" fmla="*/ 329 w 329"/>
                <a:gd name="T19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9" h="745">
                  <a:moveTo>
                    <a:pt x="329" y="0"/>
                  </a:moveTo>
                  <a:lnTo>
                    <a:pt x="329" y="0"/>
                  </a:lnTo>
                  <a:lnTo>
                    <a:pt x="329" y="94"/>
                  </a:lnTo>
                  <a:cubicBezTo>
                    <a:pt x="211" y="94"/>
                    <a:pt x="97" y="155"/>
                    <a:pt x="97" y="337"/>
                  </a:cubicBezTo>
                  <a:lnTo>
                    <a:pt x="97" y="745"/>
                  </a:lnTo>
                  <a:lnTo>
                    <a:pt x="0" y="745"/>
                  </a:lnTo>
                  <a:lnTo>
                    <a:pt x="0" y="12"/>
                  </a:lnTo>
                  <a:lnTo>
                    <a:pt x="97" y="12"/>
                  </a:lnTo>
                  <a:lnTo>
                    <a:pt x="97" y="133"/>
                  </a:lnTo>
                  <a:cubicBezTo>
                    <a:pt x="148" y="31"/>
                    <a:pt x="235" y="0"/>
                    <a:pt x="32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Freeform 76">
              <a:extLst>
                <a:ext uri="{FF2B5EF4-FFF2-40B4-BE49-F238E27FC236}">
                  <a16:creationId xmlns:a16="http://schemas.microsoft.com/office/drawing/2014/main" id="{6B1F350C-BA40-4E98-A7C3-D4384F2A61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3" y="2511"/>
              <a:ext cx="214" cy="294"/>
            </a:xfrm>
            <a:custGeom>
              <a:avLst/>
              <a:gdLst>
                <a:gd name="T0" fmla="*/ 675 w 772"/>
                <a:gd name="T1" fmla="*/ 384 h 1062"/>
                <a:gd name="T2" fmla="*/ 675 w 772"/>
                <a:gd name="T3" fmla="*/ 384 h 1062"/>
                <a:gd name="T4" fmla="*/ 386 w 772"/>
                <a:gd name="T5" fmla="*/ 94 h 1062"/>
                <a:gd name="T6" fmla="*/ 97 w 772"/>
                <a:gd name="T7" fmla="*/ 384 h 1062"/>
                <a:gd name="T8" fmla="*/ 386 w 772"/>
                <a:gd name="T9" fmla="*/ 675 h 1062"/>
                <a:gd name="T10" fmla="*/ 675 w 772"/>
                <a:gd name="T11" fmla="*/ 384 h 1062"/>
                <a:gd name="T12" fmla="*/ 772 w 772"/>
                <a:gd name="T13" fmla="*/ 18 h 1062"/>
                <a:gd name="T14" fmla="*/ 772 w 772"/>
                <a:gd name="T15" fmla="*/ 18 h 1062"/>
                <a:gd name="T16" fmla="*/ 772 w 772"/>
                <a:gd name="T17" fmla="*/ 722 h 1062"/>
                <a:gd name="T18" fmla="*/ 403 w 772"/>
                <a:gd name="T19" fmla="*/ 1062 h 1062"/>
                <a:gd name="T20" fmla="*/ 56 w 772"/>
                <a:gd name="T21" fmla="*/ 883 h 1062"/>
                <a:gd name="T22" fmla="*/ 141 w 772"/>
                <a:gd name="T23" fmla="*/ 835 h 1062"/>
                <a:gd name="T24" fmla="*/ 403 w 772"/>
                <a:gd name="T25" fmla="*/ 968 h 1062"/>
                <a:gd name="T26" fmla="*/ 675 w 772"/>
                <a:gd name="T27" fmla="*/ 722 h 1062"/>
                <a:gd name="T28" fmla="*/ 675 w 772"/>
                <a:gd name="T29" fmla="*/ 607 h 1062"/>
                <a:gd name="T30" fmla="*/ 378 w 772"/>
                <a:gd name="T31" fmla="*/ 769 h 1062"/>
                <a:gd name="T32" fmla="*/ 0 w 772"/>
                <a:gd name="T33" fmla="*/ 384 h 1062"/>
                <a:gd name="T34" fmla="*/ 378 w 772"/>
                <a:gd name="T35" fmla="*/ 0 h 1062"/>
                <a:gd name="T36" fmla="*/ 675 w 772"/>
                <a:gd name="T37" fmla="*/ 161 h 1062"/>
                <a:gd name="T38" fmla="*/ 675 w 772"/>
                <a:gd name="T39" fmla="*/ 18 h 1062"/>
                <a:gd name="T40" fmla="*/ 772 w 772"/>
                <a:gd name="T41" fmla="*/ 18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2" h="1062">
                  <a:moveTo>
                    <a:pt x="675" y="384"/>
                  </a:moveTo>
                  <a:lnTo>
                    <a:pt x="675" y="384"/>
                  </a:lnTo>
                  <a:cubicBezTo>
                    <a:pt x="675" y="222"/>
                    <a:pt x="549" y="94"/>
                    <a:pt x="386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6" y="675"/>
                  </a:cubicBezTo>
                  <a:cubicBezTo>
                    <a:pt x="549" y="675"/>
                    <a:pt x="675" y="547"/>
                    <a:pt x="675" y="384"/>
                  </a:cubicBezTo>
                  <a:close/>
                  <a:moveTo>
                    <a:pt x="772" y="18"/>
                  </a:moveTo>
                  <a:lnTo>
                    <a:pt x="772" y="18"/>
                  </a:lnTo>
                  <a:lnTo>
                    <a:pt x="772" y="722"/>
                  </a:lnTo>
                  <a:cubicBezTo>
                    <a:pt x="772" y="945"/>
                    <a:pt x="593" y="1062"/>
                    <a:pt x="403" y="1062"/>
                  </a:cubicBezTo>
                  <a:cubicBezTo>
                    <a:pt x="235" y="1062"/>
                    <a:pt x="113" y="998"/>
                    <a:pt x="56" y="883"/>
                  </a:cubicBezTo>
                  <a:lnTo>
                    <a:pt x="141" y="835"/>
                  </a:lnTo>
                  <a:cubicBezTo>
                    <a:pt x="178" y="910"/>
                    <a:pt x="245" y="968"/>
                    <a:pt x="403" y="968"/>
                  </a:cubicBezTo>
                  <a:cubicBezTo>
                    <a:pt x="573" y="968"/>
                    <a:pt x="675" y="872"/>
                    <a:pt x="675" y="722"/>
                  </a:cubicBezTo>
                  <a:lnTo>
                    <a:pt x="675" y="607"/>
                  </a:lnTo>
                  <a:cubicBezTo>
                    <a:pt x="613" y="706"/>
                    <a:pt x="509" y="769"/>
                    <a:pt x="378" y="769"/>
                  </a:cubicBezTo>
                  <a:cubicBezTo>
                    <a:pt x="172" y="769"/>
                    <a:pt x="0" y="602"/>
                    <a:pt x="0" y="384"/>
                  </a:cubicBezTo>
                  <a:cubicBezTo>
                    <a:pt x="0" y="167"/>
                    <a:pt x="172" y="0"/>
                    <a:pt x="378" y="0"/>
                  </a:cubicBezTo>
                  <a:cubicBezTo>
                    <a:pt x="509" y="0"/>
                    <a:pt x="613" y="63"/>
                    <a:pt x="675" y="161"/>
                  </a:cubicBezTo>
                  <a:lnTo>
                    <a:pt x="675" y="18"/>
                  </a:lnTo>
                  <a:lnTo>
                    <a:pt x="772" y="1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77">
              <a:extLst>
                <a:ext uri="{FF2B5EF4-FFF2-40B4-BE49-F238E27FC236}">
                  <a16:creationId xmlns:a16="http://schemas.microsoft.com/office/drawing/2014/main" id="{0C3EED2E-92D3-4871-A509-902F8FE58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" y="2678"/>
              <a:ext cx="45" cy="45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80 h 161"/>
                <a:gd name="T4" fmla="*/ 80 w 161"/>
                <a:gd name="T5" fmla="*/ 0 h 161"/>
                <a:gd name="T6" fmla="*/ 161 w 161"/>
                <a:gd name="T7" fmla="*/ 80 h 161"/>
                <a:gd name="T8" fmla="*/ 80 w 161"/>
                <a:gd name="T9" fmla="*/ 161 h 161"/>
                <a:gd name="T10" fmla="*/ 0 w 161"/>
                <a:gd name="T1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80"/>
                  </a:lnTo>
                  <a:cubicBezTo>
                    <a:pt x="0" y="35"/>
                    <a:pt x="35" y="0"/>
                    <a:pt x="80" y="0"/>
                  </a:cubicBezTo>
                  <a:cubicBezTo>
                    <a:pt x="126" y="0"/>
                    <a:pt x="161" y="35"/>
                    <a:pt x="161" y="80"/>
                  </a:cubicBezTo>
                  <a:cubicBezTo>
                    <a:pt x="161" y="126"/>
                    <a:pt x="126" y="161"/>
                    <a:pt x="80" y="161"/>
                  </a:cubicBezTo>
                  <a:cubicBezTo>
                    <a:pt x="35" y="161"/>
                    <a:pt x="0" y="126"/>
                    <a:pt x="0" y="8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78">
              <a:extLst>
                <a:ext uri="{FF2B5EF4-FFF2-40B4-BE49-F238E27FC236}">
                  <a16:creationId xmlns:a16="http://schemas.microsoft.com/office/drawing/2014/main" id="{DA9F649D-BD21-4FD5-9443-D4C5AFD35A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2" y="2511"/>
              <a:ext cx="213" cy="213"/>
            </a:xfrm>
            <a:custGeom>
              <a:avLst/>
              <a:gdLst>
                <a:gd name="T0" fmla="*/ 675 w 771"/>
                <a:gd name="T1" fmla="*/ 384 h 769"/>
                <a:gd name="T2" fmla="*/ 675 w 771"/>
                <a:gd name="T3" fmla="*/ 384 h 769"/>
                <a:gd name="T4" fmla="*/ 386 w 771"/>
                <a:gd name="T5" fmla="*/ 94 h 769"/>
                <a:gd name="T6" fmla="*/ 97 w 771"/>
                <a:gd name="T7" fmla="*/ 384 h 769"/>
                <a:gd name="T8" fmla="*/ 386 w 771"/>
                <a:gd name="T9" fmla="*/ 675 h 769"/>
                <a:gd name="T10" fmla="*/ 675 w 771"/>
                <a:gd name="T11" fmla="*/ 384 h 769"/>
                <a:gd name="T12" fmla="*/ 771 w 771"/>
                <a:gd name="T13" fmla="*/ 18 h 769"/>
                <a:gd name="T14" fmla="*/ 771 w 771"/>
                <a:gd name="T15" fmla="*/ 18 h 769"/>
                <a:gd name="T16" fmla="*/ 771 w 771"/>
                <a:gd name="T17" fmla="*/ 751 h 769"/>
                <a:gd name="T18" fmla="*/ 675 w 771"/>
                <a:gd name="T19" fmla="*/ 751 h 769"/>
                <a:gd name="T20" fmla="*/ 675 w 771"/>
                <a:gd name="T21" fmla="*/ 607 h 769"/>
                <a:gd name="T22" fmla="*/ 378 w 771"/>
                <a:gd name="T23" fmla="*/ 769 h 769"/>
                <a:gd name="T24" fmla="*/ 0 w 771"/>
                <a:gd name="T25" fmla="*/ 384 h 769"/>
                <a:gd name="T26" fmla="*/ 378 w 771"/>
                <a:gd name="T27" fmla="*/ 0 h 769"/>
                <a:gd name="T28" fmla="*/ 675 w 771"/>
                <a:gd name="T29" fmla="*/ 161 h 769"/>
                <a:gd name="T30" fmla="*/ 675 w 771"/>
                <a:gd name="T31" fmla="*/ 18 h 769"/>
                <a:gd name="T32" fmla="*/ 771 w 771"/>
                <a:gd name="T33" fmla="*/ 1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1" h="769">
                  <a:moveTo>
                    <a:pt x="675" y="384"/>
                  </a:moveTo>
                  <a:lnTo>
                    <a:pt x="675" y="384"/>
                  </a:lnTo>
                  <a:cubicBezTo>
                    <a:pt x="675" y="222"/>
                    <a:pt x="548" y="94"/>
                    <a:pt x="386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6" y="675"/>
                  </a:cubicBezTo>
                  <a:cubicBezTo>
                    <a:pt x="548" y="675"/>
                    <a:pt x="675" y="547"/>
                    <a:pt x="675" y="384"/>
                  </a:cubicBezTo>
                  <a:close/>
                  <a:moveTo>
                    <a:pt x="771" y="18"/>
                  </a:moveTo>
                  <a:lnTo>
                    <a:pt x="771" y="18"/>
                  </a:lnTo>
                  <a:lnTo>
                    <a:pt x="771" y="751"/>
                  </a:lnTo>
                  <a:lnTo>
                    <a:pt x="675" y="751"/>
                  </a:lnTo>
                  <a:lnTo>
                    <a:pt x="675" y="607"/>
                  </a:lnTo>
                  <a:cubicBezTo>
                    <a:pt x="613" y="706"/>
                    <a:pt x="509" y="769"/>
                    <a:pt x="378" y="769"/>
                  </a:cubicBezTo>
                  <a:cubicBezTo>
                    <a:pt x="172" y="769"/>
                    <a:pt x="0" y="602"/>
                    <a:pt x="0" y="384"/>
                  </a:cubicBezTo>
                  <a:cubicBezTo>
                    <a:pt x="0" y="167"/>
                    <a:pt x="172" y="0"/>
                    <a:pt x="378" y="0"/>
                  </a:cubicBezTo>
                  <a:cubicBezTo>
                    <a:pt x="509" y="0"/>
                    <a:pt x="613" y="63"/>
                    <a:pt x="675" y="161"/>
                  </a:cubicBezTo>
                  <a:lnTo>
                    <a:pt x="675" y="18"/>
                  </a:lnTo>
                  <a:lnTo>
                    <a:pt x="771" y="1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Freeform 79">
              <a:extLst>
                <a:ext uri="{FF2B5EF4-FFF2-40B4-BE49-F238E27FC236}">
                  <a16:creationId xmlns:a16="http://schemas.microsoft.com/office/drawing/2014/main" id="{274B6ABA-6986-4B9F-BC92-877FA1E82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4" y="2516"/>
              <a:ext cx="174" cy="208"/>
            </a:xfrm>
            <a:custGeom>
              <a:avLst/>
              <a:gdLst>
                <a:gd name="T0" fmla="*/ 630 w 630"/>
                <a:gd name="T1" fmla="*/ 0 h 751"/>
                <a:gd name="T2" fmla="*/ 630 w 630"/>
                <a:gd name="T3" fmla="*/ 0 h 751"/>
                <a:gd name="T4" fmla="*/ 630 w 630"/>
                <a:gd name="T5" fmla="*/ 733 h 751"/>
                <a:gd name="T6" fmla="*/ 533 w 630"/>
                <a:gd name="T7" fmla="*/ 733 h 751"/>
                <a:gd name="T8" fmla="*/ 533 w 630"/>
                <a:gd name="T9" fmla="*/ 619 h 751"/>
                <a:gd name="T10" fmla="*/ 287 w 630"/>
                <a:gd name="T11" fmla="*/ 751 h 751"/>
                <a:gd name="T12" fmla="*/ 0 w 630"/>
                <a:gd name="T13" fmla="*/ 450 h 751"/>
                <a:gd name="T14" fmla="*/ 0 w 630"/>
                <a:gd name="T15" fmla="*/ 0 h 751"/>
                <a:gd name="T16" fmla="*/ 96 w 630"/>
                <a:gd name="T17" fmla="*/ 0 h 751"/>
                <a:gd name="T18" fmla="*/ 96 w 630"/>
                <a:gd name="T19" fmla="*/ 450 h 751"/>
                <a:gd name="T20" fmla="*/ 296 w 630"/>
                <a:gd name="T21" fmla="*/ 657 h 751"/>
                <a:gd name="T22" fmla="*/ 533 w 630"/>
                <a:gd name="T23" fmla="*/ 384 h 751"/>
                <a:gd name="T24" fmla="*/ 533 w 630"/>
                <a:gd name="T25" fmla="*/ 0 h 751"/>
                <a:gd name="T26" fmla="*/ 630 w 630"/>
                <a:gd name="T27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0" h="751">
                  <a:moveTo>
                    <a:pt x="630" y="0"/>
                  </a:moveTo>
                  <a:lnTo>
                    <a:pt x="630" y="0"/>
                  </a:lnTo>
                  <a:lnTo>
                    <a:pt x="630" y="733"/>
                  </a:lnTo>
                  <a:lnTo>
                    <a:pt x="533" y="733"/>
                  </a:lnTo>
                  <a:lnTo>
                    <a:pt x="533" y="619"/>
                  </a:lnTo>
                  <a:cubicBezTo>
                    <a:pt x="476" y="711"/>
                    <a:pt x="391" y="751"/>
                    <a:pt x="287" y="751"/>
                  </a:cubicBezTo>
                  <a:cubicBezTo>
                    <a:pt x="108" y="751"/>
                    <a:pt x="0" y="633"/>
                    <a:pt x="0" y="450"/>
                  </a:cubicBezTo>
                  <a:lnTo>
                    <a:pt x="0" y="0"/>
                  </a:lnTo>
                  <a:lnTo>
                    <a:pt x="96" y="0"/>
                  </a:lnTo>
                  <a:lnTo>
                    <a:pt x="96" y="450"/>
                  </a:lnTo>
                  <a:cubicBezTo>
                    <a:pt x="96" y="581"/>
                    <a:pt x="168" y="657"/>
                    <a:pt x="296" y="657"/>
                  </a:cubicBezTo>
                  <a:cubicBezTo>
                    <a:pt x="425" y="657"/>
                    <a:pt x="533" y="581"/>
                    <a:pt x="533" y="384"/>
                  </a:cubicBezTo>
                  <a:lnTo>
                    <a:pt x="533" y="0"/>
                  </a:lnTo>
                  <a:lnTo>
                    <a:pt x="6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5" name="Freeform 80">
              <a:extLst>
                <a:ext uri="{FF2B5EF4-FFF2-40B4-BE49-F238E27FC236}">
                  <a16:creationId xmlns:a16="http://schemas.microsoft.com/office/drawing/2014/main" id="{73252DE4-0F24-4583-8B64-3E15797F51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0" y="2896"/>
              <a:ext cx="215" cy="294"/>
            </a:xfrm>
            <a:custGeom>
              <a:avLst/>
              <a:gdLst>
                <a:gd name="T0" fmla="*/ 675 w 778"/>
                <a:gd name="T1" fmla="*/ 531 h 1062"/>
                <a:gd name="T2" fmla="*/ 675 w 778"/>
                <a:gd name="T3" fmla="*/ 531 h 1062"/>
                <a:gd name="T4" fmla="*/ 389 w 778"/>
                <a:gd name="T5" fmla="*/ 99 h 1062"/>
                <a:gd name="T6" fmla="*/ 103 w 778"/>
                <a:gd name="T7" fmla="*/ 531 h 1062"/>
                <a:gd name="T8" fmla="*/ 389 w 778"/>
                <a:gd name="T9" fmla="*/ 962 h 1062"/>
                <a:gd name="T10" fmla="*/ 675 w 778"/>
                <a:gd name="T11" fmla="*/ 531 h 1062"/>
                <a:gd name="T12" fmla="*/ 0 w 778"/>
                <a:gd name="T13" fmla="*/ 531 h 1062"/>
                <a:gd name="T14" fmla="*/ 0 w 778"/>
                <a:gd name="T15" fmla="*/ 531 h 1062"/>
                <a:gd name="T16" fmla="*/ 389 w 778"/>
                <a:gd name="T17" fmla="*/ 0 h 1062"/>
                <a:gd name="T18" fmla="*/ 778 w 778"/>
                <a:gd name="T19" fmla="*/ 531 h 1062"/>
                <a:gd name="T20" fmla="*/ 389 w 778"/>
                <a:gd name="T21" fmla="*/ 1062 h 1062"/>
                <a:gd name="T22" fmla="*/ 0 w 778"/>
                <a:gd name="T23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8" h="1062">
                  <a:moveTo>
                    <a:pt x="675" y="531"/>
                  </a:moveTo>
                  <a:lnTo>
                    <a:pt x="675" y="531"/>
                  </a:lnTo>
                  <a:cubicBezTo>
                    <a:pt x="675" y="256"/>
                    <a:pt x="569" y="99"/>
                    <a:pt x="389" y="99"/>
                  </a:cubicBezTo>
                  <a:cubicBezTo>
                    <a:pt x="209" y="99"/>
                    <a:pt x="103" y="256"/>
                    <a:pt x="103" y="531"/>
                  </a:cubicBezTo>
                  <a:cubicBezTo>
                    <a:pt x="103" y="805"/>
                    <a:pt x="209" y="962"/>
                    <a:pt x="389" y="962"/>
                  </a:cubicBezTo>
                  <a:cubicBezTo>
                    <a:pt x="569" y="962"/>
                    <a:pt x="675" y="805"/>
                    <a:pt x="675" y="531"/>
                  </a:cubicBezTo>
                  <a:close/>
                  <a:moveTo>
                    <a:pt x="0" y="531"/>
                  </a:moveTo>
                  <a:lnTo>
                    <a:pt x="0" y="531"/>
                  </a:lnTo>
                  <a:cubicBezTo>
                    <a:pt x="0" y="214"/>
                    <a:pt x="138" y="0"/>
                    <a:pt x="389" y="0"/>
                  </a:cubicBezTo>
                  <a:cubicBezTo>
                    <a:pt x="640" y="0"/>
                    <a:pt x="778" y="214"/>
                    <a:pt x="778" y="531"/>
                  </a:cubicBezTo>
                  <a:cubicBezTo>
                    <a:pt x="778" y="847"/>
                    <a:pt x="640" y="1062"/>
                    <a:pt x="389" y="1062"/>
                  </a:cubicBezTo>
                  <a:cubicBezTo>
                    <a:pt x="138" y="1062"/>
                    <a:pt x="0" y="847"/>
                    <a:pt x="0" y="5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Freeform 81">
              <a:extLst>
                <a:ext uri="{FF2B5EF4-FFF2-40B4-BE49-F238E27FC236}">
                  <a16:creationId xmlns:a16="http://schemas.microsoft.com/office/drawing/2014/main" id="{5F2DDF52-AB86-4F97-8FDB-D34C14248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" y="2896"/>
              <a:ext cx="181" cy="289"/>
            </a:xfrm>
            <a:custGeom>
              <a:avLst/>
              <a:gdLst>
                <a:gd name="T0" fmla="*/ 0 w 653"/>
                <a:gd name="T1" fmla="*/ 952 h 1044"/>
                <a:gd name="T2" fmla="*/ 0 w 653"/>
                <a:gd name="T3" fmla="*/ 952 h 1044"/>
                <a:gd name="T4" fmla="*/ 370 w 653"/>
                <a:gd name="T5" fmla="*/ 579 h 1044"/>
                <a:gd name="T6" fmla="*/ 529 w 653"/>
                <a:gd name="T7" fmla="*/ 308 h 1044"/>
                <a:gd name="T8" fmla="*/ 322 w 653"/>
                <a:gd name="T9" fmla="*/ 99 h 1044"/>
                <a:gd name="T10" fmla="*/ 91 w 653"/>
                <a:gd name="T11" fmla="*/ 244 h 1044"/>
                <a:gd name="T12" fmla="*/ 5 w 653"/>
                <a:gd name="T13" fmla="*/ 193 h 1044"/>
                <a:gd name="T14" fmla="*/ 322 w 653"/>
                <a:gd name="T15" fmla="*/ 0 h 1044"/>
                <a:gd name="T16" fmla="*/ 631 w 653"/>
                <a:gd name="T17" fmla="*/ 308 h 1044"/>
                <a:gd name="T18" fmla="*/ 441 w 653"/>
                <a:gd name="T19" fmla="*/ 652 h 1044"/>
                <a:gd name="T20" fmla="*/ 147 w 653"/>
                <a:gd name="T21" fmla="*/ 944 h 1044"/>
                <a:gd name="T22" fmla="*/ 653 w 653"/>
                <a:gd name="T23" fmla="*/ 944 h 1044"/>
                <a:gd name="T24" fmla="*/ 653 w 653"/>
                <a:gd name="T25" fmla="*/ 1044 h 1044"/>
                <a:gd name="T26" fmla="*/ 0 w 653"/>
                <a:gd name="T27" fmla="*/ 1044 h 1044"/>
                <a:gd name="T28" fmla="*/ 0 w 653"/>
                <a:gd name="T29" fmla="*/ 95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3" h="1044">
                  <a:moveTo>
                    <a:pt x="0" y="952"/>
                  </a:moveTo>
                  <a:lnTo>
                    <a:pt x="0" y="952"/>
                  </a:lnTo>
                  <a:lnTo>
                    <a:pt x="370" y="579"/>
                  </a:lnTo>
                  <a:cubicBezTo>
                    <a:pt x="457" y="492"/>
                    <a:pt x="529" y="403"/>
                    <a:pt x="529" y="308"/>
                  </a:cubicBezTo>
                  <a:cubicBezTo>
                    <a:pt x="529" y="168"/>
                    <a:pt x="427" y="99"/>
                    <a:pt x="322" y="99"/>
                  </a:cubicBezTo>
                  <a:cubicBezTo>
                    <a:pt x="222" y="99"/>
                    <a:pt x="141" y="143"/>
                    <a:pt x="91" y="244"/>
                  </a:cubicBezTo>
                  <a:lnTo>
                    <a:pt x="5" y="193"/>
                  </a:lnTo>
                  <a:cubicBezTo>
                    <a:pt x="71" y="63"/>
                    <a:pt x="191" y="0"/>
                    <a:pt x="322" y="0"/>
                  </a:cubicBezTo>
                  <a:cubicBezTo>
                    <a:pt x="474" y="0"/>
                    <a:pt x="631" y="107"/>
                    <a:pt x="631" y="308"/>
                  </a:cubicBezTo>
                  <a:cubicBezTo>
                    <a:pt x="631" y="438"/>
                    <a:pt x="545" y="548"/>
                    <a:pt x="441" y="652"/>
                  </a:cubicBezTo>
                  <a:lnTo>
                    <a:pt x="147" y="944"/>
                  </a:lnTo>
                  <a:lnTo>
                    <a:pt x="653" y="944"/>
                  </a:lnTo>
                  <a:lnTo>
                    <a:pt x="653" y="1044"/>
                  </a:lnTo>
                  <a:lnTo>
                    <a:pt x="0" y="1044"/>
                  </a:lnTo>
                  <a:lnTo>
                    <a:pt x="0" y="95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1BC2EA54-45F0-42BB-9362-41BC25D9C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0" y="2900"/>
              <a:ext cx="190" cy="290"/>
            </a:xfrm>
            <a:custGeom>
              <a:avLst/>
              <a:gdLst>
                <a:gd name="T0" fmla="*/ 587 w 689"/>
                <a:gd name="T1" fmla="*/ 706 h 1045"/>
                <a:gd name="T2" fmla="*/ 587 w 689"/>
                <a:gd name="T3" fmla="*/ 706 h 1045"/>
                <a:gd name="T4" fmla="*/ 345 w 689"/>
                <a:gd name="T5" fmla="*/ 467 h 1045"/>
                <a:gd name="T6" fmla="*/ 103 w 689"/>
                <a:gd name="T7" fmla="*/ 706 h 1045"/>
                <a:gd name="T8" fmla="*/ 345 w 689"/>
                <a:gd name="T9" fmla="*/ 945 h 1045"/>
                <a:gd name="T10" fmla="*/ 587 w 689"/>
                <a:gd name="T11" fmla="*/ 706 h 1045"/>
                <a:gd name="T12" fmla="*/ 689 w 689"/>
                <a:gd name="T13" fmla="*/ 706 h 1045"/>
                <a:gd name="T14" fmla="*/ 689 w 689"/>
                <a:gd name="T15" fmla="*/ 706 h 1045"/>
                <a:gd name="T16" fmla="*/ 345 w 689"/>
                <a:gd name="T17" fmla="*/ 1045 h 1045"/>
                <a:gd name="T18" fmla="*/ 0 w 689"/>
                <a:gd name="T19" fmla="*/ 706 h 1045"/>
                <a:gd name="T20" fmla="*/ 63 w 689"/>
                <a:gd name="T21" fmla="*/ 500 h 1045"/>
                <a:gd name="T22" fmla="*/ 399 w 689"/>
                <a:gd name="T23" fmla="*/ 0 h 1045"/>
                <a:gd name="T24" fmla="*/ 515 w 689"/>
                <a:gd name="T25" fmla="*/ 0 h 1045"/>
                <a:gd name="T26" fmla="*/ 262 w 689"/>
                <a:gd name="T27" fmla="*/ 376 h 1045"/>
                <a:gd name="T28" fmla="*/ 345 w 689"/>
                <a:gd name="T29" fmla="*/ 367 h 1045"/>
                <a:gd name="T30" fmla="*/ 689 w 689"/>
                <a:gd name="T31" fmla="*/ 706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1045">
                  <a:moveTo>
                    <a:pt x="587" y="706"/>
                  </a:moveTo>
                  <a:lnTo>
                    <a:pt x="587" y="706"/>
                  </a:lnTo>
                  <a:cubicBezTo>
                    <a:pt x="587" y="562"/>
                    <a:pt x="490" y="467"/>
                    <a:pt x="345" y="467"/>
                  </a:cubicBezTo>
                  <a:cubicBezTo>
                    <a:pt x="199" y="467"/>
                    <a:pt x="103" y="562"/>
                    <a:pt x="103" y="706"/>
                  </a:cubicBezTo>
                  <a:cubicBezTo>
                    <a:pt x="103" y="849"/>
                    <a:pt x="199" y="945"/>
                    <a:pt x="345" y="945"/>
                  </a:cubicBezTo>
                  <a:cubicBezTo>
                    <a:pt x="490" y="945"/>
                    <a:pt x="587" y="849"/>
                    <a:pt x="587" y="706"/>
                  </a:cubicBezTo>
                  <a:close/>
                  <a:moveTo>
                    <a:pt x="689" y="706"/>
                  </a:moveTo>
                  <a:lnTo>
                    <a:pt x="689" y="706"/>
                  </a:lnTo>
                  <a:cubicBezTo>
                    <a:pt x="689" y="907"/>
                    <a:pt x="544" y="1045"/>
                    <a:pt x="345" y="1045"/>
                  </a:cubicBezTo>
                  <a:cubicBezTo>
                    <a:pt x="145" y="1045"/>
                    <a:pt x="0" y="907"/>
                    <a:pt x="0" y="706"/>
                  </a:cubicBezTo>
                  <a:cubicBezTo>
                    <a:pt x="0" y="625"/>
                    <a:pt x="23" y="556"/>
                    <a:pt x="63" y="500"/>
                  </a:cubicBezTo>
                  <a:lnTo>
                    <a:pt x="399" y="0"/>
                  </a:lnTo>
                  <a:lnTo>
                    <a:pt x="515" y="0"/>
                  </a:lnTo>
                  <a:lnTo>
                    <a:pt x="262" y="376"/>
                  </a:lnTo>
                  <a:cubicBezTo>
                    <a:pt x="289" y="370"/>
                    <a:pt x="317" y="367"/>
                    <a:pt x="345" y="367"/>
                  </a:cubicBezTo>
                  <a:cubicBezTo>
                    <a:pt x="544" y="367"/>
                    <a:pt x="689" y="505"/>
                    <a:pt x="689" y="7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Freeform 83">
              <a:extLst>
                <a:ext uri="{FF2B5EF4-FFF2-40B4-BE49-F238E27FC236}">
                  <a16:creationId xmlns:a16="http://schemas.microsoft.com/office/drawing/2014/main" id="{8034DCB7-F7F6-4210-A30E-EAD7133F4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" y="2900"/>
              <a:ext cx="99" cy="285"/>
            </a:xfrm>
            <a:custGeom>
              <a:avLst/>
              <a:gdLst>
                <a:gd name="T0" fmla="*/ 359 w 359"/>
                <a:gd name="T1" fmla="*/ 0 h 1027"/>
                <a:gd name="T2" fmla="*/ 359 w 359"/>
                <a:gd name="T3" fmla="*/ 0 h 1027"/>
                <a:gd name="T4" fmla="*/ 359 w 359"/>
                <a:gd name="T5" fmla="*/ 1027 h 1027"/>
                <a:gd name="T6" fmla="*/ 257 w 359"/>
                <a:gd name="T7" fmla="*/ 1027 h 1027"/>
                <a:gd name="T8" fmla="*/ 257 w 359"/>
                <a:gd name="T9" fmla="*/ 113 h 1027"/>
                <a:gd name="T10" fmla="*/ 27 w 359"/>
                <a:gd name="T11" fmla="*/ 182 h 1027"/>
                <a:gd name="T12" fmla="*/ 0 w 359"/>
                <a:gd name="T13" fmla="*/ 94 h 1027"/>
                <a:gd name="T14" fmla="*/ 271 w 359"/>
                <a:gd name="T15" fmla="*/ 0 h 1027"/>
                <a:gd name="T16" fmla="*/ 359 w 359"/>
                <a:gd name="T1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1027">
                  <a:moveTo>
                    <a:pt x="359" y="0"/>
                  </a:moveTo>
                  <a:lnTo>
                    <a:pt x="359" y="0"/>
                  </a:lnTo>
                  <a:lnTo>
                    <a:pt x="359" y="1027"/>
                  </a:lnTo>
                  <a:lnTo>
                    <a:pt x="257" y="1027"/>
                  </a:lnTo>
                  <a:lnTo>
                    <a:pt x="257" y="113"/>
                  </a:lnTo>
                  <a:lnTo>
                    <a:pt x="27" y="182"/>
                  </a:lnTo>
                  <a:lnTo>
                    <a:pt x="0" y="94"/>
                  </a:lnTo>
                  <a:lnTo>
                    <a:pt x="271" y="0"/>
                  </a:lnTo>
                  <a:lnTo>
                    <a:pt x="3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Freeform 84">
              <a:extLst>
                <a:ext uri="{FF2B5EF4-FFF2-40B4-BE49-F238E27FC236}">
                  <a16:creationId xmlns:a16="http://schemas.microsoft.com/office/drawing/2014/main" id="{0CE12627-0735-4BED-B700-DA6C90AEE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6" y="2896"/>
              <a:ext cx="215" cy="294"/>
            </a:xfrm>
            <a:custGeom>
              <a:avLst/>
              <a:gdLst>
                <a:gd name="T0" fmla="*/ 675 w 777"/>
                <a:gd name="T1" fmla="*/ 531 h 1062"/>
                <a:gd name="T2" fmla="*/ 675 w 777"/>
                <a:gd name="T3" fmla="*/ 531 h 1062"/>
                <a:gd name="T4" fmla="*/ 389 w 777"/>
                <a:gd name="T5" fmla="*/ 99 h 1062"/>
                <a:gd name="T6" fmla="*/ 103 w 777"/>
                <a:gd name="T7" fmla="*/ 531 h 1062"/>
                <a:gd name="T8" fmla="*/ 389 w 777"/>
                <a:gd name="T9" fmla="*/ 962 h 1062"/>
                <a:gd name="T10" fmla="*/ 675 w 777"/>
                <a:gd name="T11" fmla="*/ 531 h 1062"/>
                <a:gd name="T12" fmla="*/ 0 w 777"/>
                <a:gd name="T13" fmla="*/ 531 h 1062"/>
                <a:gd name="T14" fmla="*/ 0 w 777"/>
                <a:gd name="T15" fmla="*/ 531 h 1062"/>
                <a:gd name="T16" fmla="*/ 389 w 777"/>
                <a:gd name="T17" fmla="*/ 0 h 1062"/>
                <a:gd name="T18" fmla="*/ 777 w 777"/>
                <a:gd name="T19" fmla="*/ 531 h 1062"/>
                <a:gd name="T20" fmla="*/ 389 w 777"/>
                <a:gd name="T21" fmla="*/ 1062 h 1062"/>
                <a:gd name="T22" fmla="*/ 0 w 777"/>
                <a:gd name="T23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7" h="1062">
                  <a:moveTo>
                    <a:pt x="675" y="531"/>
                  </a:moveTo>
                  <a:lnTo>
                    <a:pt x="675" y="531"/>
                  </a:lnTo>
                  <a:cubicBezTo>
                    <a:pt x="675" y="256"/>
                    <a:pt x="569" y="99"/>
                    <a:pt x="389" y="99"/>
                  </a:cubicBezTo>
                  <a:cubicBezTo>
                    <a:pt x="208" y="99"/>
                    <a:pt x="103" y="256"/>
                    <a:pt x="103" y="531"/>
                  </a:cubicBezTo>
                  <a:cubicBezTo>
                    <a:pt x="103" y="805"/>
                    <a:pt x="208" y="962"/>
                    <a:pt x="389" y="962"/>
                  </a:cubicBezTo>
                  <a:cubicBezTo>
                    <a:pt x="569" y="962"/>
                    <a:pt x="675" y="805"/>
                    <a:pt x="675" y="531"/>
                  </a:cubicBezTo>
                  <a:close/>
                  <a:moveTo>
                    <a:pt x="0" y="531"/>
                  </a:moveTo>
                  <a:lnTo>
                    <a:pt x="0" y="531"/>
                  </a:lnTo>
                  <a:cubicBezTo>
                    <a:pt x="0" y="214"/>
                    <a:pt x="138" y="0"/>
                    <a:pt x="389" y="0"/>
                  </a:cubicBezTo>
                  <a:cubicBezTo>
                    <a:pt x="639" y="0"/>
                    <a:pt x="777" y="214"/>
                    <a:pt x="777" y="531"/>
                  </a:cubicBezTo>
                  <a:cubicBezTo>
                    <a:pt x="777" y="847"/>
                    <a:pt x="639" y="1062"/>
                    <a:pt x="389" y="1062"/>
                  </a:cubicBezTo>
                  <a:cubicBezTo>
                    <a:pt x="138" y="1062"/>
                    <a:pt x="0" y="847"/>
                    <a:pt x="0" y="5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Freeform 85">
              <a:extLst>
                <a:ext uri="{FF2B5EF4-FFF2-40B4-BE49-F238E27FC236}">
                  <a16:creationId xmlns:a16="http://schemas.microsoft.com/office/drawing/2014/main" id="{72EC1F38-CB2B-4691-9A7C-E51F8710D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" y="2900"/>
              <a:ext cx="187" cy="290"/>
            </a:xfrm>
            <a:custGeom>
              <a:avLst/>
              <a:gdLst>
                <a:gd name="T0" fmla="*/ 675 w 675"/>
                <a:gd name="T1" fmla="*/ 729 h 1045"/>
                <a:gd name="T2" fmla="*/ 675 w 675"/>
                <a:gd name="T3" fmla="*/ 729 h 1045"/>
                <a:gd name="T4" fmla="*/ 330 w 675"/>
                <a:gd name="T5" fmla="*/ 1045 h 1045"/>
                <a:gd name="T6" fmla="*/ 0 w 675"/>
                <a:gd name="T7" fmla="*/ 841 h 1045"/>
                <a:gd name="T8" fmla="*/ 85 w 675"/>
                <a:gd name="T9" fmla="*/ 791 h 1045"/>
                <a:gd name="T10" fmla="*/ 330 w 675"/>
                <a:gd name="T11" fmla="*/ 945 h 1045"/>
                <a:gd name="T12" fmla="*/ 572 w 675"/>
                <a:gd name="T13" fmla="*/ 729 h 1045"/>
                <a:gd name="T14" fmla="*/ 330 w 675"/>
                <a:gd name="T15" fmla="*/ 514 h 1045"/>
                <a:gd name="T16" fmla="*/ 330 w 675"/>
                <a:gd name="T17" fmla="*/ 512 h 1045"/>
                <a:gd name="T18" fmla="*/ 329 w 675"/>
                <a:gd name="T19" fmla="*/ 514 h 1045"/>
                <a:gd name="T20" fmla="*/ 301 w 675"/>
                <a:gd name="T21" fmla="*/ 514 h 1045"/>
                <a:gd name="T22" fmla="*/ 257 w 675"/>
                <a:gd name="T23" fmla="*/ 446 h 1045"/>
                <a:gd name="T24" fmla="*/ 512 w 675"/>
                <a:gd name="T25" fmla="*/ 97 h 1045"/>
                <a:gd name="T26" fmla="*/ 30 w 675"/>
                <a:gd name="T27" fmla="*/ 97 h 1045"/>
                <a:gd name="T28" fmla="*/ 30 w 675"/>
                <a:gd name="T29" fmla="*/ 0 h 1045"/>
                <a:gd name="T30" fmla="*/ 631 w 675"/>
                <a:gd name="T31" fmla="*/ 0 h 1045"/>
                <a:gd name="T32" fmla="*/ 631 w 675"/>
                <a:gd name="T33" fmla="*/ 97 h 1045"/>
                <a:gd name="T34" fmla="*/ 392 w 675"/>
                <a:gd name="T35" fmla="*/ 427 h 1045"/>
                <a:gd name="T36" fmla="*/ 675 w 675"/>
                <a:gd name="T37" fmla="*/ 729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5" h="1045">
                  <a:moveTo>
                    <a:pt x="675" y="729"/>
                  </a:moveTo>
                  <a:lnTo>
                    <a:pt x="675" y="729"/>
                  </a:lnTo>
                  <a:cubicBezTo>
                    <a:pt x="675" y="933"/>
                    <a:pt x="511" y="1045"/>
                    <a:pt x="330" y="1045"/>
                  </a:cubicBezTo>
                  <a:cubicBezTo>
                    <a:pt x="182" y="1045"/>
                    <a:pt x="50" y="976"/>
                    <a:pt x="0" y="841"/>
                  </a:cubicBezTo>
                  <a:lnTo>
                    <a:pt x="85" y="791"/>
                  </a:lnTo>
                  <a:cubicBezTo>
                    <a:pt x="119" y="895"/>
                    <a:pt x="213" y="945"/>
                    <a:pt x="330" y="945"/>
                  </a:cubicBezTo>
                  <a:cubicBezTo>
                    <a:pt x="464" y="945"/>
                    <a:pt x="572" y="871"/>
                    <a:pt x="572" y="729"/>
                  </a:cubicBezTo>
                  <a:cubicBezTo>
                    <a:pt x="572" y="587"/>
                    <a:pt x="464" y="514"/>
                    <a:pt x="330" y="514"/>
                  </a:cubicBezTo>
                  <a:lnTo>
                    <a:pt x="330" y="512"/>
                  </a:lnTo>
                  <a:lnTo>
                    <a:pt x="329" y="514"/>
                  </a:lnTo>
                  <a:lnTo>
                    <a:pt x="301" y="514"/>
                  </a:lnTo>
                  <a:lnTo>
                    <a:pt x="257" y="446"/>
                  </a:lnTo>
                  <a:lnTo>
                    <a:pt x="512" y="97"/>
                  </a:lnTo>
                  <a:lnTo>
                    <a:pt x="30" y="97"/>
                  </a:lnTo>
                  <a:lnTo>
                    <a:pt x="30" y="0"/>
                  </a:lnTo>
                  <a:lnTo>
                    <a:pt x="631" y="0"/>
                  </a:lnTo>
                  <a:lnTo>
                    <a:pt x="631" y="97"/>
                  </a:lnTo>
                  <a:lnTo>
                    <a:pt x="392" y="427"/>
                  </a:lnTo>
                  <a:cubicBezTo>
                    <a:pt x="546" y="447"/>
                    <a:pt x="675" y="549"/>
                    <a:pt x="675" y="72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331A4282-8F5A-457F-AC54-51475820A8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7" y="2896"/>
              <a:ext cx="191" cy="289"/>
            </a:xfrm>
            <a:custGeom>
              <a:avLst/>
              <a:gdLst>
                <a:gd name="T0" fmla="*/ 345 w 689"/>
                <a:gd name="T1" fmla="*/ 577 h 1044"/>
                <a:gd name="T2" fmla="*/ 345 w 689"/>
                <a:gd name="T3" fmla="*/ 577 h 1044"/>
                <a:gd name="T4" fmla="*/ 587 w 689"/>
                <a:gd name="T5" fmla="*/ 338 h 1044"/>
                <a:gd name="T6" fmla="*/ 345 w 689"/>
                <a:gd name="T7" fmla="*/ 99 h 1044"/>
                <a:gd name="T8" fmla="*/ 103 w 689"/>
                <a:gd name="T9" fmla="*/ 338 h 1044"/>
                <a:gd name="T10" fmla="*/ 345 w 689"/>
                <a:gd name="T11" fmla="*/ 577 h 1044"/>
                <a:gd name="T12" fmla="*/ 626 w 689"/>
                <a:gd name="T13" fmla="*/ 544 h 1044"/>
                <a:gd name="T14" fmla="*/ 626 w 689"/>
                <a:gd name="T15" fmla="*/ 544 h 1044"/>
                <a:gd name="T16" fmla="*/ 290 w 689"/>
                <a:gd name="T17" fmla="*/ 1044 h 1044"/>
                <a:gd name="T18" fmla="*/ 174 w 689"/>
                <a:gd name="T19" fmla="*/ 1044 h 1044"/>
                <a:gd name="T20" fmla="*/ 427 w 689"/>
                <a:gd name="T21" fmla="*/ 668 h 1044"/>
                <a:gd name="T22" fmla="*/ 345 w 689"/>
                <a:gd name="T23" fmla="*/ 677 h 1044"/>
                <a:gd name="T24" fmla="*/ 0 w 689"/>
                <a:gd name="T25" fmla="*/ 338 h 1044"/>
                <a:gd name="T26" fmla="*/ 345 w 689"/>
                <a:gd name="T27" fmla="*/ 0 h 1044"/>
                <a:gd name="T28" fmla="*/ 689 w 689"/>
                <a:gd name="T29" fmla="*/ 338 h 1044"/>
                <a:gd name="T30" fmla="*/ 626 w 689"/>
                <a:gd name="T31" fmla="*/ 5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1044">
                  <a:moveTo>
                    <a:pt x="345" y="577"/>
                  </a:moveTo>
                  <a:lnTo>
                    <a:pt x="345" y="577"/>
                  </a:lnTo>
                  <a:cubicBezTo>
                    <a:pt x="490" y="577"/>
                    <a:pt x="587" y="482"/>
                    <a:pt x="587" y="338"/>
                  </a:cubicBezTo>
                  <a:cubicBezTo>
                    <a:pt x="587" y="195"/>
                    <a:pt x="490" y="99"/>
                    <a:pt x="345" y="99"/>
                  </a:cubicBezTo>
                  <a:cubicBezTo>
                    <a:pt x="199" y="99"/>
                    <a:pt x="103" y="195"/>
                    <a:pt x="103" y="338"/>
                  </a:cubicBezTo>
                  <a:cubicBezTo>
                    <a:pt x="103" y="482"/>
                    <a:pt x="199" y="577"/>
                    <a:pt x="345" y="577"/>
                  </a:cubicBezTo>
                  <a:close/>
                  <a:moveTo>
                    <a:pt x="626" y="544"/>
                  </a:moveTo>
                  <a:lnTo>
                    <a:pt x="626" y="544"/>
                  </a:lnTo>
                  <a:lnTo>
                    <a:pt x="290" y="1044"/>
                  </a:lnTo>
                  <a:lnTo>
                    <a:pt x="174" y="1044"/>
                  </a:lnTo>
                  <a:lnTo>
                    <a:pt x="427" y="668"/>
                  </a:lnTo>
                  <a:cubicBezTo>
                    <a:pt x="400" y="674"/>
                    <a:pt x="372" y="677"/>
                    <a:pt x="345" y="677"/>
                  </a:cubicBezTo>
                  <a:cubicBezTo>
                    <a:pt x="145" y="677"/>
                    <a:pt x="0" y="539"/>
                    <a:pt x="0" y="338"/>
                  </a:cubicBezTo>
                  <a:cubicBezTo>
                    <a:pt x="0" y="137"/>
                    <a:pt x="145" y="0"/>
                    <a:pt x="345" y="0"/>
                  </a:cubicBezTo>
                  <a:cubicBezTo>
                    <a:pt x="544" y="0"/>
                    <a:pt x="689" y="137"/>
                    <a:pt x="689" y="338"/>
                  </a:cubicBezTo>
                  <a:cubicBezTo>
                    <a:pt x="689" y="419"/>
                    <a:pt x="666" y="488"/>
                    <a:pt x="626" y="54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Freeform 87">
              <a:extLst>
                <a:ext uri="{FF2B5EF4-FFF2-40B4-BE49-F238E27FC236}">
                  <a16:creationId xmlns:a16="http://schemas.microsoft.com/office/drawing/2014/main" id="{CF8FA80A-14DA-4185-9D88-EDF05D222F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4" y="2896"/>
              <a:ext cx="191" cy="289"/>
            </a:xfrm>
            <a:custGeom>
              <a:avLst/>
              <a:gdLst>
                <a:gd name="T0" fmla="*/ 345 w 690"/>
                <a:gd name="T1" fmla="*/ 577 h 1044"/>
                <a:gd name="T2" fmla="*/ 345 w 690"/>
                <a:gd name="T3" fmla="*/ 577 h 1044"/>
                <a:gd name="T4" fmla="*/ 587 w 690"/>
                <a:gd name="T5" fmla="*/ 338 h 1044"/>
                <a:gd name="T6" fmla="*/ 345 w 690"/>
                <a:gd name="T7" fmla="*/ 99 h 1044"/>
                <a:gd name="T8" fmla="*/ 103 w 690"/>
                <a:gd name="T9" fmla="*/ 338 h 1044"/>
                <a:gd name="T10" fmla="*/ 345 w 690"/>
                <a:gd name="T11" fmla="*/ 577 h 1044"/>
                <a:gd name="T12" fmla="*/ 627 w 690"/>
                <a:gd name="T13" fmla="*/ 544 h 1044"/>
                <a:gd name="T14" fmla="*/ 627 w 690"/>
                <a:gd name="T15" fmla="*/ 544 h 1044"/>
                <a:gd name="T16" fmla="*/ 291 w 690"/>
                <a:gd name="T17" fmla="*/ 1044 h 1044"/>
                <a:gd name="T18" fmla="*/ 175 w 690"/>
                <a:gd name="T19" fmla="*/ 1044 h 1044"/>
                <a:gd name="T20" fmla="*/ 427 w 690"/>
                <a:gd name="T21" fmla="*/ 668 h 1044"/>
                <a:gd name="T22" fmla="*/ 345 w 690"/>
                <a:gd name="T23" fmla="*/ 677 h 1044"/>
                <a:gd name="T24" fmla="*/ 0 w 690"/>
                <a:gd name="T25" fmla="*/ 338 h 1044"/>
                <a:gd name="T26" fmla="*/ 345 w 690"/>
                <a:gd name="T27" fmla="*/ 0 h 1044"/>
                <a:gd name="T28" fmla="*/ 690 w 690"/>
                <a:gd name="T29" fmla="*/ 338 h 1044"/>
                <a:gd name="T30" fmla="*/ 627 w 690"/>
                <a:gd name="T31" fmla="*/ 5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0" h="1044">
                  <a:moveTo>
                    <a:pt x="345" y="577"/>
                  </a:moveTo>
                  <a:lnTo>
                    <a:pt x="345" y="577"/>
                  </a:lnTo>
                  <a:cubicBezTo>
                    <a:pt x="490" y="577"/>
                    <a:pt x="587" y="482"/>
                    <a:pt x="587" y="338"/>
                  </a:cubicBezTo>
                  <a:cubicBezTo>
                    <a:pt x="587" y="195"/>
                    <a:pt x="490" y="99"/>
                    <a:pt x="345" y="99"/>
                  </a:cubicBezTo>
                  <a:cubicBezTo>
                    <a:pt x="200" y="99"/>
                    <a:pt x="103" y="195"/>
                    <a:pt x="103" y="338"/>
                  </a:cubicBezTo>
                  <a:cubicBezTo>
                    <a:pt x="103" y="482"/>
                    <a:pt x="200" y="577"/>
                    <a:pt x="345" y="577"/>
                  </a:cubicBezTo>
                  <a:close/>
                  <a:moveTo>
                    <a:pt x="627" y="544"/>
                  </a:moveTo>
                  <a:lnTo>
                    <a:pt x="627" y="544"/>
                  </a:lnTo>
                  <a:lnTo>
                    <a:pt x="291" y="1044"/>
                  </a:lnTo>
                  <a:lnTo>
                    <a:pt x="175" y="1044"/>
                  </a:lnTo>
                  <a:lnTo>
                    <a:pt x="427" y="668"/>
                  </a:lnTo>
                  <a:cubicBezTo>
                    <a:pt x="400" y="674"/>
                    <a:pt x="373" y="677"/>
                    <a:pt x="345" y="677"/>
                  </a:cubicBezTo>
                  <a:cubicBezTo>
                    <a:pt x="145" y="677"/>
                    <a:pt x="0" y="539"/>
                    <a:pt x="0" y="338"/>
                  </a:cubicBezTo>
                  <a:cubicBezTo>
                    <a:pt x="0" y="137"/>
                    <a:pt x="145" y="0"/>
                    <a:pt x="345" y="0"/>
                  </a:cubicBezTo>
                  <a:cubicBezTo>
                    <a:pt x="544" y="0"/>
                    <a:pt x="690" y="137"/>
                    <a:pt x="690" y="338"/>
                  </a:cubicBezTo>
                  <a:cubicBezTo>
                    <a:pt x="690" y="419"/>
                    <a:pt x="666" y="488"/>
                    <a:pt x="627" y="54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Freeform 88">
              <a:extLst>
                <a:ext uri="{FF2B5EF4-FFF2-40B4-BE49-F238E27FC236}">
                  <a16:creationId xmlns:a16="http://schemas.microsoft.com/office/drawing/2014/main" id="{2CF3BAF5-FF7E-4F1E-A4FE-5FB95E479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" y="2896"/>
              <a:ext cx="181" cy="289"/>
            </a:xfrm>
            <a:custGeom>
              <a:avLst/>
              <a:gdLst>
                <a:gd name="T0" fmla="*/ 0 w 653"/>
                <a:gd name="T1" fmla="*/ 952 h 1044"/>
                <a:gd name="T2" fmla="*/ 0 w 653"/>
                <a:gd name="T3" fmla="*/ 952 h 1044"/>
                <a:gd name="T4" fmla="*/ 370 w 653"/>
                <a:gd name="T5" fmla="*/ 579 h 1044"/>
                <a:gd name="T6" fmla="*/ 528 w 653"/>
                <a:gd name="T7" fmla="*/ 308 h 1044"/>
                <a:gd name="T8" fmla="*/ 321 w 653"/>
                <a:gd name="T9" fmla="*/ 99 h 1044"/>
                <a:gd name="T10" fmla="*/ 91 w 653"/>
                <a:gd name="T11" fmla="*/ 244 h 1044"/>
                <a:gd name="T12" fmla="*/ 4 w 653"/>
                <a:gd name="T13" fmla="*/ 193 h 1044"/>
                <a:gd name="T14" fmla="*/ 321 w 653"/>
                <a:gd name="T15" fmla="*/ 0 h 1044"/>
                <a:gd name="T16" fmla="*/ 631 w 653"/>
                <a:gd name="T17" fmla="*/ 308 h 1044"/>
                <a:gd name="T18" fmla="*/ 440 w 653"/>
                <a:gd name="T19" fmla="*/ 652 h 1044"/>
                <a:gd name="T20" fmla="*/ 147 w 653"/>
                <a:gd name="T21" fmla="*/ 944 h 1044"/>
                <a:gd name="T22" fmla="*/ 653 w 653"/>
                <a:gd name="T23" fmla="*/ 944 h 1044"/>
                <a:gd name="T24" fmla="*/ 653 w 653"/>
                <a:gd name="T25" fmla="*/ 1044 h 1044"/>
                <a:gd name="T26" fmla="*/ 0 w 653"/>
                <a:gd name="T27" fmla="*/ 1044 h 1044"/>
                <a:gd name="T28" fmla="*/ 0 w 653"/>
                <a:gd name="T29" fmla="*/ 95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3" h="1044">
                  <a:moveTo>
                    <a:pt x="0" y="952"/>
                  </a:moveTo>
                  <a:lnTo>
                    <a:pt x="0" y="952"/>
                  </a:lnTo>
                  <a:lnTo>
                    <a:pt x="370" y="579"/>
                  </a:lnTo>
                  <a:cubicBezTo>
                    <a:pt x="456" y="492"/>
                    <a:pt x="528" y="403"/>
                    <a:pt x="528" y="308"/>
                  </a:cubicBezTo>
                  <a:cubicBezTo>
                    <a:pt x="528" y="168"/>
                    <a:pt x="427" y="99"/>
                    <a:pt x="321" y="99"/>
                  </a:cubicBezTo>
                  <a:cubicBezTo>
                    <a:pt x="221" y="99"/>
                    <a:pt x="141" y="143"/>
                    <a:pt x="91" y="244"/>
                  </a:cubicBezTo>
                  <a:lnTo>
                    <a:pt x="4" y="193"/>
                  </a:lnTo>
                  <a:cubicBezTo>
                    <a:pt x="70" y="63"/>
                    <a:pt x="191" y="0"/>
                    <a:pt x="321" y="0"/>
                  </a:cubicBezTo>
                  <a:cubicBezTo>
                    <a:pt x="474" y="0"/>
                    <a:pt x="631" y="107"/>
                    <a:pt x="631" y="308"/>
                  </a:cubicBezTo>
                  <a:cubicBezTo>
                    <a:pt x="631" y="438"/>
                    <a:pt x="544" y="548"/>
                    <a:pt x="440" y="652"/>
                  </a:cubicBezTo>
                  <a:lnTo>
                    <a:pt x="147" y="944"/>
                  </a:lnTo>
                  <a:lnTo>
                    <a:pt x="653" y="944"/>
                  </a:lnTo>
                  <a:lnTo>
                    <a:pt x="653" y="1044"/>
                  </a:lnTo>
                  <a:lnTo>
                    <a:pt x="0" y="1044"/>
                  </a:lnTo>
                  <a:lnTo>
                    <a:pt x="0" y="95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4" name="Freeform 89">
              <a:extLst>
                <a:ext uri="{FF2B5EF4-FFF2-40B4-BE49-F238E27FC236}">
                  <a16:creationId xmlns:a16="http://schemas.microsoft.com/office/drawing/2014/main" id="{AA985804-771D-4B7A-B4B1-AB3B192AA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2" y="2896"/>
              <a:ext cx="180" cy="289"/>
            </a:xfrm>
            <a:custGeom>
              <a:avLst/>
              <a:gdLst>
                <a:gd name="T0" fmla="*/ 0 w 653"/>
                <a:gd name="T1" fmla="*/ 952 h 1044"/>
                <a:gd name="T2" fmla="*/ 0 w 653"/>
                <a:gd name="T3" fmla="*/ 952 h 1044"/>
                <a:gd name="T4" fmla="*/ 369 w 653"/>
                <a:gd name="T5" fmla="*/ 579 h 1044"/>
                <a:gd name="T6" fmla="*/ 528 w 653"/>
                <a:gd name="T7" fmla="*/ 308 h 1044"/>
                <a:gd name="T8" fmla="*/ 321 w 653"/>
                <a:gd name="T9" fmla="*/ 99 h 1044"/>
                <a:gd name="T10" fmla="*/ 91 w 653"/>
                <a:gd name="T11" fmla="*/ 244 h 1044"/>
                <a:gd name="T12" fmla="*/ 4 w 653"/>
                <a:gd name="T13" fmla="*/ 193 h 1044"/>
                <a:gd name="T14" fmla="*/ 321 w 653"/>
                <a:gd name="T15" fmla="*/ 0 h 1044"/>
                <a:gd name="T16" fmla="*/ 630 w 653"/>
                <a:gd name="T17" fmla="*/ 308 h 1044"/>
                <a:gd name="T18" fmla="*/ 440 w 653"/>
                <a:gd name="T19" fmla="*/ 652 h 1044"/>
                <a:gd name="T20" fmla="*/ 146 w 653"/>
                <a:gd name="T21" fmla="*/ 944 h 1044"/>
                <a:gd name="T22" fmla="*/ 653 w 653"/>
                <a:gd name="T23" fmla="*/ 944 h 1044"/>
                <a:gd name="T24" fmla="*/ 653 w 653"/>
                <a:gd name="T25" fmla="*/ 1044 h 1044"/>
                <a:gd name="T26" fmla="*/ 0 w 653"/>
                <a:gd name="T27" fmla="*/ 1044 h 1044"/>
                <a:gd name="T28" fmla="*/ 0 w 653"/>
                <a:gd name="T29" fmla="*/ 95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3" h="1044">
                  <a:moveTo>
                    <a:pt x="0" y="952"/>
                  </a:moveTo>
                  <a:lnTo>
                    <a:pt x="0" y="952"/>
                  </a:lnTo>
                  <a:lnTo>
                    <a:pt x="369" y="579"/>
                  </a:lnTo>
                  <a:cubicBezTo>
                    <a:pt x="456" y="492"/>
                    <a:pt x="528" y="403"/>
                    <a:pt x="528" y="308"/>
                  </a:cubicBezTo>
                  <a:cubicBezTo>
                    <a:pt x="528" y="168"/>
                    <a:pt x="426" y="99"/>
                    <a:pt x="321" y="99"/>
                  </a:cubicBezTo>
                  <a:cubicBezTo>
                    <a:pt x="221" y="99"/>
                    <a:pt x="141" y="143"/>
                    <a:pt x="91" y="244"/>
                  </a:cubicBezTo>
                  <a:lnTo>
                    <a:pt x="4" y="193"/>
                  </a:lnTo>
                  <a:cubicBezTo>
                    <a:pt x="70" y="63"/>
                    <a:pt x="190" y="0"/>
                    <a:pt x="321" y="0"/>
                  </a:cubicBezTo>
                  <a:cubicBezTo>
                    <a:pt x="473" y="0"/>
                    <a:pt x="630" y="107"/>
                    <a:pt x="630" y="308"/>
                  </a:cubicBezTo>
                  <a:cubicBezTo>
                    <a:pt x="630" y="438"/>
                    <a:pt x="544" y="548"/>
                    <a:pt x="440" y="652"/>
                  </a:cubicBezTo>
                  <a:lnTo>
                    <a:pt x="146" y="944"/>
                  </a:lnTo>
                  <a:lnTo>
                    <a:pt x="653" y="944"/>
                  </a:lnTo>
                  <a:lnTo>
                    <a:pt x="653" y="1044"/>
                  </a:lnTo>
                  <a:lnTo>
                    <a:pt x="0" y="1044"/>
                  </a:lnTo>
                  <a:lnTo>
                    <a:pt x="0" y="95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7D2B3B7-B657-4151-84EC-F73E64165FC2}"/>
              </a:ext>
            </a:extLst>
          </p:cNvPr>
          <p:cNvGrpSpPr/>
          <p:nvPr userDrawn="1"/>
        </p:nvGrpSpPr>
        <p:grpSpPr>
          <a:xfrm rot="10800000" flipH="1" flipV="1">
            <a:off x="4942305" y="1298178"/>
            <a:ext cx="6936286" cy="4624721"/>
            <a:chOff x="7288008" y="642144"/>
            <a:chExt cx="6931025" cy="4621213"/>
          </a:xfrm>
          <a:gradFill flip="none" rotWithShape="1">
            <a:gsLst>
              <a:gs pos="35000">
                <a:srgbClr val="D40E8C"/>
              </a:gs>
              <a:gs pos="93000">
                <a:srgbClr val="F37421"/>
              </a:gs>
            </a:gsLst>
            <a:lin ang="13500000" scaled="1"/>
            <a:tileRect/>
          </a:gradFill>
        </p:grpSpPr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CE428EEA-EB50-48BB-A491-7E338E7A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77458" y="642144"/>
              <a:ext cx="2441575" cy="4621213"/>
            </a:xfrm>
            <a:custGeom>
              <a:avLst/>
              <a:gdLst>
                <a:gd name="T0" fmla="*/ 1791 w 3415"/>
                <a:gd name="T1" fmla="*/ 4705 h 6462"/>
                <a:gd name="T2" fmla="*/ 1791 w 3415"/>
                <a:gd name="T3" fmla="*/ 4705 h 6462"/>
                <a:gd name="T4" fmla="*/ 0 w 3415"/>
                <a:gd name="T5" fmla="*/ 6026 h 6462"/>
                <a:gd name="T6" fmla="*/ 172 w 3415"/>
                <a:gd name="T7" fmla="*/ 6462 h 6462"/>
                <a:gd name="T8" fmla="*/ 172 w 3415"/>
                <a:gd name="T9" fmla="*/ 6462 h 6462"/>
                <a:gd name="T10" fmla="*/ 2157 w 3415"/>
                <a:gd name="T11" fmla="*/ 4998 h 6462"/>
                <a:gd name="T12" fmla="*/ 3036 w 3415"/>
                <a:gd name="T13" fmla="*/ 786 h 6462"/>
                <a:gd name="T14" fmla="*/ 3035 w 3415"/>
                <a:gd name="T15" fmla="*/ 784 h 6462"/>
                <a:gd name="T16" fmla="*/ 3027 w 3415"/>
                <a:gd name="T17" fmla="*/ 754 h 6462"/>
                <a:gd name="T18" fmla="*/ 2749 w 3415"/>
                <a:gd name="T19" fmla="*/ 0 h 6462"/>
                <a:gd name="T20" fmla="*/ 2224 w 3415"/>
                <a:gd name="T21" fmla="*/ 0 h 6462"/>
                <a:gd name="T22" fmla="*/ 1791 w 3415"/>
                <a:gd name="T23" fmla="*/ 4705 h 6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15" h="6462">
                  <a:moveTo>
                    <a:pt x="1791" y="4705"/>
                  </a:moveTo>
                  <a:lnTo>
                    <a:pt x="1791" y="4705"/>
                  </a:lnTo>
                  <a:cubicBezTo>
                    <a:pt x="1302" y="5317"/>
                    <a:pt x="681" y="5760"/>
                    <a:pt x="0" y="6026"/>
                  </a:cubicBezTo>
                  <a:lnTo>
                    <a:pt x="172" y="6462"/>
                  </a:lnTo>
                  <a:lnTo>
                    <a:pt x="172" y="6462"/>
                  </a:lnTo>
                  <a:cubicBezTo>
                    <a:pt x="926" y="6168"/>
                    <a:pt x="1616" y="5677"/>
                    <a:pt x="2157" y="4998"/>
                  </a:cubicBezTo>
                  <a:cubicBezTo>
                    <a:pt x="3140" y="3767"/>
                    <a:pt x="3415" y="2199"/>
                    <a:pt x="3036" y="786"/>
                  </a:cubicBezTo>
                  <a:lnTo>
                    <a:pt x="3035" y="784"/>
                  </a:lnTo>
                  <a:lnTo>
                    <a:pt x="3027" y="754"/>
                  </a:lnTo>
                  <a:cubicBezTo>
                    <a:pt x="2956" y="496"/>
                    <a:pt x="2863" y="243"/>
                    <a:pt x="2749" y="0"/>
                  </a:cubicBezTo>
                  <a:lnTo>
                    <a:pt x="2224" y="0"/>
                  </a:lnTo>
                  <a:cubicBezTo>
                    <a:pt x="3007" y="1467"/>
                    <a:pt x="2895" y="3322"/>
                    <a:pt x="1791" y="47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53795936-0BED-4D99-B48B-1C2DC3535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008" y="642144"/>
              <a:ext cx="658813" cy="989013"/>
            </a:xfrm>
            <a:custGeom>
              <a:avLst/>
              <a:gdLst>
                <a:gd name="T0" fmla="*/ 0 w 922"/>
                <a:gd name="T1" fmla="*/ 1311 h 1381"/>
                <a:gd name="T2" fmla="*/ 0 w 922"/>
                <a:gd name="T3" fmla="*/ 1311 h 1381"/>
                <a:gd name="T4" fmla="*/ 464 w 922"/>
                <a:gd name="T5" fmla="*/ 1381 h 1381"/>
                <a:gd name="T6" fmla="*/ 922 w 922"/>
                <a:gd name="T7" fmla="*/ 0 h 1381"/>
                <a:gd name="T8" fmla="*/ 397 w 922"/>
                <a:gd name="T9" fmla="*/ 0 h 1381"/>
                <a:gd name="T10" fmla="*/ 0 w 922"/>
                <a:gd name="T11" fmla="*/ 1311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2" h="1381">
                  <a:moveTo>
                    <a:pt x="0" y="1311"/>
                  </a:moveTo>
                  <a:lnTo>
                    <a:pt x="0" y="1311"/>
                  </a:lnTo>
                  <a:lnTo>
                    <a:pt x="464" y="1381"/>
                  </a:lnTo>
                  <a:cubicBezTo>
                    <a:pt x="535" y="906"/>
                    <a:pt x="687" y="438"/>
                    <a:pt x="922" y="0"/>
                  </a:cubicBezTo>
                  <a:lnTo>
                    <a:pt x="397" y="0"/>
                  </a:lnTo>
                  <a:cubicBezTo>
                    <a:pt x="199" y="421"/>
                    <a:pt x="67" y="863"/>
                    <a:pt x="0" y="13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8EA5C7D8-ED9D-4233-ADF9-615B230C5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45" y="642144"/>
              <a:ext cx="1822450" cy="3684588"/>
            </a:xfrm>
            <a:custGeom>
              <a:avLst/>
              <a:gdLst>
                <a:gd name="T0" fmla="*/ 1204 w 2549"/>
                <a:gd name="T1" fmla="*/ 3827 h 5151"/>
                <a:gd name="T2" fmla="*/ 1204 w 2549"/>
                <a:gd name="T3" fmla="*/ 3827 h 5151"/>
                <a:gd name="T4" fmla="*/ 0 w 2549"/>
                <a:gd name="T5" fmla="*/ 4714 h 5151"/>
                <a:gd name="T6" fmla="*/ 171 w 2549"/>
                <a:gd name="T7" fmla="*/ 5151 h 5151"/>
                <a:gd name="T8" fmla="*/ 1570 w 2549"/>
                <a:gd name="T9" fmla="*/ 4120 h 5151"/>
                <a:gd name="T10" fmla="*/ 1626 w 2549"/>
                <a:gd name="T11" fmla="*/ 0 h 5151"/>
                <a:gd name="T12" fmla="*/ 1007 w 2549"/>
                <a:gd name="T13" fmla="*/ 0 h 5151"/>
                <a:gd name="T14" fmla="*/ 1204 w 2549"/>
                <a:gd name="T15" fmla="*/ 3827 h 5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9" h="5151">
                  <a:moveTo>
                    <a:pt x="1204" y="3827"/>
                  </a:moveTo>
                  <a:lnTo>
                    <a:pt x="1204" y="3827"/>
                  </a:lnTo>
                  <a:cubicBezTo>
                    <a:pt x="875" y="4238"/>
                    <a:pt x="457" y="4535"/>
                    <a:pt x="0" y="4714"/>
                  </a:cubicBezTo>
                  <a:lnTo>
                    <a:pt x="171" y="5151"/>
                  </a:lnTo>
                  <a:cubicBezTo>
                    <a:pt x="702" y="4943"/>
                    <a:pt x="1189" y="4598"/>
                    <a:pt x="1570" y="4120"/>
                  </a:cubicBezTo>
                  <a:cubicBezTo>
                    <a:pt x="2549" y="2894"/>
                    <a:pt x="2531" y="1195"/>
                    <a:pt x="1626" y="0"/>
                  </a:cubicBezTo>
                  <a:lnTo>
                    <a:pt x="1007" y="0"/>
                  </a:lnTo>
                  <a:cubicBezTo>
                    <a:pt x="2019" y="1027"/>
                    <a:pt x="2126" y="2672"/>
                    <a:pt x="1204" y="38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28EC8F7B-8572-4FE2-928E-8F22817E8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3370" y="642144"/>
              <a:ext cx="900113" cy="1139825"/>
            </a:xfrm>
            <a:custGeom>
              <a:avLst/>
              <a:gdLst>
                <a:gd name="T0" fmla="*/ 0 w 1258"/>
                <a:gd name="T1" fmla="*/ 1522 h 1592"/>
                <a:gd name="T2" fmla="*/ 0 w 1258"/>
                <a:gd name="T3" fmla="*/ 1522 h 1592"/>
                <a:gd name="T4" fmla="*/ 463 w 1258"/>
                <a:gd name="T5" fmla="*/ 1592 h 1592"/>
                <a:gd name="T6" fmla="*/ 1062 w 1258"/>
                <a:gd name="T7" fmla="*/ 221 h 1592"/>
                <a:gd name="T8" fmla="*/ 1258 w 1258"/>
                <a:gd name="T9" fmla="*/ 0 h 1592"/>
                <a:gd name="T10" fmla="*/ 640 w 1258"/>
                <a:gd name="T11" fmla="*/ 0 h 1592"/>
                <a:gd name="T12" fmla="*/ 0 w 1258"/>
                <a:gd name="T13" fmla="*/ 1522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8" h="1592">
                  <a:moveTo>
                    <a:pt x="0" y="1522"/>
                  </a:moveTo>
                  <a:lnTo>
                    <a:pt x="0" y="1522"/>
                  </a:lnTo>
                  <a:lnTo>
                    <a:pt x="463" y="1592"/>
                  </a:lnTo>
                  <a:cubicBezTo>
                    <a:pt x="536" y="1106"/>
                    <a:pt x="733" y="633"/>
                    <a:pt x="1062" y="221"/>
                  </a:cubicBezTo>
                  <a:cubicBezTo>
                    <a:pt x="1124" y="143"/>
                    <a:pt x="1190" y="69"/>
                    <a:pt x="1258" y="0"/>
                  </a:cubicBezTo>
                  <a:lnTo>
                    <a:pt x="640" y="0"/>
                  </a:lnTo>
                  <a:cubicBezTo>
                    <a:pt x="291" y="461"/>
                    <a:pt x="80" y="985"/>
                    <a:pt x="0" y="152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E57248C0-A9A2-4087-8AB4-E23F67055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8733" y="694531"/>
              <a:ext cx="2949575" cy="2693988"/>
            </a:xfrm>
            <a:custGeom>
              <a:avLst/>
              <a:gdLst>
                <a:gd name="T0" fmla="*/ 3453 w 4126"/>
                <a:gd name="T1" fmla="*/ 3168 h 3767"/>
                <a:gd name="T2" fmla="*/ 3453 w 4126"/>
                <a:gd name="T3" fmla="*/ 3168 h 3767"/>
                <a:gd name="T4" fmla="*/ 3146 w 4126"/>
                <a:gd name="T5" fmla="*/ 427 h 3767"/>
                <a:gd name="T6" fmla="*/ 1930 w 4126"/>
                <a:gd name="T7" fmla="*/ 0 h 3767"/>
                <a:gd name="T8" fmla="*/ 404 w 4126"/>
                <a:gd name="T9" fmla="*/ 734 h 3767"/>
                <a:gd name="T10" fmla="*/ 0 w 4126"/>
                <a:gd name="T11" fmla="*/ 1659 h 3767"/>
                <a:gd name="T12" fmla="*/ 464 w 4126"/>
                <a:gd name="T13" fmla="*/ 1729 h 3767"/>
                <a:gd name="T14" fmla="*/ 771 w 4126"/>
                <a:gd name="T15" fmla="*/ 1027 h 3767"/>
                <a:gd name="T16" fmla="*/ 2853 w 4126"/>
                <a:gd name="T17" fmla="*/ 793 h 3767"/>
                <a:gd name="T18" fmla="*/ 3087 w 4126"/>
                <a:gd name="T19" fmla="*/ 2876 h 3767"/>
                <a:gd name="T20" fmla="*/ 2469 w 4126"/>
                <a:gd name="T21" fmla="*/ 3330 h 3767"/>
                <a:gd name="T22" fmla="*/ 2640 w 4126"/>
                <a:gd name="T23" fmla="*/ 3767 h 3767"/>
                <a:gd name="T24" fmla="*/ 3453 w 4126"/>
                <a:gd name="T25" fmla="*/ 3168 h 3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26" h="3767">
                  <a:moveTo>
                    <a:pt x="3453" y="3168"/>
                  </a:moveTo>
                  <a:lnTo>
                    <a:pt x="3453" y="3168"/>
                  </a:lnTo>
                  <a:cubicBezTo>
                    <a:pt x="4126" y="2326"/>
                    <a:pt x="3988" y="1099"/>
                    <a:pt x="3146" y="427"/>
                  </a:cubicBezTo>
                  <a:cubicBezTo>
                    <a:pt x="2787" y="140"/>
                    <a:pt x="2357" y="0"/>
                    <a:pt x="1930" y="0"/>
                  </a:cubicBezTo>
                  <a:cubicBezTo>
                    <a:pt x="1357" y="0"/>
                    <a:pt x="790" y="251"/>
                    <a:pt x="404" y="734"/>
                  </a:cubicBezTo>
                  <a:cubicBezTo>
                    <a:pt x="182" y="1012"/>
                    <a:pt x="49" y="1331"/>
                    <a:pt x="0" y="1659"/>
                  </a:cubicBezTo>
                  <a:lnTo>
                    <a:pt x="464" y="1729"/>
                  </a:lnTo>
                  <a:cubicBezTo>
                    <a:pt x="501" y="1480"/>
                    <a:pt x="602" y="1238"/>
                    <a:pt x="771" y="1027"/>
                  </a:cubicBezTo>
                  <a:cubicBezTo>
                    <a:pt x="1282" y="387"/>
                    <a:pt x="2214" y="283"/>
                    <a:pt x="2853" y="793"/>
                  </a:cubicBezTo>
                  <a:cubicBezTo>
                    <a:pt x="3493" y="1304"/>
                    <a:pt x="3597" y="2236"/>
                    <a:pt x="3087" y="2876"/>
                  </a:cubicBezTo>
                  <a:cubicBezTo>
                    <a:pt x="2918" y="3087"/>
                    <a:pt x="2704" y="3239"/>
                    <a:pt x="2469" y="3330"/>
                  </a:cubicBezTo>
                  <a:lnTo>
                    <a:pt x="2640" y="3767"/>
                  </a:lnTo>
                  <a:cubicBezTo>
                    <a:pt x="2949" y="3647"/>
                    <a:pt x="3232" y="3446"/>
                    <a:pt x="3453" y="31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04" name="Title 10">
            <a:extLst>
              <a:ext uri="{FF2B5EF4-FFF2-40B4-BE49-F238E27FC236}">
                <a16:creationId xmlns:a16="http://schemas.microsoft.com/office/drawing/2014/main" id="{FBFBDB50-C657-44AB-9BF9-189A66AB8B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093" y="3723222"/>
            <a:ext cx="7149307" cy="2055277"/>
          </a:xfrm>
        </p:spPr>
        <p:txBody>
          <a:bodyPr tIns="0" anchor="t"/>
          <a:lstStyle>
            <a:lvl1pPr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Heading</a:t>
            </a:r>
            <a:endParaRPr lang="en-GB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FF1812-1BBA-4FC5-9D81-A5AAAC4AB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0" y="284214"/>
            <a:ext cx="1664074" cy="732580"/>
          </a:xfrm>
          <a:prstGeom prst="rect">
            <a:avLst/>
          </a:prstGeom>
        </p:spPr>
      </p:pic>
      <p:sp>
        <p:nvSpPr>
          <p:cNvPr id="102" name="Freeform 6">
            <a:extLst>
              <a:ext uri="{FF2B5EF4-FFF2-40B4-BE49-F238E27FC236}">
                <a16:creationId xmlns:a16="http://schemas.microsoft.com/office/drawing/2014/main" id="{7BFA0FA5-DE10-4979-A3C6-86997665161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680031" y="4359592"/>
            <a:ext cx="176165" cy="2084071"/>
          </a:xfrm>
          <a:custGeom>
            <a:avLst/>
            <a:gdLst>
              <a:gd name="T0" fmla="*/ 1608 w 2447"/>
              <a:gd name="T1" fmla="*/ 626 h 29125"/>
              <a:gd name="T2" fmla="*/ 1923 w 2447"/>
              <a:gd name="T3" fmla="*/ 728 h 29125"/>
              <a:gd name="T4" fmla="*/ 575 w 2447"/>
              <a:gd name="T5" fmla="*/ 1552 h 29125"/>
              <a:gd name="T6" fmla="*/ 1230 w 2447"/>
              <a:gd name="T7" fmla="*/ 2955 h 29125"/>
              <a:gd name="T8" fmla="*/ 575 w 2447"/>
              <a:gd name="T9" fmla="*/ 1552 h 29125"/>
              <a:gd name="T10" fmla="*/ 1230 w 2447"/>
              <a:gd name="T11" fmla="*/ 2617 h 29125"/>
              <a:gd name="T12" fmla="*/ 1920 w 2447"/>
              <a:gd name="T13" fmla="*/ 3331 h 29125"/>
              <a:gd name="T14" fmla="*/ 575 w 2447"/>
              <a:gd name="T15" fmla="*/ 4207 h 29125"/>
              <a:gd name="T16" fmla="*/ 1682 w 2447"/>
              <a:gd name="T17" fmla="*/ 4207 h 29125"/>
              <a:gd name="T18" fmla="*/ 2447 w 2447"/>
              <a:gd name="T19" fmla="*/ 4561 h 29125"/>
              <a:gd name="T20" fmla="*/ 1209 w 2447"/>
              <a:gd name="T21" fmla="*/ 4207 h 29125"/>
              <a:gd name="T22" fmla="*/ 549 w 2447"/>
              <a:gd name="T23" fmla="*/ 5401 h 29125"/>
              <a:gd name="T24" fmla="*/ 1886 w 2447"/>
              <a:gd name="T25" fmla="*/ 5800 h 29125"/>
              <a:gd name="T26" fmla="*/ 538 w 2447"/>
              <a:gd name="T27" fmla="*/ 7115 h 29125"/>
              <a:gd name="T28" fmla="*/ 869 w 2447"/>
              <a:gd name="T29" fmla="*/ 7115 h 29125"/>
              <a:gd name="T30" fmla="*/ 869 w 2447"/>
              <a:gd name="T31" fmla="*/ 7115 h 29125"/>
              <a:gd name="T32" fmla="*/ 1697 w 2447"/>
              <a:gd name="T33" fmla="*/ 7959 h 29125"/>
              <a:gd name="T34" fmla="*/ 1230 w 2447"/>
              <a:gd name="T35" fmla="*/ 9475 h 29125"/>
              <a:gd name="T36" fmla="*/ 1230 w 2447"/>
              <a:gd name="T37" fmla="*/ 9814 h 29125"/>
              <a:gd name="T38" fmla="*/ 549 w 2447"/>
              <a:gd name="T39" fmla="*/ 9935 h 29125"/>
              <a:gd name="T40" fmla="*/ 1886 w 2447"/>
              <a:gd name="T41" fmla="*/ 10333 h 29125"/>
              <a:gd name="T42" fmla="*/ 1414 w 2447"/>
              <a:gd name="T43" fmla="*/ 11197 h 29125"/>
              <a:gd name="T44" fmla="*/ 877 w 2447"/>
              <a:gd name="T45" fmla="*/ 10909 h 29125"/>
              <a:gd name="T46" fmla="*/ 1414 w 2447"/>
              <a:gd name="T47" fmla="*/ 11197 h 29125"/>
              <a:gd name="T48" fmla="*/ 575 w 2447"/>
              <a:gd name="T49" fmla="*/ 13634 h 29125"/>
              <a:gd name="T50" fmla="*/ 575 w 2447"/>
              <a:gd name="T51" fmla="*/ 12271 h 29125"/>
              <a:gd name="T52" fmla="*/ 900 w 2447"/>
              <a:gd name="T53" fmla="*/ 14093 h 29125"/>
              <a:gd name="T54" fmla="*/ 310 w 2447"/>
              <a:gd name="T55" fmla="*/ 14432 h 29125"/>
              <a:gd name="T56" fmla="*/ 1445 w 2447"/>
              <a:gd name="T57" fmla="*/ 14432 h 29125"/>
              <a:gd name="T58" fmla="*/ 211 w 2447"/>
              <a:gd name="T59" fmla="*/ 15277 h 29125"/>
              <a:gd name="T60" fmla="*/ 575 w 2447"/>
              <a:gd name="T61" fmla="*/ 15237 h 29125"/>
              <a:gd name="T62" fmla="*/ 549 w 2447"/>
              <a:gd name="T63" fmla="*/ 15476 h 29125"/>
              <a:gd name="T64" fmla="*/ 1886 w 2447"/>
              <a:gd name="T65" fmla="*/ 16213 h 29125"/>
              <a:gd name="T66" fmla="*/ 575 w 2447"/>
              <a:gd name="T67" fmla="*/ 16566 h 29125"/>
              <a:gd name="T68" fmla="*/ 1338 w 2447"/>
              <a:gd name="T69" fmla="*/ 17452 h 29125"/>
              <a:gd name="T70" fmla="*/ 1739 w 2447"/>
              <a:gd name="T71" fmla="*/ 16904 h 29125"/>
              <a:gd name="T72" fmla="*/ 1414 w 2447"/>
              <a:gd name="T73" fmla="*/ 18294 h 29125"/>
              <a:gd name="T74" fmla="*/ 877 w 2447"/>
              <a:gd name="T75" fmla="*/ 18006 h 29125"/>
              <a:gd name="T76" fmla="*/ 1414 w 2447"/>
              <a:gd name="T77" fmla="*/ 18294 h 29125"/>
              <a:gd name="T78" fmla="*/ 1642 w 2447"/>
              <a:gd name="T79" fmla="*/ 19551 h 29125"/>
              <a:gd name="T80" fmla="*/ 1230 w 2447"/>
              <a:gd name="T81" fmla="*/ 19485 h 29125"/>
              <a:gd name="T82" fmla="*/ 1107 w 2447"/>
              <a:gd name="T83" fmla="*/ 20493 h 29125"/>
              <a:gd name="T84" fmla="*/ 974 w 2447"/>
              <a:gd name="T85" fmla="*/ 21330 h 29125"/>
              <a:gd name="T86" fmla="*/ 1616 w 2447"/>
              <a:gd name="T87" fmla="*/ 21542 h 29125"/>
              <a:gd name="T88" fmla="*/ 947 w 2447"/>
              <a:gd name="T89" fmla="*/ 21692 h 29125"/>
              <a:gd name="T90" fmla="*/ 575 w 2447"/>
              <a:gd name="T91" fmla="*/ 22938 h 29125"/>
              <a:gd name="T92" fmla="*/ 549 w 2447"/>
              <a:gd name="T93" fmla="*/ 22201 h 29125"/>
              <a:gd name="T94" fmla="*/ 1642 w 2447"/>
              <a:gd name="T95" fmla="*/ 23282 h 29125"/>
              <a:gd name="T96" fmla="*/ 1230 w 2447"/>
              <a:gd name="T97" fmla="*/ 23216 h 29125"/>
              <a:gd name="T98" fmla="*/ 1107 w 2447"/>
              <a:gd name="T99" fmla="*/ 24224 h 29125"/>
              <a:gd name="T100" fmla="*/ 51 w 2447"/>
              <a:gd name="T101" fmla="*/ 25850 h 29125"/>
              <a:gd name="T102" fmla="*/ 1923 w 2447"/>
              <a:gd name="T103" fmla="*/ 25425 h 29125"/>
              <a:gd name="T104" fmla="*/ 1230 w 2447"/>
              <a:gd name="T105" fmla="*/ 25124 h 29125"/>
              <a:gd name="T106" fmla="*/ 575 w 2447"/>
              <a:gd name="T107" fmla="*/ 26753 h 29125"/>
              <a:gd name="T108" fmla="*/ 2096 w 2447"/>
              <a:gd name="T109" fmla="*/ 27561 h 29125"/>
              <a:gd name="T110" fmla="*/ 1414 w 2447"/>
              <a:gd name="T111" fmla="*/ 28133 h 29125"/>
              <a:gd name="T112" fmla="*/ 1047 w 2447"/>
              <a:gd name="T113" fmla="*/ 28136 h 29125"/>
              <a:gd name="T114" fmla="*/ 1582 w 2447"/>
              <a:gd name="T115" fmla="*/ 27840 h 29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47" h="29125">
                <a:moveTo>
                  <a:pt x="575" y="0"/>
                </a:moveTo>
                <a:lnTo>
                  <a:pt x="575" y="0"/>
                </a:lnTo>
                <a:lnTo>
                  <a:pt x="575" y="337"/>
                </a:lnTo>
                <a:lnTo>
                  <a:pt x="1283" y="337"/>
                </a:lnTo>
                <a:cubicBezTo>
                  <a:pt x="1511" y="337"/>
                  <a:pt x="1608" y="461"/>
                  <a:pt x="1608" y="626"/>
                </a:cubicBezTo>
                <a:cubicBezTo>
                  <a:pt x="1608" y="778"/>
                  <a:pt x="1516" y="885"/>
                  <a:pt x="1338" y="885"/>
                </a:cubicBezTo>
                <a:lnTo>
                  <a:pt x="575" y="885"/>
                </a:lnTo>
                <a:lnTo>
                  <a:pt x="575" y="1224"/>
                </a:lnTo>
                <a:lnTo>
                  <a:pt x="1380" y="1224"/>
                </a:lnTo>
                <a:cubicBezTo>
                  <a:pt x="1729" y="1224"/>
                  <a:pt x="1923" y="1007"/>
                  <a:pt x="1923" y="728"/>
                </a:cubicBezTo>
                <a:cubicBezTo>
                  <a:pt x="1923" y="552"/>
                  <a:pt x="1857" y="416"/>
                  <a:pt x="1739" y="337"/>
                </a:cubicBezTo>
                <a:lnTo>
                  <a:pt x="1886" y="337"/>
                </a:lnTo>
                <a:lnTo>
                  <a:pt x="1886" y="0"/>
                </a:lnTo>
                <a:lnTo>
                  <a:pt x="575" y="0"/>
                </a:lnTo>
                <a:close/>
                <a:moveTo>
                  <a:pt x="575" y="1552"/>
                </a:moveTo>
                <a:lnTo>
                  <a:pt x="575" y="1552"/>
                </a:lnTo>
                <a:lnTo>
                  <a:pt x="575" y="1891"/>
                </a:lnTo>
                <a:lnTo>
                  <a:pt x="730" y="1891"/>
                </a:lnTo>
                <a:cubicBezTo>
                  <a:pt x="612" y="1985"/>
                  <a:pt x="538" y="2127"/>
                  <a:pt x="538" y="2318"/>
                </a:cubicBezTo>
                <a:cubicBezTo>
                  <a:pt x="538" y="2667"/>
                  <a:pt x="840" y="2955"/>
                  <a:pt x="1230" y="2955"/>
                </a:cubicBezTo>
                <a:cubicBezTo>
                  <a:pt x="1621" y="2955"/>
                  <a:pt x="1923" y="2667"/>
                  <a:pt x="1923" y="2318"/>
                </a:cubicBezTo>
                <a:cubicBezTo>
                  <a:pt x="1923" y="2127"/>
                  <a:pt x="1849" y="1985"/>
                  <a:pt x="1731" y="1891"/>
                </a:cubicBezTo>
                <a:lnTo>
                  <a:pt x="1886" y="1891"/>
                </a:lnTo>
                <a:lnTo>
                  <a:pt x="1886" y="1552"/>
                </a:lnTo>
                <a:lnTo>
                  <a:pt x="575" y="1552"/>
                </a:lnTo>
                <a:close/>
                <a:moveTo>
                  <a:pt x="861" y="2256"/>
                </a:moveTo>
                <a:lnTo>
                  <a:pt x="861" y="2256"/>
                </a:lnTo>
                <a:cubicBezTo>
                  <a:pt x="861" y="2045"/>
                  <a:pt x="1010" y="1891"/>
                  <a:pt x="1230" y="1891"/>
                </a:cubicBezTo>
                <a:cubicBezTo>
                  <a:pt x="1450" y="1891"/>
                  <a:pt x="1600" y="2045"/>
                  <a:pt x="1600" y="2256"/>
                </a:cubicBezTo>
                <a:cubicBezTo>
                  <a:pt x="1600" y="2463"/>
                  <a:pt x="1450" y="2617"/>
                  <a:pt x="1230" y="2617"/>
                </a:cubicBezTo>
                <a:cubicBezTo>
                  <a:pt x="1010" y="2617"/>
                  <a:pt x="861" y="2463"/>
                  <a:pt x="861" y="2256"/>
                </a:cubicBezTo>
                <a:close/>
                <a:moveTo>
                  <a:pt x="1474" y="3331"/>
                </a:moveTo>
                <a:lnTo>
                  <a:pt x="1474" y="3331"/>
                </a:lnTo>
                <a:cubicBezTo>
                  <a:pt x="1474" y="3454"/>
                  <a:pt x="1574" y="3554"/>
                  <a:pt x="1697" y="3554"/>
                </a:cubicBezTo>
                <a:cubicBezTo>
                  <a:pt x="1821" y="3554"/>
                  <a:pt x="1920" y="3454"/>
                  <a:pt x="1920" y="3331"/>
                </a:cubicBezTo>
                <a:cubicBezTo>
                  <a:pt x="1920" y="3207"/>
                  <a:pt x="1821" y="3108"/>
                  <a:pt x="1697" y="3108"/>
                </a:cubicBezTo>
                <a:cubicBezTo>
                  <a:pt x="1574" y="3108"/>
                  <a:pt x="1474" y="3207"/>
                  <a:pt x="1474" y="3331"/>
                </a:cubicBezTo>
                <a:close/>
                <a:moveTo>
                  <a:pt x="575" y="3877"/>
                </a:moveTo>
                <a:lnTo>
                  <a:pt x="575" y="3877"/>
                </a:lnTo>
                <a:lnTo>
                  <a:pt x="575" y="4207"/>
                </a:lnTo>
                <a:lnTo>
                  <a:pt x="738" y="4207"/>
                </a:lnTo>
                <a:cubicBezTo>
                  <a:pt x="614" y="4299"/>
                  <a:pt x="538" y="4441"/>
                  <a:pt x="538" y="4627"/>
                </a:cubicBezTo>
                <a:cubicBezTo>
                  <a:pt x="538" y="4999"/>
                  <a:pt x="842" y="5280"/>
                  <a:pt x="1209" y="5280"/>
                </a:cubicBezTo>
                <a:cubicBezTo>
                  <a:pt x="1580" y="5280"/>
                  <a:pt x="1881" y="4999"/>
                  <a:pt x="1881" y="4627"/>
                </a:cubicBezTo>
                <a:cubicBezTo>
                  <a:pt x="1881" y="4441"/>
                  <a:pt x="1805" y="4299"/>
                  <a:pt x="1682" y="4207"/>
                </a:cubicBezTo>
                <a:lnTo>
                  <a:pt x="1823" y="4207"/>
                </a:lnTo>
                <a:cubicBezTo>
                  <a:pt x="2031" y="4207"/>
                  <a:pt x="2146" y="4339"/>
                  <a:pt x="2146" y="4551"/>
                </a:cubicBezTo>
                <a:cubicBezTo>
                  <a:pt x="2146" y="4753"/>
                  <a:pt x="2064" y="4840"/>
                  <a:pt x="1962" y="4895"/>
                </a:cubicBezTo>
                <a:lnTo>
                  <a:pt x="2127" y="5183"/>
                </a:lnTo>
                <a:cubicBezTo>
                  <a:pt x="2340" y="5068"/>
                  <a:pt x="2447" y="4842"/>
                  <a:pt x="2447" y="4561"/>
                </a:cubicBezTo>
                <a:cubicBezTo>
                  <a:pt x="2447" y="4215"/>
                  <a:pt x="2253" y="3877"/>
                  <a:pt x="1823" y="3877"/>
                </a:cubicBezTo>
                <a:lnTo>
                  <a:pt x="575" y="3877"/>
                </a:lnTo>
                <a:close/>
                <a:moveTo>
                  <a:pt x="853" y="4575"/>
                </a:moveTo>
                <a:lnTo>
                  <a:pt x="853" y="4575"/>
                </a:lnTo>
                <a:cubicBezTo>
                  <a:pt x="853" y="4362"/>
                  <a:pt x="1002" y="4207"/>
                  <a:pt x="1209" y="4207"/>
                </a:cubicBezTo>
                <a:cubicBezTo>
                  <a:pt x="1420" y="4207"/>
                  <a:pt x="1569" y="4362"/>
                  <a:pt x="1569" y="4575"/>
                </a:cubicBezTo>
                <a:cubicBezTo>
                  <a:pt x="1569" y="4787"/>
                  <a:pt x="1420" y="4942"/>
                  <a:pt x="1209" y="4942"/>
                </a:cubicBezTo>
                <a:cubicBezTo>
                  <a:pt x="1002" y="4942"/>
                  <a:pt x="853" y="4787"/>
                  <a:pt x="853" y="4575"/>
                </a:cubicBezTo>
                <a:close/>
                <a:moveTo>
                  <a:pt x="549" y="5401"/>
                </a:moveTo>
                <a:lnTo>
                  <a:pt x="549" y="5401"/>
                </a:lnTo>
                <a:cubicBezTo>
                  <a:pt x="549" y="5567"/>
                  <a:pt x="622" y="5732"/>
                  <a:pt x="800" y="5800"/>
                </a:cubicBezTo>
                <a:lnTo>
                  <a:pt x="575" y="5800"/>
                </a:lnTo>
                <a:lnTo>
                  <a:pt x="575" y="6138"/>
                </a:lnTo>
                <a:lnTo>
                  <a:pt x="1886" y="6138"/>
                </a:lnTo>
                <a:lnTo>
                  <a:pt x="1886" y="5800"/>
                </a:lnTo>
                <a:lnTo>
                  <a:pt x="1259" y="5800"/>
                </a:lnTo>
                <a:cubicBezTo>
                  <a:pt x="984" y="5800"/>
                  <a:pt x="906" y="5577"/>
                  <a:pt x="926" y="5401"/>
                </a:cubicBezTo>
                <a:lnTo>
                  <a:pt x="549" y="5401"/>
                </a:lnTo>
                <a:close/>
                <a:moveTo>
                  <a:pt x="538" y="7115"/>
                </a:moveTo>
                <a:lnTo>
                  <a:pt x="538" y="7115"/>
                </a:lnTo>
                <a:cubicBezTo>
                  <a:pt x="538" y="7500"/>
                  <a:pt x="840" y="7807"/>
                  <a:pt x="1230" y="7807"/>
                </a:cubicBezTo>
                <a:cubicBezTo>
                  <a:pt x="1621" y="7807"/>
                  <a:pt x="1923" y="7500"/>
                  <a:pt x="1923" y="7115"/>
                </a:cubicBezTo>
                <a:cubicBezTo>
                  <a:pt x="1923" y="6729"/>
                  <a:pt x="1621" y="6419"/>
                  <a:pt x="1230" y="6419"/>
                </a:cubicBezTo>
                <a:cubicBezTo>
                  <a:pt x="840" y="6419"/>
                  <a:pt x="538" y="6729"/>
                  <a:pt x="538" y="7115"/>
                </a:cubicBezTo>
                <a:close/>
                <a:moveTo>
                  <a:pt x="869" y="7115"/>
                </a:moveTo>
                <a:lnTo>
                  <a:pt x="869" y="7115"/>
                </a:lnTo>
                <a:cubicBezTo>
                  <a:pt x="869" y="6913"/>
                  <a:pt x="1018" y="6758"/>
                  <a:pt x="1230" y="6758"/>
                </a:cubicBezTo>
                <a:cubicBezTo>
                  <a:pt x="1443" y="6758"/>
                  <a:pt x="1592" y="6913"/>
                  <a:pt x="1592" y="7115"/>
                </a:cubicBezTo>
                <a:cubicBezTo>
                  <a:pt x="1592" y="7313"/>
                  <a:pt x="1443" y="7468"/>
                  <a:pt x="1230" y="7468"/>
                </a:cubicBezTo>
                <a:cubicBezTo>
                  <a:pt x="1018" y="7468"/>
                  <a:pt x="869" y="7313"/>
                  <a:pt x="869" y="7115"/>
                </a:cubicBezTo>
                <a:close/>
                <a:moveTo>
                  <a:pt x="1474" y="8182"/>
                </a:moveTo>
                <a:lnTo>
                  <a:pt x="1474" y="8182"/>
                </a:lnTo>
                <a:cubicBezTo>
                  <a:pt x="1474" y="8305"/>
                  <a:pt x="1574" y="8405"/>
                  <a:pt x="1697" y="8405"/>
                </a:cubicBezTo>
                <a:cubicBezTo>
                  <a:pt x="1821" y="8405"/>
                  <a:pt x="1920" y="8305"/>
                  <a:pt x="1920" y="8182"/>
                </a:cubicBezTo>
                <a:cubicBezTo>
                  <a:pt x="1920" y="8059"/>
                  <a:pt x="1821" y="7959"/>
                  <a:pt x="1697" y="7959"/>
                </a:cubicBezTo>
                <a:cubicBezTo>
                  <a:pt x="1574" y="7959"/>
                  <a:pt x="1474" y="8059"/>
                  <a:pt x="1474" y="8182"/>
                </a:cubicBezTo>
                <a:close/>
                <a:moveTo>
                  <a:pt x="1414" y="8823"/>
                </a:moveTo>
                <a:lnTo>
                  <a:pt x="1414" y="8823"/>
                </a:lnTo>
                <a:cubicBezTo>
                  <a:pt x="1522" y="8875"/>
                  <a:pt x="1587" y="8988"/>
                  <a:pt x="1587" y="9124"/>
                </a:cubicBezTo>
                <a:cubicBezTo>
                  <a:pt x="1587" y="9326"/>
                  <a:pt x="1438" y="9475"/>
                  <a:pt x="1230" y="9475"/>
                </a:cubicBezTo>
                <a:cubicBezTo>
                  <a:pt x="1021" y="9475"/>
                  <a:pt x="871" y="9326"/>
                  <a:pt x="871" y="9124"/>
                </a:cubicBezTo>
                <a:cubicBezTo>
                  <a:pt x="871" y="8990"/>
                  <a:pt x="939" y="8878"/>
                  <a:pt x="1047" y="8825"/>
                </a:cubicBezTo>
                <a:lnTo>
                  <a:pt x="877" y="8534"/>
                </a:lnTo>
                <a:cubicBezTo>
                  <a:pt x="675" y="8642"/>
                  <a:pt x="538" y="8865"/>
                  <a:pt x="538" y="9121"/>
                </a:cubicBezTo>
                <a:cubicBezTo>
                  <a:pt x="538" y="9520"/>
                  <a:pt x="840" y="9814"/>
                  <a:pt x="1230" y="9814"/>
                </a:cubicBezTo>
                <a:cubicBezTo>
                  <a:pt x="1621" y="9814"/>
                  <a:pt x="1923" y="9520"/>
                  <a:pt x="1923" y="9121"/>
                </a:cubicBezTo>
                <a:cubicBezTo>
                  <a:pt x="1923" y="8865"/>
                  <a:pt x="1786" y="8642"/>
                  <a:pt x="1582" y="8529"/>
                </a:cubicBezTo>
                <a:lnTo>
                  <a:pt x="1414" y="8823"/>
                </a:lnTo>
                <a:close/>
                <a:moveTo>
                  <a:pt x="549" y="9935"/>
                </a:moveTo>
                <a:lnTo>
                  <a:pt x="549" y="9935"/>
                </a:lnTo>
                <a:cubicBezTo>
                  <a:pt x="549" y="10100"/>
                  <a:pt x="622" y="10265"/>
                  <a:pt x="800" y="10333"/>
                </a:cubicBezTo>
                <a:lnTo>
                  <a:pt x="575" y="10333"/>
                </a:lnTo>
                <a:lnTo>
                  <a:pt x="575" y="10672"/>
                </a:lnTo>
                <a:lnTo>
                  <a:pt x="1886" y="10672"/>
                </a:lnTo>
                <a:lnTo>
                  <a:pt x="1886" y="10333"/>
                </a:lnTo>
                <a:lnTo>
                  <a:pt x="1259" y="10333"/>
                </a:lnTo>
                <a:cubicBezTo>
                  <a:pt x="984" y="10333"/>
                  <a:pt x="906" y="10111"/>
                  <a:pt x="926" y="9935"/>
                </a:cubicBezTo>
                <a:lnTo>
                  <a:pt x="549" y="9935"/>
                </a:lnTo>
                <a:close/>
                <a:moveTo>
                  <a:pt x="1414" y="11197"/>
                </a:moveTo>
                <a:lnTo>
                  <a:pt x="1414" y="11197"/>
                </a:lnTo>
                <a:cubicBezTo>
                  <a:pt x="1522" y="11249"/>
                  <a:pt x="1587" y="11362"/>
                  <a:pt x="1587" y="11499"/>
                </a:cubicBezTo>
                <a:cubicBezTo>
                  <a:pt x="1587" y="11701"/>
                  <a:pt x="1438" y="11850"/>
                  <a:pt x="1230" y="11850"/>
                </a:cubicBezTo>
                <a:cubicBezTo>
                  <a:pt x="1021" y="11850"/>
                  <a:pt x="871" y="11701"/>
                  <a:pt x="871" y="11499"/>
                </a:cubicBezTo>
                <a:cubicBezTo>
                  <a:pt x="871" y="11365"/>
                  <a:pt x="939" y="11252"/>
                  <a:pt x="1047" y="11200"/>
                </a:cubicBezTo>
                <a:lnTo>
                  <a:pt x="877" y="10909"/>
                </a:lnTo>
                <a:cubicBezTo>
                  <a:pt x="675" y="11016"/>
                  <a:pt x="538" y="11239"/>
                  <a:pt x="538" y="11496"/>
                </a:cubicBezTo>
                <a:cubicBezTo>
                  <a:pt x="538" y="11895"/>
                  <a:pt x="840" y="12188"/>
                  <a:pt x="1230" y="12188"/>
                </a:cubicBezTo>
                <a:cubicBezTo>
                  <a:pt x="1621" y="12188"/>
                  <a:pt x="1923" y="11895"/>
                  <a:pt x="1923" y="11496"/>
                </a:cubicBezTo>
                <a:cubicBezTo>
                  <a:pt x="1923" y="11239"/>
                  <a:pt x="1786" y="11016"/>
                  <a:pt x="1582" y="10903"/>
                </a:cubicBezTo>
                <a:lnTo>
                  <a:pt x="1414" y="11197"/>
                </a:lnTo>
                <a:close/>
                <a:moveTo>
                  <a:pt x="575" y="12633"/>
                </a:moveTo>
                <a:lnTo>
                  <a:pt x="575" y="12633"/>
                </a:lnTo>
                <a:lnTo>
                  <a:pt x="1456" y="12923"/>
                </a:lnTo>
                <a:lnTo>
                  <a:pt x="575" y="13264"/>
                </a:lnTo>
                <a:lnTo>
                  <a:pt x="575" y="13634"/>
                </a:lnTo>
                <a:lnTo>
                  <a:pt x="1844" y="13097"/>
                </a:lnTo>
                <a:cubicBezTo>
                  <a:pt x="2020" y="13159"/>
                  <a:pt x="2098" y="13254"/>
                  <a:pt x="2096" y="13440"/>
                </a:cubicBezTo>
                <a:lnTo>
                  <a:pt x="2411" y="13440"/>
                </a:lnTo>
                <a:cubicBezTo>
                  <a:pt x="2429" y="13107"/>
                  <a:pt x="2264" y="12884"/>
                  <a:pt x="1886" y="12748"/>
                </a:cubicBezTo>
                <a:lnTo>
                  <a:pt x="575" y="12271"/>
                </a:lnTo>
                <a:lnTo>
                  <a:pt x="575" y="12633"/>
                </a:lnTo>
                <a:close/>
                <a:moveTo>
                  <a:pt x="1580" y="13797"/>
                </a:moveTo>
                <a:lnTo>
                  <a:pt x="1580" y="13797"/>
                </a:lnTo>
                <a:cubicBezTo>
                  <a:pt x="1590" y="13991"/>
                  <a:pt x="1587" y="14093"/>
                  <a:pt x="1445" y="14093"/>
                </a:cubicBezTo>
                <a:lnTo>
                  <a:pt x="900" y="14093"/>
                </a:lnTo>
                <a:lnTo>
                  <a:pt x="900" y="13797"/>
                </a:lnTo>
                <a:lnTo>
                  <a:pt x="575" y="13797"/>
                </a:lnTo>
                <a:lnTo>
                  <a:pt x="575" y="14093"/>
                </a:lnTo>
                <a:lnTo>
                  <a:pt x="208" y="14093"/>
                </a:lnTo>
                <a:lnTo>
                  <a:pt x="310" y="14432"/>
                </a:lnTo>
                <a:lnTo>
                  <a:pt x="575" y="14432"/>
                </a:lnTo>
                <a:lnTo>
                  <a:pt x="575" y="14660"/>
                </a:lnTo>
                <a:lnTo>
                  <a:pt x="900" y="14660"/>
                </a:lnTo>
                <a:lnTo>
                  <a:pt x="900" y="14432"/>
                </a:lnTo>
                <a:lnTo>
                  <a:pt x="1445" y="14432"/>
                </a:lnTo>
                <a:cubicBezTo>
                  <a:pt x="1800" y="14432"/>
                  <a:pt x="1939" y="14272"/>
                  <a:pt x="1886" y="13797"/>
                </a:cubicBezTo>
                <a:lnTo>
                  <a:pt x="1580" y="13797"/>
                </a:lnTo>
                <a:close/>
                <a:moveTo>
                  <a:pt x="0" y="15069"/>
                </a:moveTo>
                <a:lnTo>
                  <a:pt x="0" y="15069"/>
                </a:lnTo>
                <a:cubicBezTo>
                  <a:pt x="0" y="15182"/>
                  <a:pt x="98" y="15277"/>
                  <a:pt x="211" y="15277"/>
                </a:cubicBezTo>
                <a:cubicBezTo>
                  <a:pt x="323" y="15277"/>
                  <a:pt x="418" y="15182"/>
                  <a:pt x="418" y="15069"/>
                </a:cubicBezTo>
                <a:cubicBezTo>
                  <a:pt x="418" y="14954"/>
                  <a:pt x="323" y="14859"/>
                  <a:pt x="211" y="14859"/>
                </a:cubicBezTo>
                <a:cubicBezTo>
                  <a:pt x="98" y="14859"/>
                  <a:pt x="0" y="14954"/>
                  <a:pt x="0" y="15069"/>
                </a:cubicBezTo>
                <a:close/>
                <a:moveTo>
                  <a:pt x="575" y="15237"/>
                </a:moveTo>
                <a:lnTo>
                  <a:pt x="575" y="15237"/>
                </a:lnTo>
                <a:lnTo>
                  <a:pt x="1886" y="15237"/>
                </a:lnTo>
                <a:lnTo>
                  <a:pt x="1886" y="14899"/>
                </a:lnTo>
                <a:lnTo>
                  <a:pt x="575" y="14899"/>
                </a:lnTo>
                <a:lnTo>
                  <a:pt x="575" y="15237"/>
                </a:lnTo>
                <a:close/>
                <a:moveTo>
                  <a:pt x="549" y="15476"/>
                </a:moveTo>
                <a:lnTo>
                  <a:pt x="549" y="15476"/>
                </a:lnTo>
                <a:cubicBezTo>
                  <a:pt x="549" y="15641"/>
                  <a:pt x="622" y="15807"/>
                  <a:pt x="800" y="15875"/>
                </a:cubicBezTo>
                <a:lnTo>
                  <a:pt x="575" y="15875"/>
                </a:lnTo>
                <a:lnTo>
                  <a:pt x="575" y="16213"/>
                </a:lnTo>
                <a:lnTo>
                  <a:pt x="1886" y="16213"/>
                </a:lnTo>
                <a:lnTo>
                  <a:pt x="1886" y="15875"/>
                </a:lnTo>
                <a:lnTo>
                  <a:pt x="1259" y="15875"/>
                </a:lnTo>
                <a:cubicBezTo>
                  <a:pt x="984" y="15875"/>
                  <a:pt x="906" y="15652"/>
                  <a:pt x="926" y="15476"/>
                </a:cubicBezTo>
                <a:lnTo>
                  <a:pt x="549" y="15476"/>
                </a:lnTo>
                <a:close/>
                <a:moveTo>
                  <a:pt x="575" y="16566"/>
                </a:moveTo>
                <a:lnTo>
                  <a:pt x="575" y="16566"/>
                </a:lnTo>
                <a:lnTo>
                  <a:pt x="575" y="16904"/>
                </a:lnTo>
                <a:lnTo>
                  <a:pt x="1283" y="16904"/>
                </a:lnTo>
                <a:cubicBezTo>
                  <a:pt x="1511" y="16904"/>
                  <a:pt x="1608" y="17027"/>
                  <a:pt x="1608" y="17192"/>
                </a:cubicBezTo>
                <a:cubicBezTo>
                  <a:pt x="1608" y="17344"/>
                  <a:pt x="1516" y="17452"/>
                  <a:pt x="1338" y="17452"/>
                </a:cubicBezTo>
                <a:lnTo>
                  <a:pt x="575" y="17452"/>
                </a:lnTo>
                <a:lnTo>
                  <a:pt x="575" y="17790"/>
                </a:lnTo>
                <a:lnTo>
                  <a:pt x="1380" y="17790"/>
                </a:lnTo>
                <a:cubicBezTo>
                  <a:pt x="1729" y="17790"/>
                  <a:pt x="1923" y="17573"/>
                  <a:pt x="1923" y="17295"/>
                </a:cubicBezTo>
                <a:cubicBezTo>
                  <a:pt x="1923" y="17119"/>
                  <a:pt x="1857" y="16982"/>
                  <a:pt x="1739" y="16904"/>
                </a:cubicBezTo>
                <a:lnTo>
                  <a:pt x="1886" y="16904"/>
                </a:lnTo>
                <a:lnTo>
                  <a:pt x="1886" y="16566"/>
                </a:lnTo>
                <a:lnTo>
                  <a:pt x="575" y="16566"/>
                </a:lnTo>
                <a:close/>
                <a:moveTo>
                  <a:pt x="1414" y="18294"/>
                </a:moveTo>
                <a:lnTo>
                  <a:pt x="1414" y="18294"/>
                </a:lnTo>
                <a:cubicBezTo>
                  <a:pt x="1522" y="18347"/>
                  <a:pt x="1587" y="18459"/>
                  <a:pt x="1587" y="18596"/>
                </a:cubicBezTo>
                <a:cubicBezTo>
                  <a:pt x="1587" y="18798"/>
                  <a:pt x="1438" y="18947"/>
                  <a:pt x="1230" y="18947"/>
                </a:cubicBezTo>
                <a:cubicBezTo>
                  <a:pt x="1021" y="18947"/>
                  <a:pt x="871" y="18798"/>
                  <a:pt x="871" y="18596"/>
                </a:cubicBezTo>
                <a:cubicBezTo>
                  <a:pt x="871" y="18462"/>
                  <a:pt x="939" y="18349"/>
                  <a:pt x="1047" y="18297"/>
                </a:cubicBezTo>
                <a:lnTo>
                  <a:pt x="877" y="18006"/>
                </a:lnTo>
                <a:cubicBezTo>
                  <a:pt x="675" y="18113"/>
                  <a:pt x="538" y="18336"/>
                  <a:pt x="538" y="18593"/>
                </a:cubicBezTo>
                <a:cubicBezTo>
                  <a:pt x="538" y="18992"/>
                  <a:pt x="840" y="19285"/>
                  <a:pt x="1230" y="19285"/>
                </a:cubicBezTo>
                <a:cubicBezTo>
                  <a:pt x="1621" y="19285"/>
                  <a:pt x="1923" y="18992"/>
                  <a:pt x="1923" y="18593"/>
                </a:cubicBezTo>
                <a:cubicBezTo>
                  <a:pt x="1923" y="18336"/>
                  <a:pt x="1786" y="18113"/>
                  <a:pt x="1582" y="18001"/>
                </a:cubicBezTo>
                <a:lnTo>
                  <a:pt x="1414" y="18294"/>
                </a:lnTo>
                <a:close/>
                <a:moveTo>
                  <a:pt x="538" y="20149"/>
                </a:moveTo>
                <a:lnTo>
                  <a:pt x="538" y="20149"/>
                </a:lnTo>
                <a:cubicBezTo>
                  <a:pt x="538" y="20561"/>
                  <a:pt x="840" y="20841"/>
                  <a:pt x="1230" y="20841"/>
                </a:cubicBezTo>
                <a:cubicBezTo>
                  <a:pt x="1621" y="20841"/>
                  <a:pt x="1923" y="20563"/>
                  <a:pt x="1923" y="20123"/>
                </a:cubicBezTo>
                <a:cubicBezTo>
                  <a:pt x="1923" y="19871"/>
                  <a:pt x="1821" y="19675"/>
                  <a:pt x="1642" y="19551"/>
                </a:cubicBezTo>
                <a:lnTo>
                  <a:pt x="1485" y="19823"/>
                </a:lnTo>
                <a:cubicBezTo>
                  <a:pt x="1561" y="19882"/>
                  <a:pt x="1616" y="19987"/>
                  <a:pt x="1616" y="20118"/>
                </a:cubicBezTo>
                <a:cubicBezTo>
                  <a:pt x="1616" y="20296"/>
                  <a:pt x="1543" y="20440"/>
                  <a:pt x="1369" y="20487"/>
                </a:cubicBezTo>
                <a:lnTo>
                  <a:pt x="1369" y="19499"/>
                </a:lnTo>
                <a:cubicBezTo>
                  <a:pt x="1325" y="19491"/>
                  <a:pt x="1280" y="19485"/>
                  <a:pt x="1230" y="19485"/>
                </a:cubicBezTo>
                <a:cubicBezTo>
                  <a:pt x="845" y="19485"/>
                  <a:pt x="538" y="19761"/>
                  <a:pt x="538" y="20149"/>
                </a:cubicBezTo>
                <a:close/>
                <a:moveTo>
                  <a:pt x="842" y="20149"/>
                </a:moveTo>
                <a:lnTo>
                  <a:pt x="842" y="20149"/>
                </a:lnTo>
                <a:cubicBezTo>
                  <a:pt x="842" y="20007"/>
                  <a:pt x="918" y="19865"/>
                  <a:pt x="1107" y="19823"/>
                </a:cubicBezTo>
                <a:lnTo>
                  <a:pt x="1107" y="20493"/>
                </a:lnTo>
                <a:cubicBezTo>
                  <a:pt x="939" y="20453"/>
                  <a:pt x="842" y="20330"/>
                  <a:pt x="842" y="20149"/>
                </a:cubicBezTo>
                <a:close/>
                <a:moveTo>
                  <a:pt x="947" y="21692"/>
                </a:moveTo>
                <a:lnTo>
                  <a:pt x="947" y="21692"/>
                </a:lnTo>
                <a:cubicBezTo>
                  <a:pt x="877" y="21692"/>
                  <a:pt x="840" y="21624"/>
                  <a:pt x="840" y="21539"/>
                </a:cubicBezTo>
                <a:cubicBezTo>
                  <a:pt x="840" y="21442"/>
                  <a:pt x="890" y="21369"/>
                  <a:pt x="974" y="21330"/>
                </a:cubicBezTo>
                <a:lnTo>
                  <a:pt x="816" y="21041"/>
                </a:lnTo>
                <a:cubicBezTo>
                  <a:pt x="635" y="21144"/>
                  <a:pt x="538" y="21327"/>
                  <a:pt x="538" y="21539"/>
                </a:cubicBezTo>
                <a:cubicBezTo>
                  <a:pt x="538" y="21810"/>
                  <a:pt x="688" y="22038"/>
                  <a:pt x="955" y="22038"/>
                </a:cubicBezTo>
                <a:cubicBezTo>
                  <a:pt x="1417" y="22038"/>
                  <a:pt x="1312" y="21361"/>
                  <a:pt x="1503" y="21361"/>
                </a:cubicBezTo>
                <a:cubicBezTo>
                  <a:pt x="1580" y="21361"/>
                  <a:pt x="1616" y="21435"/>
                  <a:pt x="1616" y="21542"/>
                </a:cubicBezTo>
                <a:cubicBezTo>
                  <a:pt x="1616" y="21673"/>
                  <a:pt x="1553" y="21762"/>
                  <a:pt x="1445" y="21799"/>
                </a:cubicBezTo>
                <a:lnTo>
                  <a:pt x="1611" y="22093"/>
                </a:lnTo>
                <a:cubicBezTo>
                  <a:pt x="1812" y="21999"/>
                  <a:pt x="1923" y="21804"/>
                  <a:pt x="1923" y="21542"/>
                </a:cubicBezTo>
                <a:cubicBezTo>
                  <a:pt x="1923" y="21261"/>
                  <a:pt x="1786" y="21015"/>
                  <a:pt x="1503" y="21015"/>
                </a:cubicBezTo>
                <a:cubicBezTo>
                  <a:pt x="1021" y="21015"/>
                  <a:pt x="1141" y="21692"/>
                  <a:pt x="947" y="21692"/>
                </a:cubicBezTo>
                <a:close/>
                <a:moveTo>
                  <a:pt x="549" y="22201"/>
                </a:moveTo>
                <a:lnTo>
                  <a:pt x="549" y="22201"/>
                </a:lnTo>
                <a:cubicBezTo>
                  <a:pt x="549" y="22366"/>
                  <a:pt x="622" y="22532"/>
                  <a:pt x="800" y="22599"/>
                </a:cubicBezTo>
                <a:lnTo>
                  <a:pt x="575" y="22599"/>
                </a:lnTo>
                <a:lnTo>
                  <a:pt x="575" y="22938"/>
                </a:lnTo>
                <a:lnTo>
                  <a:pt x="1886" y="22938"/>
                </a:lnTo>
                <a:lnTo>
                  <a:pt x="1886" y="22599"/>
                </a:lnTo>
                <a:lnTo>
                  <a:pt x="1259" y="22599"/>
                </a:lnTo>
                <a:cubicBezTo>
                  <a:pt x="984" y="22599"/>
                  <a:pt x="906" y="22376"/>
                  <a:pt x="926" y="22201"/>
                </a:cubicBezTo>
                <a:lnTo>
                  <a:pt x="549" y="22201"/>
                </a:lnTo>
                <a:close/>
                <a:moveTo>
                  <a:pt x="538" y="23880"/>
                </a:moveTo>
                <a:lnTo>
                  <a:pt x="538" y="23880"/>
                </a:lnTo>
                <a:cubicBezTo>
                  <a:pt x="538" y="24292"/>
                  <a:pt x="840" y="24572"/>
                  <a:pt x="1230" y="24572"/>
                </a:cubicBezTo>
                <a:cubicBezTo>
                  <a:pt x="1621" y="24572"/>
                  <a:pt x="1923" y="24294"/>
                  <a:pt x="1923" y="23854"/>
                </a:cubicBezTo>
                <a:cubicBezTo>
                  <a:pt x="1923" y="23602"/>
                  <a:pt x="1821" y="23406"/>
                  <a:pt x="1642" y="23282"/>
                </a:cubicBezTo>
                <a:lnTo>
                  <a:pt x="1485" y="23555"/>
                </a:lnTo>
                <a:cubicBezTo>
                  <a:pt x="1561" y="23613"/>
                  <a:pt x="1616" y="23717"/>
                  <a:pt x="1616" y="23848"/>
                </a:cubicBezTo>
                <a:cubicBezTo>
                  <a:pt x="1616" y="24027"/>
                  <a:pt x="1543" y="24171"/>
                  <a:pt x="1369" y="24218"/>
                </a:cubicBezTo>
                <a:lnTo>
                  <a:pt x="1369" y="23230"/>
                </a:lnTo>
                <a:cubicBezTo>
                  <a:pt x="1325" y="23222"/>
                  <a:pt x="1280" y="23216"/>
                  <a:pt x="1230" y="23216"/>
                </a:cubicBezTo>
                <a:cubicBezTo>
                  <a:pt x="845" y="23216"/>
                  <a:pt x="538" y="23492"/>
                  <a:pt x="538" y="23880"/>
                </a:cubicBezTo>
                <a:close/>
                <a:moveTo>
                  <a:pt x="842" y="23880"/>
                </a:moveTo>
                <a:lnTo>
                  <a:pt x="842" y="23880"/>
                </a:lnTo>
                <a:cubicBezTo>
                  <a:pt x="842" y="23738"/>
                  <a:pt x="918" y="23597"/>
                  <a:pt x="1107" y="23555"/>
                </a:cubicBezTo>
                <a:lnTo>
                  <a:pt x="1107" y="24224"/>
                </a:lnTo>
                <a:cubicBezTo>
                  <a:pt x="939" y="24184"/>
                  <a:pt x="842" y="24061"/>
                  <a:pt x="842" y="23880"/>
                </a:cubicBezTo>
                <a:close/>
                <a:moveTo>
                  <a:pt x="538" y="25425"/>
                </a:moveTo>
                <a:lnTo>
                  <a:pt x="538" y="25425"/>
                </a:lnTo>
                <a:cubicBezTo>
                  <a:pt x="538" y="25617"/>
                  <a:pt x="609" y="25756"/>
                  <a:pt x="730" y="25850"/>
                </a:cubicBezTo>
                <a:lnTo>
                  <a:pt x="51" y="25850"/>
                </a:lnTo>
                <a:lnTo>
                  <a:pt x="51" y="26189"/>
                </a:lnTo>
                <a:lnTo>
                  <a:pt x="1886" y="26189"/>
                </a:lnTo>
                <a:lnTo>
                  <a:pt x="1886" y="25850"/>
                </a:lnTo>
                <a:lnTo>
                  <a:pt x="1731" y="25850"/>
                </a:lnTo>
                <a:cubicBezTo>
                  <a:pt x="1852" y="25756"/>
                  <a:pt x="1923" y="25617"/>
                  <a:pt x="1923" y="25425"/>
                </a:cubicBezTo>
                <a:cubicBezTo>
                  <a:pt x="1923" y="25074"/>
                  <a:pt x="1621" y="24786"/>
                  <a:pt x="1230" y="24786"/>
                </a:cubicBezTo>
                <a:cubicBezTo>
                  <a:pt x="840" y="24786"/>
                  <a:pt x="538" y="25074"/>
                  <a:pt x="538" y="25425"/>
                </a:cubicBezTo>
                <a:close/>
                <a:moveTo>
                  <a:pt x="861" y="25488"/>
                </a:moveTo>
                <a:lnTo>
                  <a:pt x="861" y="25488"/>
                </a:lnTo>
                <a:cubicBezTo>
                  <a:pt x="861" y="25278"/>
                  <a:pt x="1010" y="25124"/>
                  <a:pt x="1230" y="25124"/>
                </a:cubicBezTo>
                <a:cubicBezTo>
                  <a:pt x="1450" y="25124"/>
                  <a:pt x="1600" y="25278"/>
                  <a:pt x="1600" y="25488"/>
                </a:cubicBezTo>
                <a:cubicBezTo>
                  <a:pt x="1600" y="25696"/>
                  <a:pt x="1450" y="25850"/>
                  <a:pt x="1230" y="25850"/>
                </a:cubicBezTo>
                <a:cubicBezTo>
                  <a:pt x="1010" y="25850"/>
                  <a:pt x="861" y="25696"/>
                  <a:pt x="861" y="25488"/>
                </a:cubicBezTo>
                <a:close/>
                <a:moveTo>
                  <a:pt x="575" y="26753"/>
                </a:moveTo>
                <a:lnTo>
                  <a:pt x="575" y="26753"/>
                </a:lnTo>
                <a:lnTo>
                  <a:pt x="1456" y="27044"/>
                </a:lnTo>
                <a:lnTo>
                  <a:pt x="575" y="27385"/>
                </a:lnTo>
                <a:lnTo>
                  <a:pt x="575" y="27755"/>
                </a:lnTo>
                <a:lnTo>
                  <a:pt x="1844" y="27217"/>
                </a:lnTo>
                <a:cubicBezTo>
                  <a:pt x="2020" y="27280"/>
                  <a:pt x="2098" y="27375"/>
                  <a:pt x="2096" y="27561"/>
                </a:cubicBezTo>
                <a:lnTo>
                  <a:pt x="2411" y="27561"/>
                </a:lnTo>
                <a:cubicBezTo>
                  <a:pt x="2429" y="27228"/>
                  <a:pt x="2264" y="27005"/>
                  <a:pt x="1886" y="26869"/>
                </a:cubicBezTo>
                <a:lnTo>
                  <a:pt x="575" y="26391"/>
                </a:lnTo>
                <a:lnTo>
                  <a:pt x="575" y="26753"/>
                </a:lnTo>
                <a:close/>
                <a:moveTo>
                  <a:pt x="1414" y="28133"/>
                </a:moveTo>
                <a:lnTo>
                  <a:pt x="1414" y="28133"/>
                </a:lnTo>
                <a:cubicBezTo>
                  <a:pt x="1522" y="28186"/>
                  <a:pt x="1587" y="28298"/>
                  <a:pt x="1587" y="28435"/>
                </a:cubicBezTo>
                <a:cubicBezTo>
                  <a:pt x="1587" y="28637"/>
                  <a:pt x="1438" y="28787"/>
                  <a:pt x="1230" y="28787"/>
                </a:cubicBezTo>
                <a:cubicBezTo>
                  <a:pt x="1021" y="28787"/>
                  <a:pt x="871" y="28637"/>
                  <a:pt x="871" y="28435"/>
                </a:cubicBezTo>
                <a:cubicBezTo>
                  <a:pt x="871" y="28301"/>
                  <a:pt x="939" y="28189"/>
                  <a:pt x="1047" y="28136"/>
                </a:cubicBezTo>
                <a:lnTo>
                  <a:pt x="877" y="27845"/>
                </a:lnTo>
                <a:cubicBezTo>
                  <a:pt x="675" y="27953"/>
                  <a:pt x="538" y="28175"/>
                  <a:pt x="538" y="28433"/>
                </a:cubicBezTo>
                <a:cubicBezTo>
                  <a:pt x="538" y="28831"/>
                  <a:pt x="840" y="29125"/>
                  <a:pt x="1230" y="29125"/>
                </a:cubicBezTo>
                <a:cubicBezTo>
                  <a:pt x="1621" y="29125"/>
                  <a:pt x="1923" y="28831"/>
                  <a:pt x="1923" y="28433"/>
                </a:cubicBezTo>
                <a:cubicBezTo>
                  <a:pt x="1923" y="28175"/>
                  <a:pt x="1786" y="27953"/>
                  <a:pt x="1582" y="27840"/>
                </a:cubicBezTo>
                <a:lnTo>
                  <a:pt x="1414" y="28133"/>
                </a:lnTo>
                <a:close/>
              </a:path>
            </a:pathLst>
          </a:custGeom>
          <a:gradFill flip="none" rotWithShape="1">
            <a:gsLst>
              <a:gs pos="0">
                <a:srgbClr val="D40E8C"/>
              </a:gs>
              <a:gs pos="100000">
                <a:srgbClr val="F37421"/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F08432-773A-42E7-88FE-04C01D20F0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SOCRATES WP4: Building secure AI/ML software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F1D5C-D037-4B98-AFE7-A23B79A3B41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3F51779-8B2C-4F68-9783-2896ECEB1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43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5B7C67-7A09-4D6C-87B8-3FB4566E627A}"/>
              </a:ext>
            </a:extLst>
          </p:cNvPr>
          <p:cNvSpPr/>
          <p:nvPr userDrawn="1"/>
        </p:nvSpPr>
        <p:spPr>
          <a:xfrm>
            <a:off x="1" y="0"/>
            <a:ext cx="12191618" cy="6858000"/>
          </a:xfrm>
          <a:prstGeom prst="rect">
            <a:avLst/>
          </a:prstGeom>
          <a:gradFill flip="none" rotWithShape="1">
            <a:gsLst>
              <a:gs pos="0">
                <a:srgbClr val="603F98"/>
              </a:gs>
              <a:gs pos="78000">
                <a:srgbClr val="00A1A9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39926BE-0D9D-4400-A90E-88C8BB726B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5793" y="2409825"/>
            <a:ext cx="6714057" cy="585104"/>
          </a:xfrm>
        </p:spPr>
        <p:txBody>
          <a:bodyPr lIns="144000" bIns="0" anchor="b"/>
          <a:lstStyle>
            <a:lvl1pPr marL="0" indent="0" algn="l">
              <a:buNone/>
              <a:defRPr sz="1500" b="1" cap="all" baseline="0">
                <a:solidFill>
                  <a:schemeClr val="bg1"/>
                </a:solidFill>
              </a:defRPr>
            </a:lvl1pPr>
            <a:lvl2pPr marL="0" indent="0" algn="l">
              <a:buNone/>
              <a:defRPr sz="1500" b="1" cap="all" baseline="0">
                <a:solidFill>
                  <a:schemeClr val="bg1"/>
                </a:solidFill>
              </a:defRPr>
            </a:lvl2pPr>
            <a:lvl3pPr marL="0" indent="0" algn="l">
              <a:buNone/>
              <a:defRPr sz="1500" b="1" cap="all" baseline="0">
                <a:solidFill>
                  <a:schemeClr val="bg1"/>
                </a:solidFill>
              </a:defRPr>
            </a:lvl3pPr>
            <a:lvl4pPr marL="0" indent="0" algn="l">
              <a:buNone/>
              <a:defRPr sz="1500" b="1" cap="all" baseline="0">
                <a:solidFill>
                  <a:schemeClr val="bg1"/>
                </a:solidFill>
              </a:defRPr>
            </a:lvl4pPr>
            <a:lvl5pPr marL="0" indent="0" algn="l">
              <a:buNone/>
              <a:defRPr sz="1500" b="1" cap="all" baseline="0">
                <a:solidFill>
                  <a:schemeClr val="bg1"/>
                </a:solidFill>
              </a:defRPr>
            </a:lvl5pPr>
            <a:lvl6pPr marL="0" indent="0" algn="l">
              <a:buNone/>
              <a:defRPr sz="1500" b="1" cap="all" baseline="0">
                <a:solidFill>
                  <a:schemeClr val="bg1"/>
                </a:solidFill>
              </a:defRPr>
            </a:lvl6pPr>
            <a:lvl7pPr marL="0" indent="0" algn="l">
              <a:buNone/>
              <a:defRPr sz="1500" b="1" cap="all" baseline="0">
                <a:solidFill>
                  <a:schemeClr val="bg1"/>
                </a:solidFill>
              </a:defRPr>
            </a:lvl7pPr>
            <a:lvl8pPr marL="0" indent="0" algn="l">
              <a:buNone/>
              <a:defRPr sz="1500" b="1" cap="all" baseline="0">
                <a:solidFill>
                  <a:schemeClr val="bg1"/>
                </a:solidFill>
              </a:defRPr>
            </a:lvl8pPr>
            <a:lvl9pPr marL="0" indent="0" algn="l">
              <a:buNone/>
              <a:defRPr sz="1500" b="1" cap="all" baseline="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Section title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6FDE619-A8FC-4AAE-B02B-476D7475B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793" y="3082241"/>
            <a:ext cx="6714057" cy="1721986"/>
          </a:xfrm>
        </p:spPr>
        <p:txBody>
          <a:bodyPr tIns="0" anchor="t"/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E031E3-C159-452B-8D70-F769CD5B891B}"/>
              </a:ext>
            </a:extLst>
          </p:cNvPr>
          <p:cNvGrpSpPr/>
          <p:nvPr userDrawn="1"/>
        </p:nvGrpSpPr>
        <p:grpSpPr>
          <a:xfrm rot="10800000" flipH="1">
            <a:off x="4438474" y="2247253"/>
            <a:ext cx="6915326" cy="4610746"/>
            <a:chOff x="7288008" y="642144"/>
            <a:chExt cx="6931025" cy="4621213"/>
          </a:xfrm>
          <a:solidFill>
            <a:schemeClr val="bg1">
              <a:alpha val="20000"/>
            </a:schemeClr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524415A-D9E8-4EED-9D21-9C0D4CBB0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77458" y="642144"/>
              <a:ext cx="2441575" cy="4621213"/>
            </a:xfrm>
            <a:custGeom>
              <a:avLst/>
              <a:gdLst>
                <a:gd name="T0" fmla="*/ 1791 w 3415"/>
                <a:gd name="T1" fmla="*/ 4705 h 6462"/>
                <a:gd name="T2" fmla="*/ 1791 w 3415"/>
                <a:gd name="T3" fmla="*/ 4705 h 6462"/>
                <a:gd name="T4" fmla="*/ 0 w 3415"/>
                <a:gd name="T5" fmla="*/ 6026 h 6462"/>
                <a:gd name="T6" fmla="*/ 172 w 3415"/>
                <a:gd name="T7" fmla="*/ 6462 h 6462"/>
                <a:gd name="T8" fmla="*/ 172 w 3415"/>
                <a:gd name="T9" fmla="*/ 6462 h 6462"/>
                <a:gd name="T10" fmla="*/ 2157 w 3415"/>
                <a:gd name="T11" fmla="*/ 4998 h 6462"/>
                <a:gd name="T12" fmla="*/ 3036 w 3415"/>
                <a:gd name="T13" fmla="*/ 786 h 6462"/>
                <a:gd name="T14" fmla="*/ 3035 w 3415"/>
                <a:gd name="T15" fmla="*/ 784 h 6462"/>
                <a:gd name="T16" fmla="*/ 3027 w 3415"/>
                <a:gd name="T17" fmla="*/ 754 h 6462"/>
                <a:gd name="T18" fmla="*/ 2749 w 3415"/>
                <a:gd name="T19" fmla="*/ 0 h 6462"/>
                <a:gd name="T20" fmla="*/ 2224 w 3415"/>
                <a:gd name="T21" fmla="*/ 0 h 6462"/>
                <a:gd name="T22" fmla="*/ 1791 w 3415"/>
                <a:gd name="T23" fmla="*/ 4705 h 6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15" h="6462">
                  <a:moveTo>
                    <a:pt x="1791" y="4705"/>
                  </a:moveTo>
                  <a:lnTo>
                    <a:pt x="1791" y="4705"/>
                  </a:lnTo>
                  <a:cubicBezTo>
                    <a:pt x="1302" y="5317"/>
                    <a:pt x="681" y="5760"/>
                    <a:pt x="0" y="6026"/>
                  </a:cubicBezTo>
                  <a:lnTo>
                    <a:pt x="172" y="6462"/>
                  </a:lnTo>
                  <a:lnTo>
                    <a:pt x="172" y="6462"/>
                  </a:lnTo>
                  <a:cubicBezTo>
                    <a:pt x="926" y="6168"/>
                    <a:pt x="1616" y="5677"/>
                    <a:pt x="2157" y="4998"/>
                  </a:cubicBezTo>
                  <a:cubicBezTo>
                    <a:pt x="3140" y="3767"/>
                    <a:pt x="3415" y="2199"/>
                    <a:pt x="3036" y="786"/>
                  </a:cubicBezTo>
                  <a:lnTo>
                    <a:pt x="3035" y="784"/>
                  </a:lnTo>
                  <a:lnTo>
                    <a:pt x="3027" y="754"/>
                  </a:lnTo>
                  <a:cubicBezTo>
                    <a:pt x="2956" y="496"/>
                    <a:pt x="2863" y="243"/>
                    <a:pt x="2749" y="0"/>
                  </a:cubicBezTo>
                  <a:lnTo>
                    <a:pt x="2224" y="0"/>
                  </a:lnTo>
                  <a:cubicBezTo>
                    <a:pt x="3007" y="1467"/>
                    <a:pt x="2895" y="3322"/>
                    <a:pt x="1791" y="47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1297A7B-712B-49E2-BAC8-D76111691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008" y="642144"/>
              <a:ext cx="658813" cy="989013"/>
            </a:xfrm>
            <a:custGeom>
              <a:avLst/>
              <a:gdLst>
                <a:gd name="T0" fmla="*/ 0 w 922"/>
                <a:gd name="T1" fmla="*/ 1311 h 1381"/>
                <a:gd name="T2" fmla="*/ 0 w 922"/>
                <a:gd name="T3" fmla="*/ 1311 h 1381"/>
                <a:gd name="T4" fmla="*/ 464 w 922"/>
                <a:gd name="T5" fmla="*/ 1381 h 1381"/>
                <a:gd name="T6" fmla="*/ 922 w 922"/>
                <a:gd name="T7" fmla="*/ 0 h 1381"/>
                <a:gd name="T8" fmla="*/ 397 w 922"/>
                <a:gd name="T9" fmla="*/ 0 h 1381"/>
                <a:gd name="T10" fmla="*/ 0 w 922"/>
                <a:gd name="T11" fmla="*/ 1311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2" h="1381">
                  <a:moveTo>
                    <a:pt x="0" y="1311"/>
                  </a:moveTo>
                  <a:lnTo>
                    <a:pt x="0" y="1311"/>
                  </a:lnTo>
                  <a:lnTo>
                    <a:pt x="464" y="1381"/>
                  </a:lnTo>
                  <a:cubicBezTo>
                    <a:pt x="535" y="906"/>
                    <a:pt x="687" y="438"/>
                    <a:pt x="922" y="0"/>
                  </a:cubicBezTo>
                  <a:lnTo>
                    <a:pt x="397" y="0"/>
                  </a:lnTo>
                  <a:cubicBezTo>
                    <a:pt x="199" y="421"/>
                    <a:pt x="67" y="863"/>
                    <a:pt x="0" y="13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2CBE27C-BA32-42A5-A523-D308796F5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45" y="642144"/>
              <a:ext cx="1822450" cy="3684588"/>
            </a:xfrm>
            <a:custGeom>
              <a:avLst/>
              <a:gdLst>
                <a:gd name="T0" fmla="*/ 1204 w 2549"/>
                <a:gd name="T1" fmla="*/ 3827 h 5151"/>
                <a:gd name="T2" fmla="*/ 1204 w 2549"/>
                <a:gd name="T3" fmla="*/ 3827 h 5151"/>
                <a:gd name="T4" fmla="*/ 0 w 2549"/>
                <a:gd name="T5" fmla="*/ 4714 h 5151"/>
                <a:gd name="T6" fmla="*/ 171 w 2549"/>
                <a:gd name="T7" fmla="*/ 5151 h 5151"/>
                <a:gd name="T8" fmla="*/ 1570 w 2549"/>
                <a:gd name="T9" fmla="*/ 4120 h 5151"/>
                <a:gd name="T10" fmla="*/ 1626 w 2549"/>
                <a:gd name="T11" fmla="*/ 0 h 5151"/>
                <a:gd name="T12" fmla="*/ 1007 w 2549"/>
                <a:gd name="T13" fmla="*/ 0 h 5151"/>
                <a:gd name="T14" fmla="*/ 1204 w 2549"/>
                <a:gd name="T15" fmla="*/ 3827 h 5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9" h="5151">
                  <a:moveTo>
                    <a:pt x="1204" y="3827"/>
                  </a:moveTo>
                  <a:lnTo>
                    <a:pt x="1204" y="3827"/>
                  </a:lnTo>
                  <a:cubicBezTo>
                    <a:pt x="875" y="4238"/>
                    <a:pt x="457" y="4535"/>
                    <a:pt x="0" y="4714"/>
                  </a:cubicBezTo>
                  <a:lnTo>
                    <a:pt x="171" y="5151"/>
                  </a:lnTo>
                  <a:cubicBezTo>
                    <a:pt x="702" y="4943"/>
                    <a:pt x="1189" y="4598"/>
                    <a:pt x="1570" y="4120"/>
                  </a:cubicBezTo>
                  <a:cubicBezTo>
                    <a:pt x="2549" y="2894"/>
                    <a:pt x="2531" y="1195"/>
                    <a:pt x="1626" y="0"/>
                  </a:cubicBezTo>
                  <a:lnTo>
                    <a:pt x="1007" y="0"/>
                  </a:lnTo>
                  <a:cubicBezTo>
                    <a:pt x="2019" y="1027"/>
                    <a:pt x="2126" y="2672"/>
                    <a:pt x="1204" y="38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4F14406-3559-46AE-991F-67069F5BE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3370" y="642144"/>
              <a:ext cx="900113" cy="1139825"/>
            </a:xfrm>
            <a:custGeom>
              <a:avLst/>
              <a:gdLst>
                <a:gd name="T0" fmla="*/ 0 w 1258"/>
                <a:gd name="T1" fmla="*/ 1522 h 1592"/>
                <a:gd name="T2" fmla="*/ 0 w 1258"/>
                <a:gd name="T3" fmla="*/ 1522 h 1592"/>
                <a:gd name="T4" fmla="*/ 463 w 1258"/>
                <a:gd name="T5" fmla="*/ 1592 h 1592"/>
                <a:gd name="T6" fmla="*/ 1062 w 1258"/>
                <a:gd name="T7" fmla="*/ 221 h 1592"/>
                <a:gd name="T8" fmla="*/ 1258 w 1258"/>
                <a:gd name="T9" fmla="*/ 0 h 1592"/>
                <a:gd name="T10" fmla="*/ 640 w 1258"/>
                <a:gd name="T11" fmla="*/ 0 h 1592"/>
                <a:gd name="T12" fmla="*/ 0 w 1258"/>
                <a:gd name="T13" fmla="*/ 1522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8" h="1592">
                  <a:moveTo>
                    <a:pt x="0" y="1522"/>
                  </a:moveTo>
                  <a:lnTo>
                    <a:pt x="0" y="1522"/>
                  </a:lnTo>
                  <a:lnTo>
                    <a:pt x="463" y="1592"/>
                  </a:lnTo>
                  <a:cubicBezTo>
                    <a:pt x="536" y="1106"/>
                    <a:pt x="733" y="633"/>
                    <a:pt x="1062" y="221"/>
                  </a:cubicBezTo>
                  <a:cubicBezTo>
                    <a:pt x="1124" y="143"/>
                    <a:pt x="1190" y="69"/>
                    <a:pt x="1258" y="0"/>
                  </a:cubicBezTo>
                  <a:lnTo>
                    <a:pt x="640" y="0"/>
                  </a:lnTo>
                  <a:cubicBezTo>
                    <a:pt x="291" y="461"/>
                    <a:pt x="80" y="985"/>
                    <a:pt x="0" y="152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8DBE74-236F-4E84-9721-F2186536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8733" y="694531"/>
              <a:ext cx="2949575" cy="2693988"/>
            </a:xfrm>
            <a:custGeom>
              <a:avLst/>
              <a:gdLst>
                <a:gd name="T0" fmla="*/ 3453 w 4126"/>
                <a:gd name="T1" fmla="*/ 3168 h 3767"/>
                <a:gd name="T2" fmla="*/ 3453 w 4126"/>
                <a:gd name="T3" fmla="*/ 3168 h 3767"/>
                <a:gd name="T4" fmla="*/ 3146 w 4126"/>
                <a:gd name="T5" fmla="*/ 427 h 3767"/>
                <a:gd name="T6" fmla="*/ 1930 w 4126"/>
                <a:gd name="T7" fmla="*/ 0 h 3767"/>
                <a:gd name="T8" fmla="*/ 404 w 4126"/>
                <a:gd name="T9" fmla="*/ 734 h 3767"/>
                <a:gd name="T10" fmla="*/ 0 w 4126"/>
                <a:gd name="T11" fmla="*/ 1659 h 3767"/>
                <a:gd name="T12" fmla="*/ 464 w 4126"/>
                <a:gd name="T13" fmla="*/ 1729 h 3767"/>
                <a:gd name="T14" fmla="*/ 771 w 4126"/>
                <a:gd name="T15" fmla="*/ 1027 h 3767"/>
                <a:gd name="T16" fmla="*/ 2853 w 4126"/>
                <a:gd name="T17" fmla="*/ 793 h 3767"/>
                <a:gd name="T18" fmla="*/ 3087 w 4126"/>
                <a:gd name="T19" fmla="*/ 2876 h 3767"/>
                <a:gd name="T20" fmla="*/ 2469 w 4126"/>
                <a:gd name="T21" fmla="*/ 3330 h 3767"/>
                <a:gd name="T22" fmla="*/ 2640 w 4126"/>
                <a:gd name="T23" fmla="*/ 3767 h 3767"/>
                <a:gd name="T24" fmla="*/ 3453 w 4126"/>
                <a:gd name="T25" fmla="*/ 3168 h 3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26" h="3767">
                  <a:moveTo>
                    <a:pt x="3453" y="3168"/>
                  </a:moveTo>
                  <a:lnTo>
                    <a:pt x="3453" y="3168"/>
                  </a:lnTo>
                  <a:cubicBezTo>
                    <a:pt x="4126" y="2326"/>
                    <a:pt x="3988" y="1099"/>
                    <a:pt x="3146" y="427"/>
                  </a:cubicBezTo>
                  <a:cubicBezTo>
                    <a:pt x="2787" y="140"/>
                    <a:pt x="2357" y="0"/>
                    <a:pt x="1930" y="0"/>
                  </a:cubicBezTo>
                  <a:cubicBezTo>
                    <a:pt x="1357" y="0"/>
                    <a:pt x="790" y="251"/>
                    <a:pt x="404" y="734"/>
                  </a:cubicBezTo>
                  <a:cubicBezTo>
                    <a:pt x="182" y="1012"/>
                    <a:pt x="49" y="1331"/>
                    <a:pt x="0" y="1659"/>
                  </a:cubicBezTo>
                  <a:lnTo>
                    <a:pt x="464" y="1729"/>
                  </a:lnTo>
                  <a:cubicBezTo>
                    <a:pt x="501" y="1480"/>
                    <a:pt x="602" y="1238"/>
                    <a:pt x="771" y="1027"/>
                  </a:cubicBezTo>
                  <a:cubicBezTo>
                    <a:pt x="1282" y="387"/>
                    <a:pt x="2214" y="283"/>
                    <a:pt x="2853" y="793"/>
                  </a:cubicBezTo>
                  <a:cubicBezTo>
                    <a:pt x="3493" y="1304"/>
                    <a:pt x="3597" y="2236"/>
                    <a:pt x="3087" y="2876"/>
                  </a:cubicBezTo>
                  <a:cubicBezTo>
                    <a:pt x="2918" y="3087"/>
                    <a:pt x="2704" y="3239"/>
                    <a:pt x="2469" y="3330"/>
                  </a:cubicBezTo>
                  <a:lnTo>
                    <a:pt x="2640" y="3767"/>
                  </a:lnTo>
                  <a:cubicBezTo>
                    <a:pt x="2949" y="3647"/>
                    <a:pt x="3232" y="3446"/>
                    <a:pt x="3453" y="31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10064-0B18-42B2-95A4-59C2CEF349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SOCRATES WP4: Building secure AI/ML software </a:t>
            </a:r>
            <a:endParaRPr lang="en-GB" dirty="0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2E1844B-4DE7-4517-8B36-C6D85BFBE17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680031" y="4359592"/>
            <a:ext cx="176165" cy="2084071"/>
          </a:xfrm>
          <a:custGeom>
            <a:avLst/>
            <a:gdLst>
              <a:gd name="T0" fmla="*/ 1608 w 2447"/>
              <a:gd name="T1" fmla="*/ 626 h 29125"/>
              <a:gd name="T2" fmla="*/ 1923 w 2447"/>
              <a:gd name="T3" fmla="*/ 728 h 29125"/>
              <a:gd name="T4" fmla="*/ 575 w 2447"/>
              <a:gd name="T5" fmla="*/ 1552 h 29125"/>
              <a:gd name="T6" fmla="*/ 1230 w 2447"/>
              <a:gd name="T7" fmla="*/ 2955 h 29125"/>
              <a:gd name="T8" fmla="*/ 575 w 2447"/>
              <a:gd name="T9" fmla="*/ 1552 h 29125"/>
              <a:gd name="T10" fmla="*/ 1230 w 2447"/>
              <a:gd name="T11" fmla="*/ 2617 h 29125"/>
              <a:gd name="T12" fmla="*/ 1920 w 2447"/>
              <a:gd name="T13" fmla="*/ 3331 h 29125"/>
              <a:gd name="T14" fmla="*/ 575 w 2447"/>
              <a:gd name="T15" fmla="*/ 4207 h 29125"/>
              <a:gd name="T16" fmla="*/ 1682 w 2447"/>
              <a:gd name="T17" fmla="*/ 4207 h 29125"/>
              <a:gd name="T18" fmla="*/ 2447 w 2447"/>
              <a:gd name="T19" fmla="*/ 4561 h 29125"/>
              <a:gd name="T20" fmla="*/ 1209 w 2447"/>
              <a:gd name="T21" fmla="*/ 4207 h 29125"/>
              <a:gd name="T22" fmla="*/ 549 w 2447"/>
              <a:gd name="T23" fmla="*/ 5401 h 29125"/>
              <a:gd name="T24" fmla="*/ 1886 w 2447"/>
              <a:gd name="T25" fmla="*/ 5800 h 29125"/>
              <a:gd name="T26" fmla="*/ 538 w 2447"/>
              <a:gd name="T27" fmla="*/ 7115 h 29125"/>
              <a:gd name="T28" fmla="*/ 869 w 2447"/>
              <a:gd name="T29" fmla="*/ 7115 h 29125"/>
              <a:gd name="T30" fmla="*/ 869 w 2447"/>
              <a:gd name="T31" fmla="*/ 7115 h 29125"/>
              <a:gd name="T32" fmla="*/ 1697 w 2447"/>
              <a:gd name="T33" fmla="*/ 7959 h 29125"/>
              <a:gd name="T34" fmla="*/ 1230 w 2447"/>
              <a:gd name="T35" fmla="*/ 9475 h 29125"/>
              <a:gd name="T36" fmla="*/ 1230 w 2447"/>
              <a:gd name="T37" fmla="*/ 9814 h 29125"/>
              <a:gd name="T38" fmla="*/ 549 w 2447"/>
              <a:gd name="T39" fmla="*/ 9935 h 29125"/>
              <a:gd name="T40" fmla="*/ 1886 w 2447"/>
              <a:gd name="T41" fmla="*/ 10333 h 29125"/>
              <a:gd name="T42" fmla="*/ 1414 w 2447"/>
              <a:gd name="T43" fmla="*/ 11197 h 29125"/>
              <a:gd name="T44" fmla="*/ 877 w 2447"/>
              <a:gd name="T45" fmla="*/ 10909 h 29125"/>
              <a:gd name="T46" fmla="*/ 1414 w 2447"/>
              <a:gd name="T47" fmla="*/ 11197 h 29125"/>
              <a:gd name="T48" fmla="*/ 575 w 2447"/>
              <a:gd name="T49" fmla="*/ 13634 h 29125"/>
              <a:gd name="T50" fmla="*/ 575 w 2447"/>
              <a:gd name="T51" fmla="*/ 12271 h 29125"/>
              <a:gd name="T52" fmla="*/ 900 w 2447"/>
              <a:gd name="T53" fmla="*/ 14093 h 29125"/>
              <a:gd name="T54" fmla="*/ 310 w 2447"/>
              <a:gd name="T55" fmla="*/ 14432 h 29125"/>
              <a:gd name="T56" fmla="*/ 1445 w 2447"/>
              <a:gd name="T57" fmla="*/ 14432 h 29125"/>
              <a:gd name="T58" fmla="*/ 211 w 2447"/>
              <a:gd name="T59" fmla="*/ 15277 h 29125"/>
              <a:gd name="T60" fmla="*/ 575 w 2447"/>
              <a:gd name="T61" fmla="*/ 15237 h 29125"/>
              <a:gd name="T62" fmla="*/ 549 w 2447"/>
              <a:gd name="T63" fmla="*/ 15476 h 29125"/>
              <a:gd name="T64" fmla="*/ 1886 w 2447"/>
              <a:gd name="T65" fmla="*/ 16213 h 29125"/>
              <a:gd name="T66" fmla="*/ 575 w 2447"/>
              <a:gd name="T67" fmla="*/ 16566 h 29125"/>
              <a:gd name="T68" fmla="*/ 1338 w 2447"/>
              <a:gd name="T69" fmla="*/ 17452 h 29125"/>
              <a:gd name="T70" fmla="*/ 1739 w 2447"/>
              <a:gd name="T71" fmla="*/ 16904 h 29125"/>
              <a:gd name="T72" fmla="*/ 1414 w 2447"/>
              <a:gd name="T73" fmla="*/ 18294 h 29125"/>
              <a:gd name="T74" fmla="*/ 877 w 2447"/>
              <a:gd name="T75" fmla="*/ 18006 h 29125"/>
              <a:gd name="T76" fmla="*/ 1414 w 2447"/>
              <a:gd name="T77" fmla="*/ 18294 h 29125"/>
              <a:gd name="T78" fmla="*/ 1642 w 2447"/>
              <a:gd name="T79" fmla="*/ 19551 h 29125"/>
              <a:gd name="T80" fmla="*/ 1230 w 2447"/>
              <a:gd name="T81" fmla="*/ 19485 h 29125"/>
              <a:gd name="T82" fmla="*/ 1107 w 2447"/>
              <a:gd name="T83" fmla="*/ 20493 h 29125"/>
              <a:gd name="T84" fmla="*/ 974 w 2447"/>
              <a:gd name="T85" fmla="*/ 21330 h 29125"/>
              <a:gd name="T86" fmla="*/ 1616 w 2447"/>
              <a:gd name="T87" fmla="*/ 21542 h 29125"/>
              <a:gd name="T88" fmla="*/ 947 w 2447"/>
              <a:gd name="T89" fmla="*/ 21692 h 29125"/>
              <a:gd name="T90" fmla="*/ 575 w 2447"/>
              <a:gd name="T91" fmla="*/ 22938 h 29125"/>
              <a:gd name="T92" fmla="*/ 549 w 2447"/>
              <a:gd name="T93" fmla="*/ 22201 h 29125"/>
              <a:gd name="T94" fmla="*/ 1642 w 2447"/>
              <a:gd name="T95" fmla="*/ 23282 h 29125"/>
              <a:gd name="T96" fmla="*/ 1230 w 2447"/>
              <a:gd name="T97" fmla="*/ 23216 h 29125"/>
              <a:gd name="T98" fmla="*/ 1107 w 2447"/>
              <a:gd name="T99" fmla="*/ 24224 h 29125"/>
              <a:gd name="T100" fmla="*/ 51 w 2447"/>
              <a:gd name="T101" fmla="*/ 25850 h 29125"/>
              <a:gd name="T102" fmla="*/ 1923 w 2447"/>
              <a:gd name="T103" fmla="*/ 25425 h 29125"/>
              <a:gd name="T104" fmla="*/ 1230 w 2447"/>
              <a:gd name="T105" fmla="*/ 25124 h 29125"/>
              <a:gd name="T106" fmla="*/ 575 w 2447"/>
              <a:gd name="T107" fmla="*/ 26753 h 29125"/>
              <a:gd name="T108" fmla="*/ 2096 w 2447"/>
              <a:gd name="T109" fmla="*/ 27561 h 29125"/>
              <a:gd name="T110" fmla="*/ 1414 w 2447"/>
              <a:gd name="T111" fmla="*/ 28133 h 29125"/>
              <a:gd name="T112" fmla="*/ 1047 w 2447"/>
              <a:gd name="T113" fmla="*/ 28136 h 29125"/>
              <a:gd name="T114" fmla="*/ 1582 w 2447"/>
              <a:gd name="T115" fmla="*/ 27840 h 29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47" h="29125">
                <a:moveTo>
                  <a:pt x="575" y="0"/>
                </a:moveTo>
                <a:lnTo>
                  <a:pt x="575" y="0"/>
                </a:lnTo>
                <a:lnTo>
                  <a:pt x="575" y="337"/>
                </a:lnTo>
                <a:lnTo>
                  <a:pt x="1283" y="337"/>
                </a:lnTo>
                <a:cubicBezTo>
                  <a:pt x="1511" y="337"/>
                  <a:pt x="1608" y="461"/>
                  <a:pt x="1608" y="626"/>
                </a:cubicBezTo>
                <a:cubicBezTo>
                  <a:pt x="1608" y="778"/>
                  <a:pt x="1516" y="885"/>
                  <a:pt x="1338" y="885"/>
                </a:cubicBezTo>
                <a:lnTo>
                  <a:pt x="575" y="885"/>
                </a:lnTo>
                <a:lnTo>
                  <a:pt x="575" y="1224"/>
                </a:lnTo>
                <a:lnTo>
                  <a:pt x="1380" y="1224"/>
                </a:lnTo>
                <a:cubicBezTo>
                  <a:pt x="1729" y="1224"/>
                  <a:pt x="1923" y="1007"/>
                  <a:pt x="1923" y="728"/>
                </a:cubicBezTo>
                <a:cubicBezTo>
                  <a:pt x="1923" y="552"/>
                  <a:pt x="1857" y="416"/>
                  <a:pt x="1739" y="337"/>
                </a:cubicBezTo>
                <a:lnTo>
                  <a:pt x="1886" y="337"/>
                </a:lnTo>
                <a:lnTo>
                  <a:pt x="1886" y="0"/>
                </a:lnTo>
                <a:lnTo>
                  <a:pt x="575" y="0"/>
                </a:lnTo>
                <a:close/>
                <a:moveTo>
                  <a:pt x="575" y="1552"/>
                </a:moveTo>
                <a:lnTo>
                  <a:pt x="575" y="1552"/>
                </a:lnTo>
                <a:lnTo>
                  <a:pt x="575" y="1891"/>
                </a:lnTo>
                <a:lnTo>
                  <a:pt x="730" y="1891"/>
                </a:lnTo>
                <a:cubicBezTo>
                  <a:pt x="612" y="1985"/>
                  <a:pt x="538" y="2127"/>
                  <a:pt x="538" y="2318"/>
                </a:cubicBezTo>
                <a:cubicBezTo>
                  <a:pt x="538" y="2667"/>
                  <a:pt x="840" y="2955"/>
                  <a:pt x="1230" y="2955"/>
                </a:cubicBezTo>
                <a:cubicBezTo>
                  <a:pt x="1621" y="2955"/>
                  <a:pt x="1923" y="2667"/>
                  <a:pt x="1923" y="2318"/>
                </a:cubicBezTo>
                <a:cubicBezTo>
                  <a:pt x="1923" y="2127"/>
                  <a:pt x="1849" y="1985"/>
                  <a:pt x="1731" y="1891"/>
                </a:cubicBezTo>
                <a:lnTo>
                  <a:pt x="1886" y="1891"/>
                </a:lnTo>
                <a:lnTo>
                  <a:pt x="1886" y="1552"/>
                </a:lnTo>
                <a:lnTo>
                  <a:pt x="575" y="1552"/>
                </a:lnTo>
                <a:close/>
                <a:moveTo>
                  <a:pt x="861" y="2256"/>
                </a:moveTo>
                <a:lnTo>
                  <a:pt x="861" y="2256"/>
                </a:lnTo>
                <a:cubicBezTo>
                  <a:pt x="861" y="2045"/>
                  <a:pt x="1010" y="1891"/>
                  <a:pt x="1230" y="1891"/>
                </a:cubicBezTo>
                <a:cubicBezTo>
                  <a:pt x="1450" y="1891"/>
                  <a:pt x="1600" y="2045"/>
                  <a:pt x="1600" y="2256"/>
                </a:cubicBezTo>
                <a:cubicBezTo>
                  <a:pt x="1600" y="2463"/>
                  <a:pt x="1450" y="2617"/>
                  <a:pt x="1230" y="2617"/>
                </a:cubicBezTo>
                <a:cubicBezTo>
                  <a:pt x="1010" y="2617"/>
                  <a:pt x="861" y="2463"/>
                  <a:pt x="861" y="2256"/>
                </a:cubicBezTo>
                <a:close/>
                <a:moveTo>
                  <a:pt x="1474" y="3331"/>
                </a:moveTo>
                <a:lnTo>
                  <a:pt x="1474" y="3331"/>
                </a:lnTo>
                <a:cubicBezTo>
                  <a:pt x="1474" y="3454"/>
                  <a:pt x="1574" y="3554"/>
                  <a:pt x="1697" y="3554"/>
                </a:cubicBezTo>
                <a:cubicBezTo>
                  <a:pt x="1821" y="3554"/>
                  <a:pt x="1920" y="3454"/>
                  <a:pt x="1920" y="3331"/>
                </a:cubicBezTo>
                <a:cubicBezTo>
                  <a:pt x="1920" y="3207"/>
                  <a:pt x="1821" y="3108"/>
                  <a:pt x="1697" y="3108"/>
                </a:cubicBezTo>
                <a:cubicBezTo>
                  <a:pt x="1574" y="3108"/>
                  <a:pt x="1474" y="3207"/>
                  <a:pt x="1474" y="3331"/>
                </a:cubicBezTo>
                <a:close/>
                <a:moveTo>
                  <a:pt x="575" y="3877"/>
                </a:moveTo>
                <a:lnTo>
                  <a:pt x="575" y="3877"/>
                </a:lnTo>
                <a:lnTo>
                  <a:pt x="575" y="4207"/>
                </a:lnTo>
                <a:lnTo>
                  <a:pt x="738" y="4207"/>
                </a:lnTo>
                <a:cubicBezTo>
                  <a:pt x="614" y="4299"/>
                  <a:pt x="538" y="4441"/>
                  <a:pt x="538" y="4627"/>
                </a:cubicBezTo>
                <a:cubicBezTo>
                  <a:pt x="538" y="4999"/>
                  <a:pt x="842" y="5280"/>
                  <a:pt x="1209" y="5280"/>
                </a:cubicBezTo>
                <a:cubicBezTo>
                  <a:pt x="1580" y="5280"/>
                  <a:pt x="1881" y="4999"/>
                  <a:pt x="1881" y="4627"/>
                </a:cubicBezTo>
                <a:cubicBezTo>
                  <a:pt x="1881" y="4441"/>
                  <a:pt x="1805" y="4299"/>
                  <a:pt x="1682" y="4207"/>
                </a:cubicBezTo>
                <a:lnTo>
                  <a:pt x="1823" y="4207"/>
                </a:lnTo>
                <a:cubicBezTo>
                  <a:pt x="2031" y="4207"/>
                  <a:pt x="2146" y="4339"/>
                  <a:pt x="2146" y="4551"/>
                </a:cubicBezTo>
                <a:cubicBezTo>
                  <a:pt x="2146" y="4753"/>
                  <a:pt x="2064" y="4840"/>
                  <a:pt x="1962" y="4895"/>
                </a:cubicBezTo>
                <a:lnTo>
                  <a:pt x="2127" y="5183"/>
                </a:lnTo>
                <a:cubicBezTo>
                  <a:pt x="2340" y="5068"/>
                  <a:pt x="2447" y="4842"/>
                  <a:pt x="2447" y="4561"/>
                </a:cubicBezTo>
                <a:cubicBezTo>
                  <a:pt x="2447" y="4215"/>
                  <a:pt x="2253" y="3877"/>
                  <a:pt x="1823" y="3877"/>
                </a:cubicBezTo>
                <a:lnTo>
                  <a:pt x="575" y="3877"/>
                </a:lnTo>
                <a:close/>
                <a:moveTo>
                  <a:pt x="853" y="4575"/>
                </a:moveTo>
                <a:lnTo>
                  <a:pt x="853" y="4575"/>
                </a:lnTo>
                <a:cubicBezTo>
                  <a:pt x="853" y="4362"/>
                  <a:pt x="1002" y="4207"/>
                  <a:pt x="1209" y="4207"/>
                </a:cubicBezTo>
                <a:cubicBezTo>
                  <a:pt x="1420" y="4207"/>
                  <a:pt x="1569" y="4362"/>
                  <a:pt x="1569" y="4575"/>
                </a:cubicBezTo>
                <a:cubicBezTo>
                  <a:pt x="1569" y="4787"/>
                  <a:pt x="1420" y="4942"/>
                  <a:pt x="1209" y="4942"/>
                </a:cubicBezTo>
                <a:cubicBezTo>
                  <a:pt x="1002" y="4942"/>
                  <a:pt x="853" y="4787"/>
                  <a:pt x="853" y="4575"/>
                </a:cubicBezTo>
                <a:close/>
                <a:moveTo>
                  <a:pt x="549" y="5401"/>
                </a:moveTo>
                <a:lnTo>
                  <a:pt x="549" y="5401"/>
                </a:lnTo>
                <a:cubicBezTo>
                  <a:pt x="549" y="5567"/>
                  <a:pt x="622" y="5732"/>
                  <a:pt x="800" y="5800"/>
                </a:cubicBezTo>
                <a:lnTo>
                  <a:pt x="575" y="5800"/>
                </a:lnTo>
                <a:lnTo>
                  <a:pt x="575" y="6138"/>
                </a:lnTo>
                <a:lnTo>
                  <a:pt x="1886" y="6138"/>
                </a:lnTo>
                <a:lnTo>
                  <a:pt x="1886" y="5800"/>
                </a:lnTo>
                <a:lnTo>
                  <a:pt x="1259" y="5800"/>
                </a:lnTo>
                <a:cubicBezTo>
                  <a:pt x="984" y="5800"/>
                  <a:pt x="906" y="5577"/>
                  <a:pt x="926" y="5401"/>
                </a:cubicBezTo>
                <a:lnTo>
                  <a:pt x="549" y="5401"/>
                </a:lnTo>
                <a:close/>
                <a:moveTo>
                  <a:pt x="538" y="7115"/>
                </a:moveTo>
                <a:lnTo>
                  <a:pt x="538" y="7115"/>
                </a:lnTo>
                <a:cubicBezTo>
                  <a:pt x="538" y="7500"/>
                  <a:pt x="840" y="7807"/>
                  <a:pt x="1230" y="7807"/>
                </a:cubicBezTo>
                <a:cubicBezTo>
                  <a:pt x="1621" y="7807"/>
                  <a:pt x="1923" y="7500"/>
                  <a:pt x="1923" y="7115"/>
                </a:cubicBezTo>
                <a:cubicBezTo>
                  <a:pt x="1923" y="6729"/>
                  <a:pt x="1621" y="6419"/>
                  <a:pt x="1230" y="6419"/>
                </a:cubicBezTo>
                <a:cubicBezTo>
                  <a:pt x="840" y="6419"/>
                  <a:pt x="538" y="6729"/>
                  <a:pt x="538" y="7115"/>
                </a:cubicBezTo>
                <a:close/>
                <a:moveTo>
                  <a:pt x="869" y="7115"/>
                </a:moveTo>
                <a:lnTo>
                  <a:pt x="869" y="7115"/>
                </a:lnTo>
                <a:cubicBezTo>
                  <a:pt x="869" y="6913"/>
                  <a:pt x="1018" y="6758"/>
                  <a:pt x="1230" y="6758"/>
                </a:cubicBezTo>
                <a:cubicBezTo>
                  <a:pt x="1443" y="6758"/>
                  <a:pt x="1592" y="6913"/>
                  <a:pt x="1592" y="7115"/>
                </a:cubicBezTo>
                <a:cubicBezTo>
                  <a:pt x="1592" y="7313"/>
                  <a:pt x="1443" y="7468"/>
                  <a:pt x="1230" y="7468"/>
                </a:cubicBezTo>
                <a:cubicBezTo>
                  <a:pt x="1018" y="7468"/>
                  <a:pt x="869" y="7313"/>
                  <a:pt x="869" y="7115"/>
                </a:cubicBezTo>
                <a:close/>
                <a:moveTo>
                  <a:pt x="1474" y="8182"/>
                </a:moveTo>
                <a:lnTo>
                  <a:pt x="1474" y="8182"/>
                </a:lnTo>
                <a:cubicBezTo>
                  <a:pt x="1474" y="8305"/>
                  <a:pt x="1574" y="8405"/>
                  <a:pt x="1697" y="8405"/>
                </a:cubicBezTo>
                <a:cubicBezTo>
                  <a:pt x="1821" y="8405"/>
                  <a:pt x="1920" y="8305"/>
                  <a:pt x="1920" y="8182"/>
                </a:cubicBezTo>
                <a:cubicBezTo>
                  <a:pt x="1920" y="8059"/>
                  <a:pt x="1821" y="7959"/>
                  <a:pt x="1697" y="7959"/>
                </a:cubicBezTo>
                <a:cubicBezTo>
                  <a:pt x="1574" y="7959"/>
                  <a:pt x="1474" y="8059"/>
                  <a:pt x="1474" y="8182"/>
                </a:cubicBezTo>
                <a:close/>
                <a:moveTo>
                  <a:pt x="1414" y="8823"/>
                </a:moveTo>
                <a:lnTo>
                  <a:pt x="1414" y="8823"/>
                </a:lnTo>
                <a:cubicBezTo>
                  <a:pt x="1522" y="8875"/>
                  <a:pt x="1587" y="8988"/>
                  <a:pt x="1587" y="9124"/>
                </a:cubicBezTo>
                <a:cubicBezTo>
                  <a:pt x="1587" y="9326"/>
                  <a:pt x="1438" y="9475"/>
                  <a:pt x="1230" y="9475"/>
                </a:cubicBezTo>
                <a:cubicBezTo>
                  <a:pt x="1021" y="9475"/>
                  <a:pt x="871" y="9326"/>
                  <a:pt x="871" y="9124"/>
                </a:cubicBezTo>
                <a:cubicBezTo>
                  <a:pt x="871" y="8990"/>
                  <a:pt x="939" y="8878"/>
                  <a:pt x="1047" y="8825"/>
                </a:cubicBezTo>
                <a:lnTo>
                  <a:pt x="877" y="8534"/>
                </a:lnTo>
                <a:cubicBezTo>
                  <a:pt x="675" y="8642"/>
                  <a:pt x="538" y="8865"/>
                  <a:pt x="538" y="9121"/>
                </a:cubicBezTo>
                <a:cubicBezTo>
                  <a:pt x="538" y="9520"/>
                  <a:pt x="840" y="9814"/>
                  <a:pt x="1230" y="9814"/>
                </a:cubicBezTo>
                <a:cubicBezTo>
                  <a:pt x="1621" y="9814"/>
                  <a:pt x="1923" y="9520"/>
                  <a:pt x="1923" y="9121"/>
                </a:cubicBezTo>
                <a:cubicBezTo>
                  <a:pt x="1923" y="8865"/>
                  <a:pt x="1786" y="8642"/>
                  <a:pt x="1582" y="8529"/>
                </a:cubicBezTo>
                <a:lnTo>
                  <a:pt x="1414" y="8823"/>
                </a:lnTo>
                <a:close/>
                <a:moveTo>
                  <a:pt x="549" y="9935"/>
                </a:moveTo>
                <a:lnTo>
                  <a:pt x="549" y="9935"/>
                </a:lnTo>
                <a:cubicBezTo>
                  <a:pt x="549" y="10100"/>
                  <a:pt x="622" y="10265"/>
                  <a:pt x="800" y="10333"/>
                </a:cubicBezTo>
                <a:lnTo>
                  <a:pt x="575" y="10333"/>
                </a:lnTo>
                <a:lnTo>
                  <a:pt x="575" y="10672"/>
                </a:lnTo>
                <a:lnTo>
                  <a:pt x="1886" y="10672"/>
                </a:lnTo>
                <a:lnTo>
                  <a:pt x="1886" y="10333"/>
                </a:lnTo>
                <a:lnTo>
                  <a:pt x="1259" y="10333"/>
                </a:lnTo>
                <a:cubicBezTo>
                  <a:pt x="984" y="10333"/>
                  <a:pt x="906" y="10111"/>
                  <a:pt x="926" y="9935"/>
                </a:cubicBezTo>
                <a:lnTo>
                  <a:pt x="549" y="9935"/>
                </a:lnTo>
                <a:close/>
                <a:moveTo>
                  <a:pt x="1414" y="11197"/>
                </a:moveTo>
                <a:lnTo>
                  <a:pt x="1414" y="11197"/>
                </a:lnTo>
                <a:cubicBezTo>
                  <a:pt x="1522" y="11249"/>
                  <a:pt x="1587" y="11362"/>
                  <a:pt x="1587" y="11499"/>
                </a:cubicBezTo>
                <a:cubicBezTo>
                  <a:pt x="1587" y="11701"/>
                  <a:pt x="1438" y="11850"/>
                  <a:pt x="1230" y="11850"/>
                </a:cubicBezTo>
                <a:cubicBezTo>
                  <a:pt x="1021" y="11850"/>
                  <a:pt x="871" y="11701"/>
                  <a:pt x="871" y="11499"/>
                </a:cubicBezTo>
                <a:cubicBezTo>
                  <a:pt x="871" y="11365"/>
                  <a:pt x="939" y="11252"/>
                  <a:pt x="1047" y="11200"/>
                </a:cubicBezTo>
                <a:lnTo>
                  <a:pt x="877" y="10909"/>
                </a:lnTo>
                <a:cubicBezTo>
                  <a:pt x="675" y="11016"/>
                  <a:pt x="538" y="11239"/>
                  <a:pt x="538" y="11496"/>
                </a:cubicBezTo>
                <a:cubicBezTo>
                  <a:pt x="538" y="11895"/>
                  <a:pt x="840" y="12188"/>
                  <a:pt x="1230" y="12188"/>
                </a:cubicBezTo>
                <a:cubicBezTo>
                  <a:pt x="1621" y="12188"/>
                  <a:pt x="1923" y="11895"/>
                  <a:pt x="1923" y="11496"/>
                </a:cubicBezTo>
                <a:cubicBezTo>
                  <a:pt x="1923" y="11239"/>
                  <a:pt x="1786" y="11016"/>
                  <a:pt x="1582" y="10903"/>
                </a:cubicBezTo>
                <a:lnTo>
                  <a:pt x="1414" y="11197"/>
                </a:lnTo>
                <a:close/>
                <a:moveTo>
                  <a:pt x="575" y="12633"/>
                </a:moveTo>
                <a:lnTo>
                  <a:pt x="575" y="12633"/>
                </a:lnTo>
                <a:lnTo>
                  <a:pt x="1456" y="12923"/>
                </a:lnTo>
                <a:lnTo>
                  <a:pt x="575" y="13264"/>
                </a:lnTo>
                <a:lnTo>
                  <a:pt x="575" y="13634"/>
                </a:lnTo>
                <a:lnTo>
                  <a:pt x="1844" y="13097"/>
                </a:lnTo>
                <a:cubicBezTo>
                  <a:pt x="2020" y="13159"/>
                  <a:pt x="2098" y="13254"/>
                  <a:pt x="2096" y="13440"/>
                </a:cubicBezTo>
                <a:lnTo>
                  <a:pt x="2411" y="13440"/>
                </a:lnTo>
                <a:cubicBezTo>
                  <a:pt x="2429" y="13107"/>
                  <a:pt x="2264" y="12884"/>
                  <a:pt x="1886" y="12748"/>
                </a:cubicBezTo>
                <a:lnTo>
                  <a:pt x="575" y="12271"/>
                </a:lnTo>
                <a:lnTo>
                  <a:pt x="575" y="12633"/>
                </a:lnTo>
                <a:close/>
                <a:moveTo>
                  <a:pt x="1580" y="13797"/>
                </a:moveTo>
                <a:lnTo>
                  <a:pt x="1580" y="13797"/>
                </a:lnTo>
                <a:cubicBezTo>
                  <a:pt x="1590" y="13991"/>
                  <a:pt x="1587" y="14093"/>
                  <a:pt x="1445" y="14093"/>
                </a:cubicBezTo>
                <a:lnTo>
                  <a:pt x="900" y="14093"/>
                </a:lnTo>
                <a:lnTo>
                  <a:pt x="900" y="13797"/>
                </a:lnTo>
                <a:lnTo>
                  <a:pt x="575" y="13797"/>
                </a:lnTo>
                <a:lnTo>
                  <a:pt x="575" y="14093"/>
                </a:lnTo>
                <a:lnTo>
                  <a:pt x="208" y="14093"/>
                </a:lnTo>
                <a:lnTo>
                  <a:pt x="310" y="14432"/>
                </a:lnTo>
                <a:lnTo>
                  <a:pt x="575" y="14432"/>
                </a:lnTo>
                <a:lnTo>
                  <a:pt x="575" y="14660"/>
                </a:lnTo>
                <a:lnTo>
                  <a:pt x="900" y="14660"/>
                </a:lnTo>
                <a:lnTo>
                  <a:pt x="900" y="14432"/>
                </a:lnTo>
                <a:lnTo>
                  <a:pt x="1445" y="14432"/>
                </a:lnTo>
                <a:cubicBezTo>
                  <a:pt x="1800" y="14432"/>
                  <a:pt x="1939" y="14272"/>
                  <a:pt x="1886" y="13797"/>
                </a:cubicBezTo>
                <a:lnTo>
                  <a:pt x="1580" y="13797"/>
                </a:lnTo>
                <a:close/>
                <a:moveTo>
                  <a:pt x="0" y="15069"/>
                </a:moveTo>
                <a:lnTo>
                  <a:pt x="0" y="15069"/>
                </a:lnTo>
                <a:cubicBezTo>
                  <a:pt x="0" y="15182"/>
                  <a:pt x="98" y="15277"/>
                  <a:pt x="211" y="15277"/>
                </a:cubicBezTo>
                <a:cubicBezTo>
                  <a:pt x="323" y="15277"/>
                  <a:pt x="418" y="15182"/>
                  <a:pt x="418" y="15069"/>
                </a:cubicBezTo>
                <a:cubicBezTo>
                  <a:pt x="418" y="14954"/>
                  <a:pt x="323" y="14859"/>
                  <a:pt x="211" y="14859"/>
                </a:cubicBezTo>
                <a:cubicBezTo>
                  <a:pt x="98" y="14859"/>
                  <a:pt x="0" y="14954"/>
                  <a:pt x="0" y="15069"/>
                </a:cubicBezTo>
                <a:close/>
                <a:moveTo>
                  <a:pt x="575" y="15237"/>
                </a:moveTo>
                <a:lnTo>
                  <a:pt x="575" y="15237"/>
                </a:lnTo>
                <a:lnTo>
                  <a:pt x="1886" y="15237"/>
                </a:lnTo>
                <a:lnTo>
                  <a:pt x="1886" y="14899"/>
                </a:lnTo>
                <a:lnTo>
                  <a:pt x="575" y="14899"/>
                </a:lnTo>
                <a:lnTo>
                  <a:pt x="575" y="15237"/>
                </a:lnTo>
                <a:close/>
                <a:moveTo>
                  <a:pt x="549" y="15476"/>
                </a:moveTo>
                <a:lnTo>
                  <a:pt x="549" y="15476"/>
                </a:lnTo>
                <a:cubicBezTo>
                  <a:pt x="549" y="15641"/>
                  <a:pt x="622" y="15807"/>
                  <a:pt x="800" y="15875"/>
                </a:cubicBezTo>
                <a:lnTo>
                  <a:pt x="575" y="15875"/>
                </a:lnTo>
                <a:lnTo>
                  <a:pt x="575" y="16213"/>
                </a:lnTo>
                <a:lnTo>
                  <a:pt x="1886" y="16213"/>
                </a:lnTo>
                <a:lnTo>
                  <a:pt x="1886" y="15875"/>
                </a:lnTo>
                <a:lnTo>
                  <a:pt x="1259" y="15875"/>
                </a:lnTo>
                <a:cubicBezTo>
                  <a:pt x="984" y="15875"/>
                  <a:pt x="906" y="15652"/>
                  <a:pt x="926" y="15476"/>
                </a:cubicBezTo>
                <a:lnTo>
                  <a:pt x="549" y="15476"/>
                </a:lnTo>
                <a:close/>
                <a:moveTo>
                  <a:pt x="575" y="16566"/>
                </a:moveTo>
                <a:lnTo>
                  <a:pt x="575" y="16566"/>
                </a:lnTo>
                <a:lnTo>
                  <a:pt x="575" y="16904"/>
                </a:lnTo>
                <a:lnTo>
                  <a:pt x="1283" y="16904"/>
                </a:lnTo>
                <a:cubicBezTo>
                  <a:pt x="1511" y="16904"/>
                  <a:pt x="1608" y="17027"/>
                  <a:pt x="1608" y="17192"/>
                </a:cubicBezTo>
                <a:cubicBezTo>
                  <a:pt x="1608" y="17344"/>
                  <a:pt x="1516" y="17452"/>
                  <a:pt x="1338" y="17452"/>
                </a:cubicBezTo>
                <a:lnTo>
                  <a:pt x="575" y="17452"/>
                </a:lnTo>
                <a:lnTo>
                  <a:pt x="575" y="17790"/>
                </a:lnTo>
                <a:lnTo>
                  <a:pt x="1380" y="17790"/>
                </a:lnTo>
                <a:cubicBezTo>
                  <a:pt x="1729" y="17790"/>
                  <a:pt x="1923" y="17573"/>
                  <a:pt x="1923" y="17295"/>
                </a:cubicBezTo>
                <a:cubicBezTo>
                  <a:pt x="1923" y="17119"/>
                  <a:pt x="1857" y="16982"/>
                  <a:pt x="1739" y="16904"/>
                </a:cubicBezTo>
                <a:lnTo>
                  <a:pt x="1886" y="16904"/>
                </a:lnTo>
                <a:lnTo>
                  <a:pt x="1886" y="16566"/>
                </a:lnTo>
                <a:lnTo>
                  <a:pt x="575" y="16566"/>
                </a:lnTo>
                <a:close/>
                <a:moveTo>
                  <a:pt x="1414" y="18294"/>
                </a:moveTo>
                <a:lnTo>
                  <a:pt x="1414" y="18294"/>
                </a:lnTo>
                <a:cubicBezTo>
                  <a:pt x="1522" y="18347"/>
                  <a:pt x="1587" y="18459"/>
                  <a:pt x="1587" y="18596"/>
                </a:cubicBezTo>
                <a:cubicBezTo>
                  <a:pt x="1587" y="18798"/>
                  <a:pt x="1438" y="18947"/>
                  <a:pt x="1230" y="18947"/>
                </a:cubicBezTo>
                <a:cubicBezTo>
                  <a:pt x="1021" y="18947"/>
                  <a:pt x="871" y="18798"/>
                  <a:pt x="871" y="18596"/>
                </a:cubicBezTo>
                <a:cubicBezTo>
                  <a:pt x="871" y="18462"/>
                  <a:pt x="939" y="18349"/>
                  <a:pt x="1047" y="18297"/>
                </a:cubicBezTo>
                <a:lnTo>
                  <a:pt x="877" y="18006"/>
                </a:lnTo>
                <a:cubicBezTo>
                  <a:pt x="675" y="18113"/>
                  <a:pt x="538" y="18336"/>
                  <a:pt x="538" y="18593"/>
                </a:cubicBezTo>
                <a:cubicBezTo>
                  <a:pt x="538" y="18992"/>
                  <a:pt x="840" y="19285"/>
                  <a:pt x="1230" y="19285"/>
                </a:cubicBezTo>
                <a:cubicBezTo>
                  <a:pt x="1621" y="19285"/>
                  <a:pt x="1923" y="18992"/>
                  <a:pt x="1923" y="18593"/>
                </a:cubicBezTo>
                <a:cubicBezTo>
                  <a:pt x="1923" y="18336"/>
                  <a:pt x="1786" y="18113"/>
                  <a:pt x="1582" y="18001"/>
                </a:cubicBezTo>
                <a:lnTo>
                  <a:pt x="1414" y="18294"/>
                </a:lnTo>
                <a:close/>
                <a:moveTo>
                  <a:pt x="538" y="20149"/>
                </a:moveTo>
                <a:lnTo>
                  <a:pt x="538" y="20149"/>
                </a:lnTo>
                <a:cubicBezTo>
                  <a:pt x="538" y="20561"/>
                  <a:pt x="840" y="20841"/>
                  <a:pt x="1230" y="20841"/>
                </a:cubicBezTo>
                <a:cubicBezTo>
                  <a:pt x="1621" y="20841"/>
                  <a:pt x="1923" y="20563"/>
                  <a:pt x="1923" y="20123"/>
                </a:cubicBezTo>
                <a:cubicBezTo>
                  <a:pt x="1923" y="19871"/>
                  <a:pt x="1821" y="19675"/>
                  <a:pt x="1642" y="19551"/>
                </a:cubicBezTo>
                <a:lnTo>
                  <a:pt x="1485" y="19823"/>
                </a:lnTo>
                <a:cubicBezTo>
                  <a:pt x="1561" y="19882"/>
                  <a:pt x="1616" y="19987"/>
                  <a:pt x="1616" y="20118"/>
                </a:cubicBezTo>
                <a:cubicBezTo>
                  <a:pt x="1616" y="20296"/>
                  <a:pt x="1543" y="20440"/>
                  <a:pt x="1369" y="20487"/>
                </a:cubicBezTo>
                <a:lnTo>
                  <a:pt x="1369" y="19499"/>
                </a:lnTo>
                <a:cubicBezTo>
                  <a:pt x="1325" y="19491"/>
                  <a:pt x="1280" y="19485"/>
                  <a:pt x="1230" y="19485"/>
                </a:cubicBezTo>
                <a:cubicBezTo>
                  <a:pt x="845" y="19485"/>
                  <a:pt x="538" y="19761"/>
                  <a:pt x="538" y="20149"/>
                </a:cubicBezTo>
                <a:close/>
                <a:moveTo>
                  <a:pt x="842" y="20149"/>
                </a:moveTo>
                <a:lnTo>
                  <a:pt x="842" y="20149"/>
                </a:lnTo>
                <a:cubicBezTo>
                  <a:pt x="842" y="20007"/>
                  <a:pt x="918" y="19865"/>
                  <a:pt x="1107" y="19823"/>
                </a:cubicBezTo>
                <a:lnTo>
                  <a:pt x="1107" y="20493"/>
                </a:lnTo>
                <a:cubicBezTo>
                  <a:pt x="939" y="20453"/>
                  <a:pt x="842" y="20330"/>
                  <a:pt x="842" y="20149"/>
                </a:cubicBezTo>
                <a:close/>
                <a:moveTo>
                  <a:pt x="947" y="21692"/>
                </a:moveTo>
                <a:lnTo>
                  <a:pt x="947" y="21692"/>
                </a:lnTo>
                <a:cubicBezTo>
                  <a:pt x="877" y="21692"/>
                  <a:pt x="840" y="21624"/>
                  <a:pt x="840" y="21539"/>
                </a:cubicBezTo>
                <a:cubicBezTo>
                  <a:pt x="840" y="21442"/>
                  <a:pt x="890" y="21369"/>
                  <a:pt x="974" y="21330"/>
                </a:cubicBezTo>
                <a:lnTo>
                  <a:pt x="816" y="21041"/>
                </a:lnTo>
                <a:cubicBezTo>
                  <a:pt x="635" y="21144"/>
                  <a:pt x="538" y="21327"/>
                  <a:pt x="538" y="21539"/>
                </a:cubicBezTo>
                <a:cubicBezTo>
                  <a:pt x="538" y="21810"/>
                  <a:pt x="688" y="22038"/>
                  <a:pt x="955" y="22038"/>
                </a:cubicBezTo>
                <a:cubicBezTo>
                  <a:pt x="1417" y="22038"/>
                  <a:pt x="1312" y="21361"/>
                  <a:pt x="1503" y="21361"/>
                </a:cubicBezTo>
                <a:cubicBezTo>
                  <a:pt x="1580" y="21361"/>
                  <a:pt x="1616" y="21435"/>
                  <a:pt x="1616" y="21542"/>
                </a:cubicBezTo>
                <a:cubicBezTo>
                  <a:pt x="1616" y="21673"/>
                  <a:pt x="1553" y="21762"/>
                  <a:pt x="1445" y="21799"/>
                </a:cubicBezTo>
                <a:lnTo>
                  <a:pt x="1611" y="22093"/>
                </a:lnTo>
                <a:cubicBezTo>
                  <a:pt x="1812" y="21999"/>
                  <a:pt x="1923" y="21804"/>
                  <a:pt x="1923" y="21542"/>
                </a:cubicBezTo>
                <a:cubicBezTo>
                  <a:pt x="1923" y="21261"/>
                  <a:pt x="1786" y="21015"/>
                  <a:pt x="1503" y="21015"/>
                </a:cubicBezTo>
                <a:cubicBezTo>
                  <a:pt x="1021" y="21015"/>
                  <a:pt x="1141" y="21692"/>
                  <a:pt x="947" y="21692"/>
                </a:cubicBezTo>
                <a:close/>
                <a:moveTo>
                  <a:pt x="549" y="22201"/>
                </a:moveTo>
                <a:lnTo>
                  <a:pt x="549" y="22201"/>
                </a:lnTo>
                <a:cubicBezTo>
                  <a:pt x="549" y="22366"/>
                  <a:pt x="622" y="22532"/>
                  <a:pt x="800" y="22599"/>
                </a:cubicBezTo>
                <a:lnTo>
                  <a:pt x="575" y="22599"/>
                </a:lnTo>
                <a:lnTo>
                  <a:pt x="575" y="22938"/>
                </a:lnTo>
                <a:lnTo>
                  <a:pt x="1886" y="22938"/>
                </a:lnTo>
                <a:lnTo>
                  <a:pt x="1886" y="22599"/>
                </a:lnTo>
                <a:lnTo>
                  <a:pt x="1259" y="22599"/>
                </a:lnTo>
                <a:cubicBezTo>
                  <a:pt x="984" y="22599"/>
                  <a:pt x="906" y="22376"/>
                  <a:pt x="926" y="22201"/>
                </a:cubicBezTo>
                <a:lnTo>
                  <a:pt x="549" y="22201"/>
                </a:lnTo>
                <a:close/>
                <a:moveTo>
                  <a:pt x="538" y="23880"/>
                </a:moveTo>
                <a:lnTo>
                  <a:pt x="538" y="23880"/>
                </a:lnTo>
                <a:cubicBezTo>
                  <a:pt x="538" y="24292"/>
                  <a:pt x="840" y="24572"/>
                  <a:pt x="1230" y="24572"/>
                </a:cubicBezTo>
                <a:cubicBezTo>
                  <a:pt x="1621" y="24572"/>
                  <a:pt x="1923" y="24294"/>
                  <a:pt x="1923" y="23854"/>
                </a:cubicBezTo>
                <a:cubicBezTo>
                  <a:pt x="1923" y="23602"/>
                  <a:pt x="1821" y="23406"/>
                  <a:pt x="1642" y="23282"/>
                </a:cubicBezTo>
                <a:lnTo>
                  <a:pt x="1485" y="23555"/>
                </a:lnTo>
                <a:cubicBezTo>
                  <a:pt x="1561" y="23613"/>
                  <a:pt x="1616" y="23717"/>
                  <a:pt x="1616" y="23848"/>
                </a:cubicBezTo>
                <a:cubicBezTo>
                  <a:pt x="1616" y="24027"/>
                  <a:pt x="1543" y="24171"/>
                  <a:pt x="1369" y="24218"/>
                </a:cubicBezTo>
                <a:lnTo>
                  <a:pt x="1369" y="23230"/>
                </a:lnTo>
                <a:cubicBezTo>
                  <a:pt x="1325" y="23222"/>
                  <a:pt x="1280" y="23216"/>
                  <a:pt x="1230" y="23216"/>
                </a:cubicBezTo>
                <a:cubicBezTo>
                  <a:pt x="845" y="23216"/>
                  <a:pt x="538" y="23492"/>
                  <a:pt x="538" y="23880"/>
                </a:cubicBezTo>
                <a:close/>
                <a:moveTo>
                  <a:pt x="842" y="23880"/>
                </a:moveTo>
                <a:lnTo>
                  <a:pt x="842" y="23880"/>
                </a:lnTo>
                <a:cubicBezTo>
                  <a:pt x="842" y="23738"/>
                  <a:pt x="918" y="23597"/>
                  <a:pt x="1107" y="23555"/>
                </a:cubicBezTo>
                <a:lnTo>
                  <a:pt x="1107" y="24224"/>
                </a:lnTo>
                <a:cubicBezTo>
                  <a:pt x="939" y="24184"/>
                  <a:pt x="842" y="24061"/>
                  <a:pt x="842" y="23880"/>
                </a:cubicBezTo>
                <a:close/>
                <a:moveTo>
                  <a:pt x="538" y="25425"/>
                </a:moveTo>
                <a:lnTo>
                  <a:pt x="538" y="25425"/>
                </a:lnTo>
                <a:cubicBezTo>
                  <a:pt x="538" y="25617"/>
                  <a:pt x="609" y="25756"/>
                  <a:pt x="730" y="25850"/>
                </a:cubicBezTo>
                <a:lnTo>
                  <a:pt x="51" y="25850"/>
                </a:lnTo>
                <a:lnTo>
                  <a:pt x="51" y="26189"/>
                </a:lnTo>
                <a:lnTo>
                  <a:pt x="1886" y="26189"/>
                </a:lnTo>
                <a:lnTo>
                  <a:pt x="1886" y="25850"/>
                </a:lnTo>
                <a:lnTo>
                  <a:pt x="1731" y="25850"/>
                </a:lnTo>
                <a:cubicBezTo>
                  <a:pt x="1852" y="25756"/>
                  <a:pt x="1923" y="25617"/>
                  <a:pt x="1923" y="25425"/>
                </a:cubicBezTo>
                <a:cubicBezTo>
                  <a:pt x="1923" y="25074"/>
                  <a:pt x="1621" y="24786"/>
                  <a:pt x="1230" y="24786"/>
                </a:cubicBezTo>
                <a:cubicBezTo>
                  <a:pt x="840" y="24786"/>
                  <a:pt x="538" y="25074"/>
                  <a:pt x="538" y="25425"/>
                </a:cubicBezTo>
                <a:close/>
                <a:moveTo>
                  <a:pt x="861" y="25488"/>
                </a:moveTo>
                <a:lnTo>
                  <a:pt x="861" y="25488"/>
                </a:lnTo>
                <a:cubicBezTo>
                  <a:pt x="861" y="25278"/>
                  <a:pt x="1010" y="25124"/>
                  <a:pt x="1230" y="25124"/>
                </a:cubicBezTo>
                <a:cubicBezTo>
                  <a:pt x="1450" y="25124"/>
                  <a:pt x="1600" y="25278"/>
                  <a:pt x="1600" y="25488"/>
                </a:cubicBezTo>
                <a:cubicBezTo>
                  <a:pt x="1600" y="25696"/>
                  <a:pt x="1450" y="25850"/>
                  <a:pt x="1230" y="25850"/>
                </a:cubicBezTo>
                <a:cubicBezTo>
                  <a:pt x="1010" y="25850"/>
                  <a:pt x="861" y="25696"/>
                  <a:pt x="861" y="25488"/>
                </a:cubicBezTo>
                <a:close/>
                <a:moveTo>
                  <a:pt x="575" y="26753"/>
                </a:moveTo>
                <a:lnTo>
                  <a:pt x="575" y="26753"/>
                </a:lnTo>
                <a:lnTo>
                  <a:pt x="1456" y="27044"/>
                </a:lnTo>
                <a:lnTo>
                  <a:pt x="575" y="27385"/>
                </a:lnTo>
                <a:lnTo>
                  <a:pt x="575" y="27755"/>
                </a:lnTo>
                <a:lnTo>
                  <a:pt x="1844" y="27217"/>
                </a:lnTo>
                <a:cubicBezTo>
                  <a:pt x="2020" y="27280"/>
                  <a:pt x="2098" y="27375"/>
                  <a:pt x="2096" y="27561"/>
                </a:cubicBezTo>
                <a:lnTo>
                  <a:pt x="2411" y="27561"/>
                </a:lnTo>
                <a:cubicBezTo>
                  <a:pt x="2429" y="27228"/>
                  <a:pt x="2264" y="27005"/>
                  <a:pt x="1886" y="26869"/>
                </a:cubicBezTo>
                <a:lnTo>
                  <a:pt x="575" y="26391"/>
                </a:lnTo>
                <a:lnTo>
                  <a:pt x="575" y="26753"/>
                </a:lnTo>
                <a:close/>
                <a:moveTo>
                  <a:pt x="1414" y="28133"/>
                </a:moveTo>
                <a:lnTo>
                  <a:pt x="1414" y="28133"/>
                </a:lnTo>
                <a:cubicBezTo>
                  <a:pt x="1522" y="28186"/>
                  <a:pt x="1587" y="28298"/>
                  <a:pt x="1587" y="28435"/>
                </a:cubicBezTo>
                <a:cubicBezTo>
                  <a:pt x="1587" y="28637"/>
                  <a:pt x="1438" y="28787"/>
                  <a:pt x="1230" y="28787"/>
                </a:cubicBezTo>
                <a:cubicBezTo>
                  <a:pt x="1021" y="28787"/>
                  <a:pt x="871" y="28637"/>
                  <a:pt x="871" y="28435"/>
                </a:cubicBezTo>
                <a:cubicBezTo>
                  <a:pt x="871" y="28301"/>
                  <a:pt x="939" y="28189"/>
                  <a:pt x="1047" y="28136"/>
                </a:cubicBezTo>
                <a:lnTo>
                  <a:pt x="877" y="27845"/>
                </a:lnTo>
                <a:cubicBezTo>
                  <a:pt x="675" y="27953"/>
                  <a:pt x="538" y="28175"/>
                  <a:pt x="538" y="28433"/>
                </a:cubicBezTo>
                <a:cubicBezTo>
                  <a:pt x="538" y="28831"/>
                  <a:pt x="840" y="29125"/>
                  <a:pt x="1230" y="29125"/>
                </a:cubicBezTo>
                <a:cubicBezTo>
                  <a:pt x="1621" y="29125"/>
                  <a:pt x="1923" y="28831"/>
                  <a:pt x="1923" y="28433"/>
                </a:cubicBezTo>
                <a:cubicBezTo>
                  <a:pt x="1923" y="28175"/>
                  <a:pt x="1786" y="27953"/>
                  <a:pt x="1582" y="27840"/>
                </a:cubicBezTo>
                <a:lnTo>
                  <a:pt x="1414" y="2813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4CD5A-3522-42D9-B5EE-3B1357434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51779-8B2C-4F68-9783-2896ECEB1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69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84C62A22-138F-41BD-9F32-71F83276344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2193200" cy="1306296"/>
          </a:xfrm>
          <a:custGeom>
            <a:avLst/>
            <a:gdLst>
              <a:gd name="T0" fmla="*/ 0 w 170666"/>
              <a:gd name="T1" fmla="*/ 0 h 18267"/>
              <a:gd name="T2" fmla="*/ 0 w 170666"/>
              <a:gd name="T3" fmla="*/ 0 h 18267"/>
              <a:gd name="T4" fmla="*/ 0 w 170666"/>
              <a:gd name="T5" fmla="*/ 18267 h 18267"/>
              <a:gd name="T6" fmla="*/ 163066 w 170666"/>
              <a:gd name="T7" fmla="*/ 18267 h 18267"/>
              <a:gd name="T8" fmla="*/ 170666 w 170666"/>
              <a:gd name="T9" fmla="*/ 10667 h 18267"/>
              <a:gd name="T10" fmla="*/ 170666 w 170666"/>
              <a:gd name="T11" fmla="*/ 0 h 18267"/>
              <a:gd name="T12" fmla="*/ 0 w 170666"/>
              <a:gd name="T13" fmla="*/ 0 h 18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666" h="18267">
                <a:moveTo>
                  <a:pt x="0" y="0"/>
                </a:moveTo>
                <a:lnTo>
                  <a:pt x="0" y="0"/>
                </a:lnTo>
                <a:lnTo>
                  <a:pt x="0" y="18267"/>
                </a:lnTo>
                <a:lnTo>
                  <a:pt x="163066" y="18267"/>
                </a:lnTo>
                <a:cubicBezTo>
                  <a:pt x="167263" y="18267"/>
                  <a:pt x="170666" y="14864"/>
                  <a:pt x="170666" y="10667"/>
                </a:cubicBezTo>
                <a:lnTo>
                  <a:pt x="1706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D40E8C"/>
              </a:gs>
              <a:gs pos="100000">
                <a:srgbClr val="F37421"/>
              </a:gs>
            </a:gsLst>
            <a:lin ang="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5431" y="1624151"/>
            <a:ext cx="10718369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or click on one of the central icons to add a table, chart, SmartArt, image or media. Press the ‘Increase/Decrease’ button under the Home table to move though the text styles.</a:t>
            </a:r>
            <a:endParaRPr lang="en-US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8CD34-3E25-49B9-8B84-126C51B16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SOCRATES WP4: Building secure AI/ML software </a:t>
            </a:r>
            <a:endParaRPr lang="en-GB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5B133F5-F4E6-46CB-93A9-ABB97B88355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680031" y="4359592"/>
            <a:ext cx="176165" cy="2084071"/>
          </a:xfrm>
          <a:custGeom>
            <a:avLst/>
            <a:gdLst>
              <a:gd name="T0" fmla="*/ 1608 w 2447"/>
              <a:gd name="T1" fmla="*/ 626 h 29125"/>
              <a:gd name="T2" fmla="*/ 1923 w 2447"/>
              <a:gd name="T3" fmla="*/ 728 h 29125"/>
              <a:gd name="T4" fmla="*/ 575 w 2447"/>
              <a:gd name="T5" fmla="*/ 1552 h 29125"/>
              <a:gd name="T6" fmla="*/ 1230 w 2447"/>
              <a:gd name="T7" fmla="*/ 2955 h 29125"/>
              <a:gd name="T8" fmla="*/ 575 w 2447"/>
              <a:gd name="T9" fmla="*/ 1552 h 29125"/>
              <a:gd name="T10" fmla="*/ 1230 w 2447"/>
              <a:gd name="T11" fmla="*/ 2617 h 29125"/>
              <a:gd name="T12" fmla="*/ 1920 w 2447"/>
              <a:gd name="T13" fmla="*/ 3331 h 29125"/>
              <a:gd name="T14" fmla="*/ 575 w 2447"/>
              <a:gd name="T15" fmla="*/ 4207 h 29125"/>
              <a:gd name="T16" fmla="*/ 1682 w 2447"/>
              <a:gd name="T17" fmla="*/ 4207 h 29125"/>
              <a:gd name="T18" fmla="*/ 2447 w 2447"/>
              <a:gd name="T19" fmla="*/ 4561 h 29125"/>
              <a:gd name="T20" fmla="*/ 1209 w 2447"/>
              <a:gd name="T21" fmla="*/ 4207 h 29125"/>
              <a:gd name="T22" fmla="*/ 549 w 2447"/>
              <a:gd name="T23" fmla="*/ 5401 h 29125"/>
              <a:gd name="T24" fmla="*/ 1886 w 2447"/>
              <a:gd name="T25" fmla="*/ 5800 h 29125"/>
              <a:gd name="T26" fmla="*/ 538 w 2447"/>
              <a:gd name="T27" fmla="*/ 7115 h 29125"/>
              <a:gd name="T28" fmla="*/ 869 w 2447"/>
              <a:gd name="T29" fmla="*/ 7115 h 29125"/>
              <a:gd name="T30" fmla="*/ 869 w 2447"/>
              <a:gd name="T31" fmla="*/ 7115 h 29125"/>
              <a:gd name="T32" fmla="*/ 1697 w 2447"/>
              <a:gd name="T33" fmla="*/ 7959 h 29125"/>
              <a:gd name="T34" fmla="*/ 1230 w 2447"/>
              <a:gd name="T35" fmla="*/ 9475 h 29125"/>
              <a:gd name="T36" fmla="*/ 1230 w 2447"/>
              <a:gd name="T37" fmla="*/ 9814 h 29125"/>
              <a:gd name="T38" fmla="*/ 549 w 2447"/>
              <a:gd name="T39" fmla="*/ 9935 h 29125"/>
              <a:gd name="T40" fmla="*/ 1886 w 2447"/>
              <a:gd name="T41" fmla="*/ 10333 h 29125"/>
              <a:gd name="T42" fmla="*/ 1414 w 2447"/>
              <a:gd name="T43" fmla="*/ 11197 h 29125"/>
              <a:gd name="T44" fmla="*/ 877 w 2447"/>
              <a:gd name="T45" fmla="*/ 10909 h 29125"/>
              <a:gd name="T46" fmla="*/ 1414 w 2447"/>
              <a:gd name="T47" fmla="*/ 11197 h 29125"/>
              <a:gd name="T48" fmla="*/ 575 w 2447"/>
              <a:gd name="T49" fmla="*/ 13634 h 29125"/>
              <a:gd name="T50" fmla="*/ 575 w 2447"/>
              <a:gd name="T51" fmla="*/ 12271 h 29125"/>
              <a:gd name="T52" fmla="*/ 900 w 2447"/>
              <a:gd name="T53" fmla="*/ 14093 h 29125"/>
              <a:gd name="T54" fmla="*/ 310 w 2447"/>
              <a:gd name="T55" fmla="*/ 14432 h 29125"/>
              <a:gd name="T56" fmla="*/ 1445 w 2447"/>
              <a:gd name="T57" fmla="*/ 14432 h 29125"/>
              <a:gd name="T58" fmla="*/ 211 w 2447"/>
              <a:gd name="T59" fmla="*/ 15277 h 29125"/>
              <a:gd name="T60" fmla="*/ 575 w 2447"/>
              <a:gd name="T61" fmla="*/ 15237 h 29125"/>
              <a:gd name="T62" fmla="*/ 549 w 2447"/>
              <a:gd name="T63" fmla="*/ 15476 h 29125"/>
              <a:gd name="T64" fmla="*/ 1886 w 2447"/>
              <a:gd name="T65" fmla="*/ 16213 h 29125"/>
              <a:gd name="T66" fmla="*/ 575 w 2447"/>
              <a:gd name="T67" fmla="*/ 16566 h 29125"/>
              <a:gd name="T68" fmla="*/ 1338 w 2447"/>
              <a:gd name="T69" fmla="*/ 17452 h 29125"/>
              <a:gd name="T70" fmla="*/ 1739 w 2447"/>
              <a:gd name="T71" fmla="*/ 16904 h 29125"/>
              <a:gd name="T72" fmla="*/ 1414 w 2447"/>
              <a:gd name="T73" fmla="*/ 18294 h 29125"/>
              <a:gd name="T74" fmla="*/ 877 w 2447"/>
              <a:gd name="T75" fmla="*/ 18006 h 29125"/>
              <a:gd name="T76" fmla="*/ 1414 w 2447"/>
              <a:gd name="T77" fmla="*/ 18294 h 29125"/>
              <a:gd name="T78" fmla="*/ 1642 w 2447"/>
              <a:gd name="T79" fmla="*/ 19551 h 29125"/>
              <a:gd name="T80" fmla="*/ 1230 w 2447"/>
              <a:gd name="T81" fmla="*/ 19485 h 29125"/>
              <a:gd name="T82" fmla="*/ 1107 w 2447"/>
              <a:gd name="T83" fmla="*/ 20493 h 29125"/>
              <a:gd name="T84" fmla="*/ 974 w 2447"/>
              <a:gd name="T85" fmla="*/ 21330 h 29125"/>
              <a:gd name="T86" fmla="*/ 1616 w 2447"/>
              <a:gd name="T87" fmla="*/ 21542 h 29125"/>
              <a:gd name="T88" fmla="*/ 947 w 2447"/>
              <a:gd name="T89" fmla="*/ 21692 h 29125"/>
              <a:gd name="T90" fmla="*/ 575 w 2447"/>
              <a:gd name="T91" fmla="*/ 22938 h 29125"/>
              <a:gd name="T92" fmla="*/ 549 w 2447"/>
              <a:gd name="T93" fmla="*/ 22201 h 29125"/>
              <a:gd name="T94" fmla="*/ 1642 w 2447"/>
              <a:gd name="T95" fmla="*/ 23282 h 29125"/>
              <a:gd name="T96" fmla="*/ 1230 w 2447"/>
              <a:gd name="T97" fmla="*/ 23216 h 29125"/>
              <a:gd name="T98" fmla="*/ 1107 w 2447"/>
              <a:gd name="T99" fmla="*/ 24224 h 29125"/>
              <a:gd name="T100" fmla="*/ 51 w 2447"/>
              <a:gd name="T101" fmla="*/ 25850 h 29125"/>
              <a:gd name="T102" fmla="*/ 1923 w 2447"/>
              <a:gd name="T103" fmla="*/ 25425 h 29125"/>
              <a:gd name="T104" fmla="*/ 1230 w 2447"/>
              <a:gd name="T105" fmla="*/ 25124 h 29125"/>
              <a:gd name="T106" fmla="*/ 575 w 2447"/>
              <a:gd name="T107" fmla="*/ 26753 h 29125"/>
              <a:gd name="T108" fmla="*/ 2096 w 2447"/>
              <a:gd name="T109" fmla="*/ 27561 h 29125"/>
              <a:gd name="T110" fmla="*/ 1414 w 2447"/>
              <a:gd name="T111" fmla="*/ 28133 h 29125"/>
              <a:gd name="T112" fmla="*/ 1047 w 2447"/>
              <a:gd name="T113" fmla="*/ 28136 h 29125"/>
              <a:gd name="T114" fmla="*/ 1582 w 2447"/>
              <a:gd name="T115" fmla="*/ 27840 h 29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47" h="29125">
                <a:moveTo>
                  <a:pt x="575" y="0"/>
                </a:moveTo>
                <a:lnTo>
                  <a:pt x="575" y="0"/>
                </a:lnTo>
                <a:lnTo>
                  <a:pt x="575" y="337"/>
                </a:lnTo>
                <a:lnTo>
                  <a:pt x="1283" y="337"/>
                </a:lnTo>
                <a:cubicBezTo>
                  <a:pt x="1511" y="337"/>
                  <a:pt x="1608" y="461"/>
                  <a:pt x="1608" y="626"/>
                </a:cubicBezTo>
                <a:cubicBezTo>
                  <a:pt x="1608" y="778"/>
                  <a:pt x="1516" y="885"/>
                  <a:pt x="1338" y="885"/>
                </a:cubicBezTo>
                <a:lnTo>
                  <a:pt x="575" y="885"/>
                </a:lnTo>
                <a:lnTo>
                  <a:pt x="575" y="1224"/>
                </a:lnTo>
                <a:lnTo>
                  <a:pt x="1380" y="1224"/>
                </a:lnTo>
                <a:cubicBezTo>
                  <a:pt x="1729" y="1224"/>
                  <a:pt x="1923" y="1007"/>
                  <a:pt x="1923" y="728"/>
                </a:cubicBezTo>
                <a:cubicBezTo>
                  <a:pt x="1923" y="552"/>
                  <a:pt x="1857" y="416"/>
                  <a:pt x="1739" y="337"/>
                </a:cubicBezTo>
                <a:lnTo>
                  <a:pt x="1886" y="337"/>
                </a:lnTo>
                <a:lnTo>
                  <a:pt x="1886" y="0"/>
                </a:lnTo>
                <a:lnTo>
                  <a:pt x="575" y="0"/>
                </a:lnTo>
                <a:close/>
                <a:moveTo>
                  <a:pt x="575" y="1552"/>
                </a:moveTo>
                <a:lnTo>
                  <a:pt x="575" y="1552"/>
                </a:lnTo>
                <a:lnTo>
                  <a:pt x="575" y="1891"/>
                </a:lnTo>
                <a:lnTo>
                  <a:pt x="730" y="1891"/>
                </a:lnTo>
                <a:cubicBezTo>
                  <a:pt x="612" y="1985"/>
                  <a:pt x="538" y="2127"/>
                  <a:pt x="538" y="2318"/>
                </a:cubicBezTo>
                <a:cubicBezTo>
                  <a:pt x="538" y="2667"/>
                  <a:pt x="840" y="2955"/>
                  <a:pt x="1230" y="2955"/>
                </a:cubicBezTo>
                <a:cubicBezTo>
                  <a:pt x="1621" y="2955"/>
                  <a:pt x="1923" y="2667"/>
                  <a:pt x="1923" y="2318"/>
                </a:cubicBezTo>
                <a:cubicBezTo>
                  <a:pt x="1923" y="2127"/>
                  <a:pt x="1849" y="1985"/>
                  <a:pt x="1731" y="1891"/>
                </a:cubicBezTo>
                <a:lnTo>
                  <a:pt x="1886" y="1891"/>
                </a:lnTo>
                <a:lnTo>
                  <a:pt x="1886" y="1552"/>
                </a:lnTo>
                <a:lnTo>
                  <a:pt x="575" y="1552"/>
                </a:lnTo>
                <a:close/>
                <a:moveTo>
                  <a:pt x="861" y="2256"/>
                </a:moveTo>
                <a:lnTo>
                  <a:pt x="861" y="2256"/>
                </a:lnTo>
                <a:cubicBezTo>
                  <a:pt x="861" y="2045"/>
                  <a:pt x="1010" y="1891"/>
                  <a:pt x="1230" y="1891"/>
                </a:cubicBezTo>
                <a:cubicBezTo>
                  <a:pt x="1450" y="1891"/>
                  <a:pt x="1600" y="2045"/>
                  <a:pt x="1600" y="2256"/>
                </a:cubicBezTo>
                <a:cubicBezTo>
                  <a:pt x="1600" y="2463"/>
                  <a:pt x="1450" y="2617"/>
                  <a:pt x="1230" y="2617"/>
                </a:cubicBezTo>
                <a:cubicBezTo>
                  <a:pt x="1010" y="2617"/>
                  <a:pt x="861" y="2463"/>
                  <a:pt x="861" y="2256"/>
                </a:cubicBezTo>
                <a:close/>
                <a:moveTo>
                  <a:pt x="1474" y="3331"/>
                </a:moveTo>
                <a:lnTo>
                  <a:pt x="1474" y="3331"/>
                </a:lnTo>
                <a:cubicBezTo>
                  <a:pt x="1474" y="3454"/>
                  <a:pt x="1574" y="3554"/>
                  <a:pt x="1697" y="3554"/>
                </a:cubicBezTo>
                <a:cubicBezTo>
                  <a:pt x="1821" y="3554"/>
                  <a:pt x="1920" y="3454"/>
                  <a:pt x="1920" y="3331"/>
                </a:cubicBezTo>
                <a:cubicBezTo>
                  <a:pt x="1920" y="3207"/>
                  <a:pt x="1821" y="3108"/>
                  <a:pt x="1697" y="3108"/>
                </a:cubicBezTo>
                <a:cubicBezTo>
                  <a:pt x="1574" y="3108"/>
                  <a:pt x="1474" y="3207"/>
                  <a:pt x="1474" y="3331"/>
                </a:cubicBezTo>
                <a:close/>
                <a:moveTo>
                  <a:pt x="575" y="3877"/>
                </a:moveTo>
                <a:lnTo>
                  <a:pt x="575" y="3877"/>
                </a:lnTo>
                <a:lnTo>
                  <a:pt x="575" y="4207"/>
                </a:lnTo>
                <a:lnTo>
                  <a:pt x="738" y="4207"/>
                </a:lnTo>
                <a:cubicBezTo>
                  <a:pt x="614" y="4299"/>
                  <a:pt x="538" y="4441"/>
                  <a:pt x="538" y="4627"/>
                </a:cubicBezTo>
                <a:cubicBezTo>
                  <a:pt x="538" y="4999"/>
                  <a:pt x="842" y="5280"/>
                  <a:pt x="1209" y="5280"/>
                </a:cubicBezTo>
                <a:cubicBezTo>
                  <a:pt x="1580" y="5280"/>
                  <a:pt x="1881" y="4999"/>
                  <a:pt x="1881" y="4627"/>
                </a:cubicBezTo>
                <a:cubicBezTo>
                  <a:pt x="1881" y="4441"/>
                  <a:pt x="1805" y="4299"/>
                  <a:pt x="1682" y="4207"/>
                </a:cubicBezTo>
                <a:lnTo>
                  <a:pt x="1823" y="4207"/>
                </a:lnTo>
                <a:cubicBezTo>
                  <a:pt x="2031" y="4207"/>
                  <a:pt x="2146" y="4339"/>
                  <a:pt x="2146" y="4551"/>
                </a:cubicBezTo>
                <a:cubicBezTo>
                  <a:pt x="2146" y="4753"/>
                  <a:pt x="2064" y="4840"/>
                  <a:pt x="1962" y="4895"/>
                </a:cubicBezTo>
                <a:lnTo>
                  <a:pt x="2127" y="5183"/>
                </a:lnTo>
                <a:cubicBezTo>
                  <a:pt x="2340" y="5068"/>
                  <a:pt x="2447" y="4842"/>
                  <a:pt x="2447" y="4561"/>
                </a:cubicBezTo>
                <a:cubicBezTo>
                  <a:pt x="2447" y="4215"/>
                  <a:pt x="2253" y="3877"/>
                  <a:pt x="1823" y="3877"/>
                </a:cubicBezTo>
                <a:lnTo>
                  <a:pt x="575" y="3877"/>
                </a:lnTo>
                <a:close/>
                <a:moveTo>
                  <a:pt x="853" y="4575"/>
                </a:moveTo>
                <a:lnTo>
                  <a:pt x="853" y="4575"/>
                </a:lnTo>
                <a:cubicBezTo>
                  <a:pt x="853" y="4362"/>
                  <a:pt x="1002" y="4207"/>
                  <a:pt x="1209" y="4207"/>
                </a:cubicBezTo>
                <a:cubicBezTo>
                  <a:pt x="1420" y="4207"/>
                  <a:pt x="1569" y="4362"/>
                  <a:pt x="1569" y="4575"/>
                </a:cubicBezTo>
                <a:cubicBezTo>
                  <a:pt x="1569" y="4787"/>
                  <a:pt x="1420" y="4942"/>
                  <a:pt x="1209" y="4942"/>
                </a:cubicBezTo>
                <a:cubicBezTo>
                  <a:pt x="1002" y="4942"/>
                  <a:pt x="853" y="4787"/>
                  <a:pt x="853" y="4575"/>
                </a:cubicBezTo>
                <a:close/>
                <a:moveTo>
                  <a:pt x="549" y="5401"/>
                </a:moveTo>
                <a:lnTo>
                  <a:pt x="549" y="5401"/>
                </a:lnTo>
                <a:cubicBezTo>
                  <a:pt x="549" y="5567"/>
                  <a:pt x="622" y="5732"/>
                  <a:pt x="800" y="5800"/>
                </a:cubicBezTo>
                <a:lnTo>
                  <a:pt x="575" y="5800"/>
                </a:lnTo>
                <a:lnTo>
                  <a:pt x="575" y="6138"/>
                </a:lnTo>
                <a:lnTo>
                  <a:pt x="1886" y="6138"/>
                </a:lnTo>
                <a:lnTo>
                  <a:pt x="1886" y="5800"/>
                </a:lnTo>
                <a:lnTo>
                  <a:pt x="1259" y="5800"/>
                </a:lnTo>
                <a:cubicBezTo>
                  <a:pt x="984" y="5800"/>
                  <a:pt x="906" y="5577"/>
                  <a:pt x="926" y="5401"/>
                </a:cubicBezTo>
                <a:lnTo>
                  <a:pt x="549" y="5401"/>
                </a:lnTo>
                <a:close/>
                <a:moveTo>
                  <a:pt x="538" y="7115"/>
                </a:moveTo>
                <a:lnTo>
                  <a:pt x="538" y="7115"/>
                </a:lnTo>
                <a:cubicBezTo>
                  <a:pt x="538" y="7500"/>
                  <a:pt x="840" y="7807"/>
                  <a:pt x="1230" y="7807"/>
                </a:cubicBezTo>
                <a:cubicBezTo>
                  <a:pt x="1621" y="7807"/>
                  <a:pt x="1923" y="7500"/>
                  <a:pt x="1923" y="7115"/>
                </a:cubicBezTo>
                <a:cubicBezTo>
                  <a:pt x="1923" y="6729"/>
                  <a:pt x="1621" y="6419"/>
                  <a:pt x="1230" y="6419"/>
                </a:cubicBezTo>
                <a:cubicBezTo>
                  <a:pt x="840" y="6419"/>
                  <a:pt x="538" y="6729"/>
                  <a:pt x="538" y="7115"/>
                </a:cubicBezTo>
                <a:close/>
                <a:moveTo>
                  <a:pt x="869" y="7115"/>
                </a:moveTo>
                <a:lnTo>
                  <a:pt x="869" y="7115"/>
                </a:lnTo>
                <a:cubicBezTo>
                  <a:pt x="869" y="6913"/>
                  <a:pt x="1018" y="6758"/>
                  <a:pt x="1230" y="6758"/>
                </a:cubicBezTo>
                <a:cubicBezTo>
                  <a:pt x="1443" y="6758"/>
                  <a:pt x="1592" y="6913"/>
                  <a:pt x="1592" y="7115"/>
                </a:cubicBezTo>
                <a:cubicBezTo>
                  <a:pt x="1592" y="7313"/>
                  <a:pt x="1443" y="7468"/>
                  <a:pt x="1230" y="7468"/>
                </a:cubicBezTo>
                <a:cubicBezTo>
                  <a:pt x="1018" y="7468"/>
                  <a:pt x="869" y="7313"/>
                  <a:pt x="869" y="7115"/>
                </a:cubicBezTo>
                <a:close/>
                <a:moveTo>
                  <a:pt x="1474" y="8182"/>
                </a:moveTo>
                <a:lnTo>
                  <a:pt x="1474" y="8182"/>
                </a:lnTo>
                <a:cubicBezTo>
                  <a:pt x="1474" y="8305"/>
                  <a:pt x="1574" y="8405"/>
                  <a:pt x="1697" y="8405"/>
                </a:cubicBezTo>
                <a:cubicBezTo>
                  <a:pt x="1821" y="8405"/>
                  <a:pt x="1920" y="8305"/>
                  <a:pt x="1920" y="8182"/>
                </a:cubicBezTo>
                <a:cubicBezTo>
                  <a:pt x="1920" y="8059"/>
                  <a:pt x="1821" y="7959"/>
                  <a:pt x="1697" y="7959"/>
                </a:cubicBezTo>
                <a:cubicBezTo>
                  <a:pt x="1574" y="7959"/>
                  <a:pt x="1474" y="8059"/>
                  <a:pt x="1474" y="8182"/>
                </a:cubicBezTo>
                <a:close/>
                <a:moveTo>
                  <a:pt x="1414" y="8823"/>
                </a:moveTo>
                <a:lnTo>
                  <a:pt x="1414" y="8823"/>
                </a:lnTo>
                <a:cubicBezTo>
                  <a:pt x="1522" y="8875"/>
                  <a:pt x="1587" y="8988"/>
                  <a:pt x="1587" y="9124"/>
                </a:cubicBezTo>
                <a:cubicBezTo>
                  <a:pt x="1587" y="9326"/>
                  <a:pt x="1438" y="9475"/>
                  <a:pt x="1230" y="9475"/>
                </a:cubicBezTo>
                <a:cubicBezTo>
                  <a:pt x="1021" y="9475"/>
                  <a:pt x="871" y="9326"/>
                  <a:pt x="871" y="9124"/>
                </a:cubicBezTo>
                <a:cubicBezTo>
                  <a:pt x="871" y="8990"/>
                  <a:pt x="939" y="8878"/>
                  <a:pt x="1047" y="8825"/>
                </a:cubicBezTo>
                <a:lnTo>
                  <a:pt x="877" y="8534"/>
                </a:lnTo>
                <a:cubicBezTo>
                  <a:pt x="675" y="8642"/>
                  <a:pt x="538" y="8865"/>
                  <a:pt x="538" y="9121"/>
                </a:cubicBezTo>
                <a:cubicBezTo>
                  <a:pt x="538" y="9520"/>
                  <a:pt x="840" y="9814"/>
                  <a:pt x="1230" y="9814"/>
                </a:cubicBezTo>
                <a:cubicBezTo>
                  <a:pt x="1621" y="9814"/>
                  <a:pt x="1923" y="9520"/>
                  <a:pt x="1923" y="9121"/>
                </a:cubicBezTo>
                <a:cubicBezTo>
                  <a:pt x="1923" y="8865"/>
                  <a:pt x="1786" y="8642"/>
                  <a:pt x="1582" y="8529"/>
                </a:cubicBezTo>
                <a:lnTo>
                  <a:pt x="1414" y="8823"/>
                </a:lnTo>
                <a:close/>
                <a:moveTo>
                  <a:pt x="549" y="9935"/>
                </a:moveTo>
                <a:lnTo>
                  <a:pt x="549" y="9935"/>
                </a:lnTo>
                <a:cubicBezTo>
                  <a:pt x="549" y="10100"/>
                  <a:pt x="622" y="10265"/>
                  <a:pt x="800" y="10333"/>
                </a:cubicBezTo>
                <a:lnTo>
                  <a:pt x="575" y="10333"/>
                </a:lnTo>
                <a:lnTo>
                  <a:pt x="575" y="10672"/>
                </a:lnTo>
                <a:lnTo>
                  <a:pt x="1886" y="10672"/>
                </a:lnTo>
                <a:lnTo>
                  <a:pt x="1886" y="10333"/>
                </a:lnTo>
                <a:lnTo>
                  <a:pt x="1259" y="10333"/>
                </a:lnTo>
                <a:cubicBezTo>
                  <a:pt x="984" y="10333"/>
                  <a:pt x="906" y="10111"/>
                  <a:pt x="926" y="9935"/>
                </a:cubicBezTo>
                <a:lnTo>
                  <a:pt x="549" y="9935"/>
                </a:lnTo>
                <a:close/>
                <a:moveTo>
                  <a:pt x="1414" y="11197"/>
                </a:moveTo>
                <a:lnTo>
                  <a:pt x="1414" y="11197"/>
                </a:lnTo>
                <a:cubicBezTo>
                  <a:pt x="1522" y="11249"/>
                  <a:pt x="1587" y="11362"/>
                  <a:pt x="1587" y="11499"/>
                </a:cubicBezTo>
                <a:cubicBezTo>
                  <a:pt x="1587" y="11701"/>
                  <a:pt x="1438" y="11850"/>
                  <a:pt x="1230" y="11850"/>
                </a:cubicBezTo>
                <a:cubicBezTo>
                  <a:pt x="1021" y="11850"/>
                  <a:pt x="871" y="11701"/>
                  <a:pt x="871" y="11499"/>
                </a:cubicBezTo>
                <a:cubicBezTo>
                  <a:pt x="871" y="11365"/>
                  <a:pt x="939" y="11252"/>
                  <a:pt x="1047" y="11200"/>
                </a:cubicBezTo>
                <a:lnTo>
                  <a:pt x="877" y="10909"/>
                </a:lnTo>
                <a:cubicBezTo>
                  <a:pt x="675" y="11016"/>
                  <a:pt x="538" y="11239"/>
                  <a:pt x="538" y="11496"/>
                </a:cubicBezTo>
                <a:cubicBezTo>
                  <a:pt x="538" y="11895"/>
                  <a:pt x="840" y="12188"/>
                  <a:pt x="1230" y="12188"/>
                </a:cubicBezTo>
                <a:cubicBezTo>
                  <a:pt x="1621" y="12188"/>
                  <a:pt x="1923" y="11895"/>
                  <a:pt x="1923" y="11496"/>
                </a:cubicBezTo>
                <a:cubicBezTo>
                  <a:pt x="1923" y="11239"/>
                  <a:pt x="1786" y="11016"/>
                  <a:pt x="1582" y="10903"/>
                </a:cubicBezTo>
                <a:lnTo>
                  <a:pt x="1414" y="11197"/>
                </a:lnTo>
                <a:close/>
                <a:moveTo>
                  <a:pt x="575" y="12633"/>
                </a:moveTo>
                <a:lnTo>
                  <a:pt x="575" y="12633"/>
                </a:lnTo>
                <a:lnTo>
                  <a:pt x="1456" y="12923"/>
                </a:lnTo>
                <a:lnTo>
                  <a:pt x="575" y="13264"/>
                </a:lnTo>
                <a:lnTo>
                  <a:pt x="575" y="13634"/>
                </a:lnTo>
                <a:lnTo>
                  <a:pt x="1844" y="13097"/>
                </a:lnTo>
                <a:cubicBezTo>
                  <a:pt x="2020" y="13159"/>
                  <a:pt x="2098" y="13254"/>
                  <a:pt x="2096" y="13440"/>
                </a:cubicBezTo>
                <a:lnTo>
                  <a:pt x="2411" y="13440"/>
                </a:lnTo>
                <a:cubicBezTo>
                  <a:pt x="2429" y="13107"/>
                  <a:pt x="2264" y="12884"/>
                  <a:pt x="1886" y="12748"/>
                </a:cubicBezTo>
                <a:lnTo>
                  <a:pt x="575" y="12271"/>
                </a:lnTo>
                <a:lnTo>
                  <a:pt x="575" y="12633"/>
                </a:lnTo>
                <a:close/>
                <a:moveTo>
                  <a:pt x="1580" y="13797"/>
                </a:moveTo>
                <a:lnTo>
                  <a:pt x="1580" y="13797"/>
                </a:lnTo>
                <a:cubicBezTo>
                  <a:pt x="1590" y="13991"/>
                  <a:pt x="1587" y="14093"/>
                  <a:pt x="1445" y="14093"/>
                </a:cubicBezTo>
                <a:lnTo>
                  <a:pt x="900" y="14093"/>
                </a:lnTo>
                <a:lnTo>
                  <a:pt x="900" y="13797"/>
                </a:lnTo>
                <a:lnTo>
                  <a:pt x="575" y="13797"/>
                </a:lnTo>
                <a:lnTo>
                  <a:pt x="575" y="14093"/>
                </a:lnTo>
                <a:lnTo>
                  <a:pt x="208" y="14093"/>
                </a:lnTo>
                <a:lnTo>
                  <a:pt x="310" y="14432"/>
                </a:lnTo>
                <a:lnTo>
                  <a:pt x="575" y="14432"/>
                </a:lnTo>
                <a:lnTo>
                  <a:pt x="575" y="14660"/>
                </a:lnTo>
                <a:lnTo>
                  <a:pt x="900" y="14660"/>
                </a:lnTo>
                <a:lnTo>
                  <a:pt x="900" y="14432"/>
                </a:lnTo>
                <a:lnTo>
                  <a:pt x="1445" y="14432"/>
                </a:lnTo>
                <a:cubicBezTo>
                  <a:pt x="1800" y="14432"/>
                  <a:pt x="1939" y="14272"/>
                  <a:pt x="1886" y="13797"/>
                </a:cubicBezTo>
                <a:lnTo>
                  <a:pt x="1580" y="13797"/>
                </a:lnTo>
                <a:close/>
                <a:moveTo>
                  <a:pt x="0" y="15069"/>
                </a:moveTo>
                <a:lnTo>
                  <a:pt x="0" y="15069"/>
                </a:lnTo>
                <a:cubicBezTo>
                  <a:pt x="0" y="15182"/>
                  <a:pt x="98" y="15277"/>
                  <a:pt x="211" y="15277"/>
                </a:cubicBezTo>
                <a:cubicBezTo>
                  <a:pt x="323" y="15277"/>
                  <a:pt x="418" y="15182"/>
                  <a:pt x="418" y="15069"/>
                </a:cubicBezTo>
                <a:cubicBezTo>
                  <a:pt x="418" y="14954"/>
                  <a:pt x="323" y="14859"/>
                  <a:pt x="211" y="14859"/>
                </a:cubicBezTo>
                <a:cubicBezTo>
                  <a:pt x="98" y="14859"/>
                  <a:pt x="0" y="14954"/>
                  <a:pt x="0" y="15069"/>
                </a:cubicBezTo>
                <a:close/>
                <a:moveTo>
                  <a:pt x="575" y="15237"/>
                </a:moveTo>
                <a:lnTo>
                  <a:pt x="575" y="15237"/>
                </a:lnTo>
                <a:lnTo>
                  <a:pt x="1886" y="15237"/>
                </a:lnTo>
                <a:lnTo>
                  <a:pt x="1886" y="14899"/>
                </a:lnTo>
                <a:lnTo>
                  <a:pt x="575" y="14899"/>
                </a:lnTo>
                <a:lnTo>
                  <a:pt x="575" y="15237"/>
                </a:lnTo>
                <a:close/>
                <a:moveTo>
                  <a:pt x="549" y="15476"/>
                </a:moveTo>
                <a:lnTo>
                  <a:pt x="549" y="15476"/>
                </a:lnTo>
                <a:cubicBezTo>
                  <a:pt x="549" y="15641"/>
                  <a:pt x="622" y="15807"/>
                  <a:pt x="800" y="15875"/>
                </a:cubicBezTo>
                <a:lnTo>
                  <a:pt x="575" y="15875"/>
                </a:lnTo>
                <a:lnTo>
                  <a:pt x="575" y="16213"/>
                </a:lnTo>
                <a:lnTo>
                  <a:pt x="1886" y="16213"/>
                </a:lnTo>
                <a:lnTo>
                  <a:pt x="1886" y="15875"/>
                </a:lnTo>
                <a:lnTo>
                  <a:pt x="1259" y="15875"/>
                </a:lnTo>
                <a:cubicBezTo>
                  <a:pt x="984" y="15875"/>
                  <a:pt x="906" y="15652"/>
                  <a:pt x="926" y="15476"/>
                </a:cubicBezTo>
                <a:lnTo>
                  <a:pt x="549" y="15476"/>
                </a:lnTo>
                <a:close/>
                <a:moveTo>
                  <a:pt x="575" y="16566"/>
                </a:moveTo>
                <a:lnTo>
                  <a:pt x="575" y="16566"/>
                </a:lnTo>
                <a:lnTo>
                  <a:pt x="575" y="16904"/>
                </a:lnTo>
                <a:lnTo>
                  <a:pt x="1283" y="16904"/>
                </a:lnTo>
                <a:cubicBezTo>
                  <a:pt x="1511" y="16904"/>
                  <a:pt x="1608" y="17027"/>
                  <a:pt x="1608" y="17192"/>
                </a:cubicBezTo>
                <a:cubicBezTo>
                  <a:pt x="1608" y="17344"/>
                  <a:pt x="1516" y="17452"/>
                  <a:pt x="1338" y="17452"/>
                </a:cubicBezTo>
                <a:lnTo>
                  <a:pt x="575" y="17452"/>
                </a:lnTo>
                <a:lnTo>
                  <a:pt x="575" y="17790"/>
                </a:lnTo>
                <a:lnTo>
                  <a:pt x="1380" y="17790"/>
                </a:lnTo>
                <a:cubicBezTo>
                  <a:pt x="1729" y="17790"/>
                  <a:pt x="1923" y="17573"/>
                  <a:pt x="1923" y="17295"/>
                </a:cubicBezTo>
                <a:cubicBezTo>
                  <a:pt x="1923" y="17119"/>
                  <a:pt x="1857" y="16982"/>
                  <a:pt x="1739" y="16904"/>
                </a:cubicBezTo>
                <a:lnTo>
                  <a:pt x="1886" y="16904"/>
                </a:lnTo>
                <a:lnTo>
                  <a:pt x="1886" y="16566"/>
                </a:lnTo>
                <a:lnTo>
                  <a:pt x="575" y="16566"/>
                </a:lnTo>
                <a:close/>
                <a:moveTo>
                  <a:pt x="1414" y="18294"/>
                </a:moveTo>
                <a:lnTo>
                  <a:pt x="1414" y="18294"/>
                </a:lnTo>
                <a:cubicBezTo>
                  <a:pt x="1522" y="18347"/>
                  <a:pt x="1587" y="18459"/>
                  <a:pt x="1587" y="18596"/>
                </a:cubicBezTo>
                <a:cubicBezTo>
                  <a:pt x="1587" y="18798"/>
                  <a:pt x="1438" y="18947"/>
                  <a:pt x="1230" y="18947"/>
                </a:cubicBezTo>
                <a:cubicBezTo>
                  <a:pt x="1021" y="18947"/>
                  <a:pt x="871" y="18798"/>
                  <a:pt x="871" y="18596"/>
                </a:cubicBezTo>
                <a:cubicBezTo>
                  <a:pt x="871" y="18462"/>
                  <a:pt x="939" y="18349"/>
                  <a:pt x="1047" y="18297"/>
                </a:cubicBezTo>
                <a:lnTo>
                  <a:pt x="877" y="18006"/>
                </a:lnTo>
                <a:cubicBezTo>
                  <a:pt x="675" y="18113"/>
                  <a:pt x="538" y="18336"/>
                  <a:pt x="538" y="18593"/>
                </a:cubicBezTo>
                <a:cubicBezTo>
                  <a:pt x="538" y="18992"/>
                  <a:pt x="840" y="19285"/>
                  <a:pt x="1230" y="19285"/>
                </a:cubicBezTo>
                <a:cubicBezTo>
                  <a:pt x="1621" y="19285"/>
                  <a:pt x="1923" y="18992"/>
                  <a:pt x="1923" y="18593"/>
                </a:cubicBezTo>
                <a:cubicBezTo>
                  <a:pt x="1923" y="18336"/>
                  <a:pt x="1786" y="18113"/>
                  <a:pt x="1582" y="18001"/>
                </a:cubicBezTo>
                <a:lnTo>
                  <a:pt x="1414" y="18294"/>
                </a:lnTo>
                <a:close/>
                <a:moveTo>
                  <a:pt x="538" y="20149"/>
                </a:moveTo>
                <a:lnTo>
                  <a:pt x="538" y="20149"/>
                </a:lnTo>
                <a:cubicBezTo>
                  <a:pt x="538" y="20561"/>
                  <a:pt x="840" y="20841"/>
                  <a:pt x="1230" y="20841"/>
                </a:cubicBezTo>
                <a:cubicBezTo>
                  <a:pt x="1621" y="20841"/>
                  <a:pt x="1923" y="20563"/>
                  <a:pt x="1923" y="20123"/>
                </a:cubicBezTo>
                <a:cubicBezTo>
                  <a:pt x="1923" y="19871"/>
                  <a:pt x="1821" y="19675"/>
                  <a:pt x="1642" y="19551"/>
                </a:cubicBezTo>
                <a:lnTo>
                  <a:pt x="1485" y="19823"/>
                </a:lnTo>
                <a:cubicBezTo>
                  <a:pt x="1561" y="19882"/>
                  <a:pt x="1616" y="19987"/>
                  <a:pt x="1616" y="20118"/>
                </a:cubicBezTo>
                <a:cubicBezTo>
                  <a:pt x="1616" y="20296"/>
                  <a:pt x="1543" y="20440"/>
                  <a:pt x="1369" y="20487"/>
                </a:cubicBezTo>
                <a:lnTo>
                  <a:pt x="1369" y="19499"/>
                </a:lnTo>
                <a:cubicBezTo>
                  <a:pt x="1325" y="19491"/>
                  <a:pt x="1280" y="19485"/>
                  <a:pt x="1230" y="19485"/>
                </a:cubicBezTo>
                <a:cubicBezTo>
                  <a:pt x="845" y="19485"/>
                  <a:pt x="538" y="19761"/>
                  <a:pt x="538" y="20149"/>
                </a:cubicBezTo>
                <a:close/>
                <a:moveTo>
                  <a:pt x="842" y="20149"/>
                </a:moveTo>
                <a:lnTo>
                  <a:pt x="842" y="20149"/>
                </a:lnTo>
                <a:cubicBezTo>
                  <a:pt x="842" y="20007"/>
                  <a:pt x="918" y="19865"/>
                  <a:pt x="1107" y="19823"/>
                </a:cubicBezTo>
                <a:lnTo>
                  <a:pt x="1107" y="20493"/>
                </a:lnTo>
                <a:cubicBezTo>
                  <a:pt x="939" y="20453"/>
                  <a:pt x="842" y="20330"/>
                  <a:pt x="842" y="20149"/>
                </a:cubicBezTo>
                <a:close/>
                <a:moveTo>
                  <a:pt x="947" y="21692"/>
                </a:moveTo>
                <a:lnTo>
                  <a:pt x="947" y="21692"/>
                </a:lnTo>
                <a:cubicBezTo>
                  <a:pt x="877" y="21692"/>
                  <a:pt x="840" y="21624"/>
                  <a:pt x="840" y="21539"/>
                </a:cubicBezTo>
                <a:cubicBezTo>
                  <a:pt x="840" y="21442"/>
                  <a:pt x="890" y="21369"/>
                  <a:pt x="974" y="21330"/>
                </a:cubicBezTo>
                <a:lnTo>
                  <a:pt x="816" y="21041"/>
                </a:lnTo>
                <a:cubicBezTo>
                  <a:pt x="635" y="21144"/>
                  <a:pt x="538" y="21327"/>
                  <a:pt x="538" y="21539"/>
                </a:cubicBezTo>
                <a:cubicBezTo>
                  <a:pt x="538" y="21810"/>
                  <a:pt x="688" y="22038"/>
                  <a:pt x="955" y="22038"/>
                </a:cubicBezTo>
                <a:cubicBezTo>
                  <a:pt x="1417" y="22038"/>
                  <a:pt x="1312" y="21361"/>
                  <a:pt x="1503" y="21361"/>
                </a:cubicBezTo>
                <a:cubicBezTo>
                  <a:pt x="1580" y="21361"/>
                  <a:pt x="1616" y="21435"/>
                  <a:pt x="1616" y="21542"/>
                </a:cubicBezTo>
                <a:cubicBezTo>
                  <a:pt x="1616" y="21673"/>
                  <a:pt x="1553" y="21762"/>
                  <a:pt x="1445" y="21799"/>
                </a:cubicBezTo>
                <a:lnTo>
                  <a:pt x="1611" y="22093"/>
                </a:lnTo>
                <a:cubicBezTo>
                  <a:pt x="1812" y="21999"/>
                  <a:pt x="1923" y="21804"/>
                  <a:pt x="1923" y="21542"/>
                </a:cubicBezTo>
                <a:cubicBezTo>
                  <a:pt x="1923" y="21261"/>
                  <a:pt x="1786" y="21015"/>
                  <a:pt x="1503" y="21015"/>
                </a:cubicBezTo>
                <a:cubicBezTo>
                  <a:pt x="1021" y="21015"/>
                  <a:pt x="1141" y="21692"/>
                  <a:pt x="947" y="21692"/>
                </a:cubicBezTo>
                <a:close/>
                <a:moveTo>
                  <a:pt x="549" y="22201"/>
                </a:moveTo>
                <a:lnTo>
                  <a:pt x="549" y="22201"/>
                </a:lnTo>
                <a:cubicBezTo>
                  <a:pt x="549" y="22366"/>
                  <a:pt x="622" y="22532"/>
                  <a:pt x="800" y="22599"/>
                </a:cubicBezTo>
                <a:lnTo>
                  <a:pt x="575" y="22599"/>
                </a:lnTo>
                <a:lnTo>
                  <a:pt x="575" y="22938"/>
                </a:lnTo>
                <a:lnTo>
                  <a:pt x="1886" y="22938"/>
                </a:lnTo>
                <a:lnTo>
                  <a:pt x="1886" y="22599"/>
                </a:lnTo>
                <a:lnTo>
                  <a:pt x="1259" y="22599"/>
                </a:lnTo>
                <a:cubicBezTo>
                  <a:pt x="984" y="22599"/>
                  <a:pt x="906" y="22376"/>
                  <a:pt x="926" y="22201"/>
                </a:cubicBezTo>
                <a:lnTo>
                  <a:pt x="549" y="22201"/>
                </a:lnTo>
                <a:close/>
                <a:moveTo>
                  <a:pt x="538" y="23880"/>
                </a:moveTo>
                <a:lnTo>
                  <a:pt x="538" y="23880"/>
                </a:lnTo>
                <a:cubicBezTo>
                  <a:pt x="538" y="24292"/>
                  <a:pt x="840" y="24572"/>
                  <a:pt x="1230" y="24572"/>
                </a:cubicBezTo>
                <a:cubicBezTo>
                  <a:pt x="1621" y="24572"/>
                  <a:pt x="1923" y="24294"/>
                  <a:pt x="1923" y="23854"/>
                </a:cubicBezTo>
                <a:cubicBezTo>
                  <a:pt x="1923" y="23602"/>
                  <a:pt x="1821" y="23406"/>
                  <a:pt x="1642" y="23282"/>
                </a:cubicBezTo>
                <a:lnTo>
                  <a:pt x="1485" y="23555"/>
                </a:lnTo>
                <a:cubicBezTo>
                  <a:pt x="1561" y="23613"/>
                  <a:pt x="1616" y="23717"/>
                  <a:pt x="1616" y="23848"/>
                </a:cubicBezTo>
                <a:cubicBezTo>
                  <a:pt x="1616" y="24027"/>
                  <a:pt x="1543" y="24171"/>
                  <a:pt x="1369" y="24218"/>
                </a:cubicBezTo>
                <a:lnTo>
                  <a:pt x="1369" y="23230"/>
                </a:lnTo>
                <a:cubicBezTo>
                  <a:pt x="1325" y="23222"/>
                  <a:pt x="1280" y="23216"/>
                  <a:pt x="1230" y="23216"/>
                </a:cubicBezTo>
                <a:cubicBezTo>
                  <a:pt x="845" y="23216"/>
                  <a:pt x="538" y="23492"/>
                  <a:pt x="538" y="23880"/>
                </a:cubicBezTo>
                <a:close/>
                <a:moveTo>
                  <a:pt x="842" y="23880"/>
                </a:moveTo>
                <a:lnTo>
                  <a:pt x="842" y="23880"/>
                </a:lnTo>
                <a:cubicBezTo>
                  <a:pt x="842" y="23738"/>
                  <a:pt x="918" y="23597"/>
                  <a:pt x="1107" y="23555"/>
                </a:cubicBezTo>
                <a:lnTo>
                  <a:pt x="1107" y="24224"/>
                </a:lnTo>
                <a:cubicBezTo>
                  <a:pt x="939" y="24184"/>
                  <a:pt x="842" y="24061"/>
                  <a:pt x="842" y="23880"/>
                </a:cubicBezTo>
                <a:close/>
                <a:moveTo>
                  <a:pt x="538" y="25425"/>
                </a:moveTo>
                <a:lnTo>
                  <a:pt x="538" y="25425"/>
                </a:lnTo>
                <a:cubicBezTo>
                  <a:pt x="538" y="25617"/>
                  <a:pt x="609" y="25756"/>
                  <a:pt x="730" y="25850"/>
                </a:cubicBezTo>
                <a:lnTo>
                  <a:pt x="51" y="25850"/>
                </a:lnTo>
                <a:lnTo>
                  <a:pt x="51" y="26189"/>
                </a:lnTo>
                <a:lnTo>
                  <a:pt x="1886" y="26189"/>
                </a:lnTo>
                <a:lnTo>
                  <a:pt x="1886" y="25850"/>
                </a:lnTo>
                <a:lnTo>
                  <a:pt x="1731" y="25850"/>
                </a:lnTo>
                <a:cubicBezTo>
                  <a:pt x="1852" y="25756"/>
                  <a:pt x="1923" y="25617"/>
                  <a:pt x="1923" y="25425"/>
                </a:cubicBezTo>
                <a:cubicBezTo>
                  <a:pt x="1923" y="25074"/>
                  <a:pt x="1621" y="24786"/>
                  <a:pt x="1230" y="24786"/>
                </a:cubicBezTo>
                <a:cubicBezTo>
                  <a:pt x="840" y="24786"/>
                  <a:pt x="538" y="25074"/>
                  <a:pt x="538" y="25425"/>
                </a:cubicBezTo>
                <a:close/>
                <a:moveTo>
                  <a:pt x="861" y="25488"/>
                </a:moveTo>
                <a:lnTo>
                  <a:pt x="861" y="25488"/>
                </a:lnTo>
                <a:cubicBezTo>
                  <a:pt x="861" y="25278"/>
                  <a:pt x="1010" y="25124"/>
                  <a:pt x="1230" y="25124"/>
                </a:cubicBezTo>
                <a:cubicBezTo>
                  <a:pt x="1450" y="25124"/>
                  <a:pt x="1600" y="25278"/>
                  <a:pt x="1600" y="25488"/>
                </a:cubicBezTo>
                <a:cubicBezTo>
                  <a:pt x="1600" y="25696"/>
                  <a:pt x="1450" y="25850"/>
                  <a:pt x="1230" y="25850"/>
                </a:cubicBezTo>
                <a:cubicBezTo>
                  <a:pt x="1010" y="25850"/>
                  <a:pt x="861" y="25696"/>
                  <a:pt x="861" y="25488"/>
                </a:cubicBezTo>
                <a:close/>
                <a:moveTo>
                  <a:pt x="575" y="26753"/>
                </a:moveTo>
                <a:lnTo>
                  <a:pt x="575" y="26753"/>
                </a:lnTo>
                <a:lnTo>
                  <a:pt x="1456" y="27044"/>
                </a:lnTo>
                <a:lnTo>
                  <a:pt x="575" y="27385"/>
                </a:lnTo>
                <a:lnTo>
                  <a:pt x="575" y="27755"/>
                </a:lnTo>
                <a:lnTo>
                  <a:pt x="1844" y="27217"/>
                </a:lnTo>
                <a:cubicBezTo>
                  <a:pt x="2020" y="27280"/>
                  <a:pt x="2098" y="27375"/>
                  <a:pt x="2096" y="27561"/>
                </a:cubicBezTo>
                <a:lnTo>
                  <a:pt x="2411" y="27561"/>
                </a:lnTo>
                <a:cubicBezTo>
                  <a:pt x="2429" y="27228"/>
                  <a:pt x="2264" y="27005"/>
                  <a:pt x="1886" y="26869"/>
                </a:cubicBezTo>
                <a:lnTo>
                  <a:pt x="575" y="26391"/>
                </a:lnTo>
                <a:lnTo>
                  <a:pt x="575" y="26753"/>
                </a:lnTo>
                <a:close/>
                <a:moveTo>
                  <a:pt x="1414" y="28133"/>
                </a:moveTo>
                <a:lnTo>
                  <a:pt x="1414" y="28133"/>
                </a:lnTo>
                <a:cubicBezTo>
                  <a:pt x="1522" y="28186"/>
                  <a:pt x="1587" y="28298"/>
                  <a:pt x="1587" y="28435"/>
                </a:cubicBezTo>
                <a:cubicBezTo>
                  <a:pt x="1587" y="28637"/>
                  <a:pt x="1438" y="28787"/>
                  <a:pt x="1230" y="28787"/>
                </a:cubicBezTo>
                <a:cubicBezTo>
                  <a:pt x="1021" y="28787"/>
                  <a:pt x="871" y="28637"/>
                  <a:pt x="871" y="28435"/>
                </a:cubicBezTo>
                <a:cubicBezTo>
                  <a:pt x="871" y="28301"/>
                  <a:pt x="939" y="28189"/>
                  <a:pt x="1047" y="28136"/>
                </a:cubicBezTo>
                <a:lnTo>
                  <a:pt x="877" y="27845"/>
                </a:lnTo>
                <a:cubicBezTo>
                  <a:pt x="675" y="27953"/>
                  <a:pt x="538" y="28175"/>
                  <a:pt x="538" y="28433"/>
                </a:cubicBezTo>
                <a:cubicBezTo>
                  <a:pt x="538" y="28831"/>
                  <a:pt x="840" y="29125"/>
                  <a:pt x="1230" y="29125"/>
                </a:cubicBezTo>
                <a:cubicBezTo>
                  <a:pt x="1621" y="29125"/>
                  <a:pt x="1923" y="28831"/>
                  <a:pt x="1923" y="28433"/>
                </a:cubicBezTo>
                <a:cubicBezTo>
                  <a:pt x="1923" y="28175"/>
                  <a:pt x="1786" y="27953"/>
                  <a:pt x="1582" y="27840"/>
                </a:cubicBezTo>
                <a:lnTo>
                  <a:pt x="1414" y="28133"/>
                </a:lnTo>
                <a:close/>
              </a:path>
            </a:pathLst>
          </a:custGeom>
          <a:gradFill flip="none" rotWithShape="1">
            <a:gsLst>
              <a:gs pos="0">
                <a:srgbClr val="D40E8C"/>
              </a:gs>
              <a:gs pos="100000">
                <a:srgbClr val="F37421"/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4E575-1A3F-4F99-810C-0CACA0420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51779-8B2C-4F68-9783-2896ECEB1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80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62B6FE3C-F9BB-4FD3-9438-D65D9CD667F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2193200" cy="1306296"/>
          </a:xfrm>
          <a:custGeom>
            <a:avLst/>
            <a:gdLst>
              <a:gd name="T0" fmla="*/ 0 w 170666"/>
              <a:gd name="T1" fmla="*/ 0 h 18267"/>
              <a:gd name="T2" fmla="*/ 0 w 170666"/>
              <a:gd name="T3" fmla="*/ 0 h 18267"/>
              <a:gd name="T4" fmla="*/ 0 w 170666"/>
              <a:gd name="T5" fmla="*/ 18267 h 18267"/>
              <a:gd name="T6" fmla="*/ 163066 w 170666"/>
              <a:gd name="T7" fmla="*/ 18267 h 18267"/>
              <a:gd name="T8" fmla="*/ 170666 w 170666"/>
              <a:gd name="T9" fmla="*/ 10667 h 18267"/>
              <a:gd name="T10" fmla="*/ 170666 w 170666"/>
              <a:gd name="T11" fmla="*/ 0 h 18267"/>
              <a:gd name="T12" fmla="*/ 0 w 170666"/>
              <a:gd name="T13" fmla="*/ 0 h 18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666" h="18267">
                <a:moveTo>
                  <a:pt x="0" y="0"/>
                </a:moveTo>
                <a:lnTo>
                  <a:pt x="0" y="0"/>
                </a:lnTo>
                <a:lnTo>
                  <a:pt x="0" y="18267"/>
                </a:lnTo>
                <a:lnTo>
                  <a:pt x="163066" y="18267"/>
                </a:lnTo>
                <a:cubicBezTo>
                  <a:pt x="167263" y="18267"/>
                  <a:pt x="170666" y="14864"/>
                  <a:pt x="170666" y="10667"/>
                </a:cubicBezTo>
                <a:lnTo>
                  <a:pt x="1706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rgbClr val="00A1A9"/>
              </a:gs>
            </a:gsLst>
            <a:lin ang="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8562" y="1624150"/>
            <a:ext cx="5975238" cy="43003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or click on one of the central icons to add a table, chart, SmartArt, image or media. Press the ‘Increase/Decrease’ button under the Home table to move though the text styles.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D7BD6386-C29A-44F6-BC74-870B9A5BF5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0710" y="1720314"/>
            <a:ext cx="4229744" cy="4204236"/>
          </a:xfrm>
          <a:solidFill>
            <a:schemeClr val="bg1">
              <a:lumMod val="75000"/>
            </a:schemeClr>
          </a:solidFill>
        </p:spPr>
        <p:txBody>
          <a:bodyPr lIns="216000" tIns="216000" rIns="216000" bIns="216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To insert an image, select ‘Insert Picture’, or click on icon. Select ‘Picture Format &gt; Crop’ to edit size and position of picture.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36CE89C-68AE-4BE1-9664-4CEF6895507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680031" y="4359592"/>
            <a:ext cx="176165" cy="2084071"/>
          </a:xfrm>
          <a:custGeom>
            <a:avLst/>
            <a:gdLst>
              <a:gd name="T0" fmla="*/ 1608 w 2447"/>
              <a:gd name="T1" fmla="*/ 626 h 29125"/>
              <a:gd name="T2" fmla="*/ 1923 w 2447"/>
              <a:gd name="T3" fmla="*/ 728 h 29125"/>
              <a:gd name="T4" fmla="*/ 575 w 2447"/>
              <a:gd name="T5" fmla="*/ 1552 h 29125"/>
              <a:gd name="T6" fmla="*/ 1230 w 2447"/>
              <a:gd name="T7" fmla="*/ 2955 h 29125"/>
              <a:gd name="T8" fmla="*/ 575 w 2447"/>
              <a:gd name="T9" fmla="*/ 1552 h 29125"/>
              <a:gd name="T10" fmla="*/ 1230 w 2447"/>
              <a:gd name="T11" fmla="*/ 2617 h 29125"/>
              <a:gd name="T12" fmla="*/ 1920 w 2447"/>
              <a:gd name="T13" fmla="*/ 3331 h 29125"/>
              <a:gd name="T14" fmla="*/ 575 w 2447"/>
              <a:gd name="T15" fmla="*/ 4207 h 29125"/>
              <a:gd name="T16" fmla="*/ 1682 w 2447"/>
              <a:gd name="T17" fmla="*/ 4207 h 29125"/>
              <a:gd name="T18" fmla="*/ 2447 w 2447"/>
              <a:gd name="T19" fmla="*/ 4561 h 29125"/>
              <a:gd name="T20" fmla="*/ 1209 w 2447"/>
              <a:gd name="T21" fmla="*/ 4207 h 29125"/>
              <a:gd name="T22" fmla="*/ 549 w 2447"/>
              <a:gd name="T23" fmla="*/ 5401 h 29125"/>
              <a:gd name="T24" fmla="*/ 1886 w 2447"/>
              <a:gd name="T25" fmla="*/ 5800 h 29125"/>
              <a:gd name="T26" fmla="*/ 538 w 2447"/>
              <a:gd name="T27" fmla="*/ 7115 h 29125"/>
              <a:gd name="T28" fmla="*/ 869 w 2447"/>
              <a:gd name="T29" fmla="*/ 7115 h 29125"/>
              <a:gd name="T30" fmla="*/ 869 w 2447"/>
              <a:gd name="T31" fmla="*/ 7115 h 29125"/>
              <a:gd name="T32" fmla="*/ 1697 w 2447"/>
              <a:gd name="T33" fmla="*/ 7959 h 29125"/>
              <a:gd name="T34" fmla="*/ 1230 w 2447"/>
              <a:gd name="T35" fmla="*/ 9475 h 29125"/>
              <a:gd name="T36" fmla="*/ 1230 w 2447"/>
              <a:gd name="T37" fmla="*/ 9814 h 29125"/>
              <a:gd name="T38" fmla="*/ 549 w 2447"/>
              <a:gd name="T39" fmla="*/ 9935 h 29125"/>
              <a:gd name="T40" fmla="*/ 1886 w 2447"/>
              <a:gd name="T41" fmla="*/ 10333 h 29125"/>
              <a:gd name="T42" fmla="*/ 1414 w 2447"/>
              <a:gd name="T43" fmla="*/ 11197 h 29125"/>
              <a:gd name="T44" fmla="*/ 877 w 2447"/>
              <a:gd name="T45" fmla="*/ 10909 h 29125"/>
              <a:gd name="T46" fmla="*/ 1414 w 2447"/>
              <a:gd name="T47" fmla="*/ 11197 h 29125"/>
              <a:gd name="T48" fmla="*/ 575 w 2447"/>
              <a:gd name="T49" fmla="*/ 13634 h 29125"/>
              <a:gd name="T50" fmla="*/ 575 w 2447"/>
              <a:gd name="T51" fmla="*/ 12271 h 29125"/>
              <a:gd name="T52" fmla="*/ 900 w 2447"/>
              <a:gd name="T53" fmla="*/ 14093 h 29125"/>
              <a:gd name="T54" fmla="*/ 310 w 2447"/>
              <a:gd name="T55" fmla="*/ 14432 h 29125"/>
              <a:gd name="T56" fmla="*/ 1445 w 2447"/>
              <a:gd name="T57" fmla="*/ 14432 h 29125"/>
              <a:gd name="T58" fmla="*/ 211 w 2447"/>
              <a:gd name="T59" fmla="*/ 15277 h 29125"/>
              <a:gd name="T60" fmla="*/ 575 w 2447"/>
              <a:gd name="T61" fmla="*/ 15237 h 29125"/>
              <a:gd name="T62" fmla="*/ 549 w 2447"/>
              <a:gd name="T63" fmla="*/ 15476 h 29125"/>
              <a:gd name="T64" fmla="*/ 1886 w 2447"/>
              <a:gd name="T65" fmla="*/ 16213 h 29125"/>
              <a:gd name="T66" fmla="*/ 575 w 2447"/>
              <a:gd name="T67" fmla="*/ 16566 h 29125"/>
              <a:gd name="T68" fmla="*/ 1338 w 2447"/>
              <a:gd name="T69" fmla="*/ 17452 h 29125"/>
              <a:gd name="T70" fmla="*/ 1739 w 2447"/>
              <a:gd name="T71" fmla="*/ 16904 h 29125"/>
              <a:gd name="T72" fmla="*/ 1414 w 2447"/>
              <a:gd name="T73" fmla="*/ 18294 h 29125"/>
              <a:gd name="T74" fmla="*/ 877 w 2447"/>
              <a:gd name="T75" fmla="*/ 18006 h 29125"/>
              <a:gd name="T76" fmla="*/ 1414 w 2447"/>
              <a:gd name="T77" fmla="*/ 18294 h 29125"/>
              <a:gd name="T78" fmla="*/ 1642 w 2447"/>
              <a:gd name="T79" fmla="*/ 19551 h 29125"/>
              <a:gd name="T80" fmla="*/ 1230 w 2447"/>
              <a:gd name="T81" fmla="*/ 19485 h 29125"/>
              <a:gd name="T82" fmla="*/ 1107 w 2447"/>
              <a:gd name="T83" fmla="*/ 20493 h 29125"/>
              <a:gd name="T84" fmla="*/ 974 w 2447"/>
              <a:gd name="T85" fmla="*/ 21330 h 29125"/>
              <a:gd name="T86" fmla="*/ 1616 w 2447"/>
              <a:gd name="T87" fmla="*/ 21542 h 29125"/>
              <a:gd name="T88" fmla="*/ 947 w 2447"/>
              <a:gd name="T89" fmla="*/ 21692 h 29125"/>
              <a:gd name="T90" fmla="*/ 575 w 2447"/>
              <a:gd name="T91" fmla="*/ 22938 h 29125"/>
              <a:gd name="T92" fmla="*/ 549 w 2447"/>
              <a:gd name="T93" fmla="*/ 22201 h 29125"/>
              <a:gd name="T94" fmla="*/ 1642 w 2447"/>
              <a:gd name="T95" fmla="*/ 23282 h 29125"/>
              <a:gd name="T96" fmla="*/ 1230 w 2447"/>
              <a:gd name="T97" fmla="*/ 23216 h 29125"/>
              <a:gd name="T98" fmla="*/ 1107 w 2447"/>
              <a:gd name="T99" fmla="*/ 24224 h 29125"/>
              <a:gd name="T100" fmla="*/ 51 w 2447"/>
              <a:gd name="T101" fmla="*/ 25850 h 29125"/>
              <a:gd name="T102" fmla="*/ 1923 w 2447"/>
              <a:gd name="T103" fmla="*/ 25425 h 29125"/>
              <a:gd name="T104" fmla="*/ 1230 w 2447"/>
              <a:gd name="T105" fmla="*/ 25124 h 29125"/>
              <a:gd name="T106" fmla="*/ 575 w 2447"/>
              <a:gd name="T107" fmla="*/ 26753 h 29125"/>
              <a:gd name="T108" fmla="*/ 2096 w 2447"/>
              <a:gd name="T109" fmla="*/ 27561 h 29125"/>
              <a:gd name="T110" fmla="*/ 1414 w 2447"/>
              <a:gd name="T111" fmla="*/ 28133 h 29125"/>
              <a:gd name="T112" fmla="*/ 1047 w 2447"/>
              <a:gd name="T113" fmla="*/ 28136 h 29125"/>
              <a:gd name="T114" fmla="*/ 1582 w 2447"/>
              <a:gd name="T115" fmla="*/ 27840 h 29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47" h="29125">
                <a:moveTo>
                  <a:pt x="575" y="0"/>
                </a:moveTo>
                <a:lnTo>
                  <a:pt x="575" y="0"/>
                </a:lnTo>
                <a:lnTo>
                  <a:pt x="575" y="337"/>
                </a:lnTo>
                <a:lnTo>
                  <a:pt x="1283" y="337"/>
                </a:lnTo>
                <a:cubicBezTo>
                  <a:pt x="1511" y="337"/>
                  <a:pt x="1608" y="461"/>
                  <a:pt x="1608" y="626"/>
                </a:cubicBezTo>
                <a:cubicBezTo>
                  <a:pt x="1608" y="778"/>
                  <a:pt x="1516" y="885"/>
                  <a:pt x="1338" y="885"/>
                </a:cubicBezTo>
                <a:lnTo>
                  <a:pt x="575" y="885"/>
                </a:lnTo>
                <a:lnTo>
                  <a:pt x="575" y="1224"/>
                </a:lnTo>
                <a:lnTo>
                  <a:pt x="1380" y="1224"/>
                </a:lnTo>
                <a:cubicBezTo>
                  <a:pt x="1729" y="1224"/>
                  <a:pt x="1923" y="1007"/>
                  <a:pt x="1923" y="728"/>
                </a:cubicBezTo>
                <a:cubicBezTo>
                  <a:pt x="1923" y="552"/>
                  <a:pt x="1857" y="416"/>
                  <a:pt x="1739" y="337"/>
                </a:cubicBezTo>
                <a:lnTo>
                  <a:pt x="1886" y="337"/>
                </a:lnTo>
                <a:lnTo>
                  <a:pt x="1886" y="0"/>
                </a:lnTo>
                <a:lnTo>
                  <a:pt x="575" y="0"/>
                </a:lnTo>
                <a:close/>
                <a:moveTo>
                  <a:pt x="575" y="1552"/>
                </a:moveTo>
                <a:lnTo>
                  <a:pt x="575" y="1552"/>
                </a:lnTo>
                <a:lnTo>
                  <a:pt x="575" y="1891"/>
                </a:lnTo>
                <a:lnTo>
                  <a:pt x="730" y="1891"/>
                </a:lnTo>
                <a:cubicBezTo>
                  <a:pt x="612" y="1985"/>
                  <a:pt x="538" y="2127"/>
                  <a:pt x="538" y="2318"/>
                </a:cubicBezTo>
                <a:cubicBezTo>
                  <a:pt x="538" y="2667"/>
                  <a:pt x="840" y="2955"/>
                  <a:pt x="1230" y="2955"/>
                </a:cubicBezTo>
                <a:cubicBezTo>
                  <a:pt x="1621" y="2955"/>
                  <a:pt x="1923" y="2667"/>
                  <a:pt x="1923" y="2318"/>
                </a:cubicBezTo>
                <a:cubicBezTo>
                  <a:pt x="1923" y="2127"/>
                  <a:pt x="1849" y="1985"/>
                  <a:pt x="1731" y="1891"/>
                </a:cubicBezTo>
                <a:lnTo>
                  <a:pt x="1886" y="1891"/>
                </a:lnTo>
                <a:lnTo>
                  <a:pt x="1886" y="1552"/>
                </a:lnTo>
                <a:lnTo>
                  <a:pt x="575" y="1552"/>
                </a:lnTo>
                <a:close/>
                <a:moveTo>
                  <a:pt x="861" y="2256"/>
                </a:moveTo>
                <a:lnTo>
                  <a:pt x="861" y="2256"/>
                </a:lnTo>
                <a:cubicBezTo>
                  <a:pt x="861" y="2045"/>
                  <a:pt x="1010" y="1891"/>
                  <a:pt x="1230" y="1891"/>
                </a:cubicBezTo>
                <a:cubicBezTo>
                  <a:pt x="1450" y="1891"/>
                  <a:pt x="1600" y="2045"/>
                  <a:pt x="1600" y="2256"/>
                </a:cubicBezTo>
                <a:cubicBezTo>
                  <a:pt x="1600" y="2463"/>
                  <a:pt x="1450" y="2617"/>
                  <a:pt x="1230" y="2617"/>
                </a:cubicBezTo>
                <a:cubicBezTo>
                  <a:pt x="1010" y="2617"/>
                  <a:pt x="861" y="2463"/>
                  <a:pt x="861" y="2256"/>
                </a:cubicBezTo>
                <a:close/>
                <a:moveTo>
                  <a:pt x="1474" y="3331"/>
                </a:moveTo>
                <a:lnTo>
                  <a:pt x="1474" y="3331"/>
                </a:lnTo>
                <a:cubicBezTo>
                  <a:pt x="1474" y="3454"/>
                  <a:pt x="1574" y="3554"/>
                  <a:pt x="1697" y="3554"/>
                </a:cubicBezTo>
                <a:cubicBezTo>
                  <a:pt x="1821" y="3554"/>
                  <a:pt x="1920" y="3454"/>
                  <a:pt x="1920" y="3331"/>
                </a:cubicBezTo>
                <a:cubicBezTo>
                  <a:pt x="1920" y="3207"/>
                  <a:pt x="1821" y="3108"/>
                  <a:pt x="1697" y="3108"/>
                </a:cubicBezTo>
                <a:cubicBezTo>
                  <a:pt x="1574" y="3108"/>
                  <a:pt x="1474" y="3207"/>
                  <a:pt x="1474" y="3331"/>
                </a:cubicBezTo>
                <a:close/>
                <a:moveTo>
                  <a:pt x="575" y="3877"/>
                </a:moveTo>
                <a:lnTo>
                  <a:pt x="575" y="3877"/>
                </a:lnTo>
                <a:lnTo>
                  <a:pt x="575" y="4207"/>
                </a:lnTo>
                <a:lnTo>
                  <a:pt x="738" y="4207"/>
                </a:lnTo>
                <a:cubicBezTo>
                  <a:pt x="614" y="4299"/>
                  <a:pt x="538" y="4441"/>
                  <a:pt x="538" y="4627"/>
                </a:cubicBezTo>
                <a:cubicBezTo>
                  <a:pt x="538" y="4999"/>
                  <a:pt x="842" y="5280"/>
                  <a:pt x="1209" y="5280"/>
                </a:cubicBezTo>
                <a:cubicBezTo>
                  <a:pt x="1580" y="5280"/>
                  <a:pt x="1881" y="4999"/>
                  <a:pt x="1881" y="4627"/>
                </a:cubicBezTo>
                <a:cubicBezTo>
                  <a:pt x="1881" y="4441"/>
                  <a:pt x="1805" y="4299"/>
                  <a:pt x="1682" y="4207"/>
                </a:cubicBezTo>
                <a:lnTo>
                  <a:pt x="1823" y="4207"/>
                </a:lnTo>
                <a:cubicBezTo>
                  <a:pt x="2031" y="4207"/>
                  <a:pt x="2146" y="4339"/>
                  <a:pt x="2146" y="4551"/>
                </a:cubicBezTo>
                <a:cubicBezTo>
                  <a:pt x="2146" y="4753"/>
                  <a:pt x="2064" y="4840"/>
                  <a:pt x="1962" y="4895"/>
                </a:cubicBezTo>
                <a:lnTo>
                  <a:pt x="2127" y="5183"/>
                </a:lnTo>
                <a:cubicBezTo>
                  <a:pt x="2340" y="5068"/>
                  <a:pt x="2447" y="4842"/>
                  <a:pt x="2447" y="4561"/>
                </a:cubicBezTo>
                <a:cubicBezTo>
                  <a:pt x="2447" y="4215"/>
                  <a:pt x="2253" y="3877"/>
                  <a:pt x="1823" y="3877"/>
                </a:cubicBezTo>
                <a:lnTo>
                  <a:pt x="575" y="3877"/>
                </a:lnTo>
                <a:close/>
                <a:moveTo>
                  <a:pt x="853" y="4575"/>
                </a:moveTo>
                <a:lnTo>
                  <a:pt x="853" y="4575"/>
                </a:lnTo>
                <a:cubicBezTo>
                  <a:pt x="853" y="4362"/>
                  <a:pt x="1002" y="4207"/>
                  <a:pt x="1209" y="4207"/>
                </a:cubicBezTo>
                <a:cubicBezTo>
                  <a:pt x="1420" y="4207"/>
                  <a:pt x="1569" y="4362"/>
                  <a:pt x="1569" y="4575"/>
                </a:cubicBezTo>
                <a:cubicBezTo>
                  <a:pt x="1569" y="4787"/>
                  <a:pt x="1420" y="4942"/>
                  <a:pt x="1209" y="4942"/>
                </a:cubicBezTo>
                <a:cubicBezTo>
                  <a:pt x="1002" y="4942"/>
                  <a:pt x="853" y="4787"/>
                  <a:pt x="853" y="4575"/>
                </a:cubicBezTo>
                <a:close/>
                <a:moveTo>
                  <a:pt x="549" y="5401"/>
                </a:moveTo>
                <a:lnTo>
                  <a:pt x="549" y="5401"/>
                </a:lnTo>
                <a:cubicBezTo>
                  <a:pt x="549" y="5567"/>
                  <a:pt x="622" y="5732"/>
                  <a:pt x="800" y="5800"/>
                </a:cubicBezTo>
                <a:lnTo>
                  <a:pt x="575" y="5800"/>
                </a:lnTo>
                <a:lnTo>
                  <a:pt x="575" y="6138"/>
                </a:lnTo>
                <a:lnTo>
                  <a:pt x="1886" y="6138"/>
                </a:lnTo>
                <a:lnTo>
                  <a:pt x="1886" y="5800"/>
                </a:lnTo>
                <a:lnTo>
                  <a:pt x="1259" y="5800"/>
                </a:lnTo>
                <a:cubicBezTo>
                  <a:pt x="984" y="5800"/>
                  <a:pt x="906" y="5577"/>
                  <a:pt x="926" y="5401"/>
                </a:cubicBezTo>
                <a:lnTo>
                  <a:pt x="549" y="5401"/>
                </a:lnTo>
                <a:close/>
                <a:moveTo>
                  <a:pt x="538" y="7115"/>
                </a:moveTo>
                <a:lnTo>
                  <a:pt x="538" y="7115"/>
                </a:lnTo>
                <a:cubicBezTo>
                  <a:pt x="538" y="7500"/>
                  <a:pt x="840" y="7807"/>
                  <a:pt x="1230" y="7807"/>
                </a:cubicBezTo>
                <a:cubicBezTo>
                  <a:pt x="1621" y="7807"/>
                  <a:pt x="1923" y="7500"/>
                  <a:pt x="1923" y="7115"/>
                </a:cubicBezTo>
                <a:cubicBezTo>
                  <a:pt x="1923" y="6729"/>
                  <a:pt x="1621" y="6419"/>
                  <a:pt x="1230" y="6419"/>
                </a:cubicBezTo>
                <a:cubicBezTo>
                  <a:pt x="840" y="6419"/>
                  <a:pt x="538" y="6729"/>
                  <a:pt x="538" y="7115"/>
                </a:cubicBezTo>
                <a:close/>
                <a:moveTo>
                  <a:pt x="869" y="7115"/>
                </a:moveTo>
                <a:lnTo>
                  <a:pt x="869" y="7115"/>
                </a:lnTo>
                <a:cubicBezTo>
                  <a:pt x="869" y="6913"/>
                  <a:pt x="1018" y="6758"/>
                  <a:pt x="1230" y="6758"/>
                </a:cubicBezTo>
                <a:cubicBezTo>
                  <a:pt x="1443" y="6758"/>
                  <a:pt x="1592" y="6913"/>
                  <a:pt x="1592" y="7115"/>
                </a:cubicBezTo>
                <a:cubicBezTo>
                  <a:pt x="1592" y="7313"/>
                  <a:pt x="1443" y="7468"/>
                  <a:pt x="1230" y="7468"/>
                </a:cubicBezTo>
                <a:cubicBezTo>
                  <a:pt x="1018" y="7468"/>
                  <a:pt x="869" y="7313"/>
                  <a:pt x="869" y="7115"/>
                </a:cubicBezTo>
                <a:close/>
                <a:moveTo>
                  <a:pt x="1474" y="8182"/>
                </a:moveTo>
                <a:lnTo>
                  <a:pt x="1474" y="8182"/>
                </a:lnTo>
                <a:cubicBezTo>
                  <a:pt x="1474" y="8305"/>
                  <a:pt x="1574" y="8405"/>
                  <a:pt x="1697" y="8405"/>
                </a:cubicBezTo>
                <a:cubicBezTo>
                  <a:pt x="1821" y="8405"/>
                  <a:pt x="1920" y="8305"/>
                  <a:pt x="1920" y="8182"/>
                </a:cubicBezTo>
                <a:cubicBezTo>
                  <a:pt x="1920" y="8059"/>
                  <a:pt x="1821" y="7959"/>
                  <a:pt x="1697" y="7959"/>
                </a:cubicBezTo>
                <a:cubicBezTo>
                  <a:pt x="1574" y="7959"/>
                  <a:pt x="1474" y="8059"/>
                  <a:pt x="1474" y="8182"/>
                </a:cubicBezTo>
                <a:close/>
                <a:moveTo>
                  <a:pt x="1414" y="8823"/>
                </a:moveTo>
                <a:lnTo>
                  <a:pt x="1414" y="8823"/>
                </a:lnTo>
                <a:cubicBezTo>
                  <a:pt x="1522" y="8875"/>
                  <a:pt x="1587" y="8988"/>
                  <a:pt x="1587" y="9124"/>
                </a:cubicBezTo>
                <a:cubicBezTo>
                  <a:pt x="1587" y="9326"/>
                  <a:pt x="1438" y="9475"/>
                  <a:pt x="1230" y="9475"/>
                </a:cubicBezTo>
                <a:cubicBezTo>
                  <a:pt x="1021" y="9475"/>
                  <a:pt x="871" y="9326"/>
                  <a:pt x="871" y="9124"/>
                </a:cubicBezTo>
                <a:cubicBezTo>
                  <a:pt x="871" y="8990"/>
                  <a:pt x="939" y="8878"/>
                  <a:pt x="1047" y="8825"/>
                </a:cubicBezTo>
                <a:lnTo>
                  <a:pt x="877" y="8534"/>
                </a:lnTo>
                <a:cubicBezTo>
                  <a:pt x="675" y="8642"/>
                  <a:pt x="538" y="8865"/>
                  <a:pt x="538" y="9121"/>
                </a:cubicBezTo>
                <a:cubicBezTo>
                  <a:pt x="538" y="9520"/>
                  <a:pt x="840" y="9814"/>
                  <a:pt x="1230" y="9814"/>
                </a:cubicBezTo>
                <a:cubicBezTo>
                  <a:pt x="1621" y="9814"/>
                  <a:pt x="1923" y="9520"/>
                  <a:pt x="1923" y="9121"/>
                </a:cubicBezTo>
                <a:cubicBezTo>
                  <a:pt x="1923" y="8865"/>
                  <a:pt x="1786" y="8642"/>
                  <a:pt x="1582" y="8529"/>
                </a:cubicBezTo>
                <a:lnTo>
                  <a:pt x="1414" y="8823"/>
                </a:lnTo>
                <a:close/>
                <a:moveTo>
                  <a:pt x="549" y="9935"/>
                </a:moveTo>
                <a:lnTo>
                  <a:pt x="549" y="9935"/>
                </a:lnTo>
                <a:cubicBezTo>
                  <a:pt x="549" y="10100"/>
                  <a:pt x="622" y="10265"/>
                  <a:pt x="800" y="10333"/>
                </a:cubicBezTo>
                <a:lnTo>
                  <a:pt x="575" y="10333"/>
                </a:lnTo>
                <a:lnTo>
                  <a:pt x="575" y="10672"/>
                </a:lnTo>
                <a:lnTo>
                  <a:pt x="1886" y="10672"/>
                </a:lnTo>
                <a:lnTo>
                  <a:pt x="1886" y="10333"/>
                </a:lnTo>
                <a:lnTo>
                  <a:pt x="1259" y="10333"/>
                </a:lnTo>
                <a:cubicBezTo>
                  <a:pt x="984" y="10333"/>
                  <a:pt x="906" y="10111"/>
                  <a:pt x="926" y="9935"/>
                </a:cubicBezTo>
                <a:lnTo>
                  <a:pt x="549" y="9935"/>
                </a:lnTo>
                <a:close/>
                <a:moveTo>
                  <a:pt x="1414" y="11197"/>
                </a:moveTo>
                <a:lnTo>
                  <a:pt x="1414" y="11197"/>
                </a:lnTo>
                <a:cubicBezTo>
                  <a:pt x="1522" y="11249"/>
                  <a:pt x="1587" y="11362"/>
                  <a:pt x="1587" y="11499"/>
                </a:cubicBezTo>
                <a:cubicBezTo>
                  <a:pt x="1587" y="11701"/>
                  <a:pt x="1438" y="11850"/>
                  <a:pt x="1230" y="11850"/>
                </a:cubicBezTo>
                <a:cubicBezTo>
                  <a:pt x="1021" y="11850"/>
                  <a:pt x="871" y="11701"/>
                  <a:pt x="871" y="11499"/>
                </a:cubicBezTo>
                <a:cubicBezTo>
                  <a:pt x="871" y="11365"/>
                  <a:pt x="939" y="11252"/>
                  <a:pt x="1047" y="11200"/>
                </a:cubicBezTo>
                <a:lnTo>
                  <a:pt x="877" y="10909"/>
                </a:lnTo>
                <a:cubicBezTo>
                  <a:pt x="675" y="11016"/>
                  <a:pt x="538" y="11239"/>
                  <a:pt x="538" y="11496"/>
                </a:cubicBezTo>
                <a:cubicBezTo>
                  <a:pt x="538" y="11895"/>
                  <a:pt x="840" y="12188"/>
                  <a:pt x="1230" y="12188"/>
                </a:cubicBezTo>
                <a:cubicBezTo>
                  <a:pt x="1621" y="12188"/>
                  <a:pt x="1923" y="11895"/>
                  <a:pt x="1923" y="11496"/>
                </a:cubicBezTo>
                <a:cubicBezTo>
                  <a:pt x="1923" y="11239"/>
                  <a:pt x="1786" y="11016"/>
                  <a:pt x="1582" y="10903"/>
                </a:cubicBezTo>
                <a:lnTo>
                  <a:pt x="1414" y="11197"/>
                </a:lnTo>
                <a:close/>
                <a:moveTo>
                  <a:pt x="575" y="12633"/>
                </a:moveTo>
                <a:lnTo>
                  <a:pt x="575" y="12633"/>
                </a:lnTo>
                <a:lnTo>
                  <a:pt x="1456" y="12923"/>
                </a:lnTo>
                <a:lnTo>
                  <a:pt x="575" y="13264"/>
                </a:lnTo>
                <a:lnTo>
                  <a:pt x="575" y="13634"/>
                </a:lnTo>
                <a:lnTo>
                  <a:pt x="1844" y="13097"/>
                </a:lnTo>
                <a:cubicBezTo>
                  <a:pt x="2020" y="13159"/>
                  <a:pt x="2098" y="13254"/>
                  <a:pt x="2096" y="13440"/>
                </a:cubicBezTo>
                <a:lnTo>
                  <a:pt x="2411" y="13440"/>
                </a:lnTo>
                <a:cubicBezTo>
                  <a:pt x="2429" y="13107"/>
                  <a:pt x="2264" y="12884"/>
                  <a:pt x="1886" y="12748"/>
                </a:cubicBezTo>
                <a:lnTo>
                  <a:pt x="575" y="12271"/>
                </a:lnTo>
                <a:lnTo>
                  <a:pt x="575" y="12633"/>
                </a:lnTo>
                <a:close/>
                <a:moveTo>
                  <a:pt x="1580" y="13797"/>
                </a:moveTo>
                <a:lnTo>
                  <a:pt x="1580" y="13797"/>
                </a:lnTo>
                <a:cubicBezTo>
                  <a:pt x="1590" y="13991"/>
                  <a:pt x="1587" y="14093"/>
                  <a:pt x="1445" y="14093"/>
                </a:cubicBezTo>
                <a:lnTo>
                  <a:pt x="900" y="14093"/>
                </a:lnTo>
                <a:lnTo>
                  <a:pt x="900" y="13797"/>
                </a:lnTo>
                <a:lnTo>
                  <a:pt x="575" y="13797"/>
                </a:lnTo>
                <a:lnTo>
                  <a:pt x="575" y="14093"/>
                </a:lnTo>
                <a:lnTo>
                  <a:pt x="208" y="14093"/>
                </a:lnTo>
                <a:lnTo>
                  <a:pt x="310" y="14432"/>
                </a:lnTo>
                <a:lnTo>
                  <a:pt x="575" y="14432"/>
                </a:lnTo>
                <a:lnTo>
                  <a:pt x="575" y="14660"/>
                </a:lnTo>
                <a:lnTo>
                  <a:pt x="900" y="14660"/>
                </a:lnTo>
                <a:lnTo>
                  <a:pt x="900" y="14432"/>
                </a:lnTo>
                <a:lnTo>
                  <a:pt x="1445" y="14432"/>
                </a:lnTo>
                <a:cubicBezTo>
                  <a:pt x="1800" y="14432"/>
                  <a:pt x="1939" y="14272"/>
                  <a:pt x="1886" y="13797"/>
                </a:cubicBezTo>
                <a:lnTo>
                  <a:pt x="1580" y="13797"/>
                </a:lnTo>
                <a:close/>
                <a:moveTo>
                  <a:pt x="0" y="15069"/>
                </a:moveTo>
                <a:lnTo>
                  <a:pt x="0" y="15069"/>
                </a:lnTo>
                <a:cubicBezTo>
                  <a:pt x="0" y="15182"/>
                  <a:pt x="98" y="15277"/>
                  <a:pt x="211" y="15277"/>
                </a:cubicBezTo>
                <a:cubicBezTo>
                  <a:pt x="323" y="15277"/>
                  <a:pt x="418" y="15182"/>
                  <a:pt x="418" y="15069"/>
                </a:cubicBezTo>
                <a:cubicBezTo>
                  <a:pt x="418" y="14954"/>
                  <a:pt x="323" y="14859"/>
                  <a:pt x="211" y="14859"/>
                </a:cubicBezTo>
                <a:cubicBezTo>
                  <a:pt x="98" y="14859"/>
                  <a:pt x="0" y="14954"/>
                  <a:pt x="0" y="15069"/>
                </a:cubicBezTo>
                <a:close/>
                <a:moveTo>
                  <a:pt x="575" y="15237"/>
                </a:moveTo>
                <a:lnTo>
                  <a:pt x="575" y="15237"/>
                </a:lnTo>
                <a:lnTo>
                  <a:pt x="1886" y="15237"/>
                </a:lnTo>
                <a:lnTo>
                  <a:pt x="1886" y="14899"/>
                </a:lnTo>
                <a:lnTo>
                  <a:pt x="575" y="14899"/>
                </a:lnTo>
                <a:lnTo>
                  <a:pt x="575" y="15237"/>
                </a:lnTo>
                <a:close/>
                <a:moveTo>
                  <a:pt x="549" y="15476"/>
                </a:moveTo>
                <a:lnTo>
                  <a:pt x="549" y="15476"/>
                </a:lnTo>
                <a:cubicBezTo>
                  <a:pt x="549" y="15641"/>
                  <a:pt x="622" y="15807"/>
                  <a:pt x="800" y="15875"/>
                </a:cubicBezTo>
                <a:lnTo>
                  <a:pt x="575" y="15875"/>
                </a:lnTo>
                <a:lnTo>
                  <a:pt x="575" y="16213"/>
                </a:lnTo>
                <a:lnTo>
                  <a:pt x="1886" y="16213"/>
                </a:lnTo>
                <a:lnTo>
                  <a:pt x="1886" y="15875"/>
                </a:lnTo>
                <a:lnTo>
                  <a:pt x="1259" y="15875"/>
                </a:lnTo>
                <a:cubicBezTo>
                  <a:pt x="984" y="15875"/>
                  <a:pt x="906" y="15652"/>
                  <a:pt x="926" y="15476"/>
                </a:cubicBezTo>
                <a:lnTo>
                  <a:pt x="549" y="15476"/>
                </a:lnTo>
                <a:close/>
                <a:moveTo>
                  <a:pt x="575" y="16566"/>
                </a:moveTo>
                <a:lnTo>
                  <a:pt x="575" y="16566"/>
                </a:lnTo>
                <a:lnTo>
                  <a:pt x="575" y="16904"/>
                </a:lnTo>
                <a:lnTo>
                  <a:pt x="1283" y="16904"/>
                </a:lnTo>
                <a:cubicBezTo>
                  <a:pt x="1511" y="16904"/>
                  <a:pt x="1608" y="17027"/>
                  <a:pt x="1608" y="17192"/>
                </a:cubicBezTo>
                <a:cubicBezTo>
                  <a:pt x="1608" y="17344"/>
                  <a:pt x="1516" y="17452"/>
                  <a:pt x="1338" y="17452"/>
                </a:cubicBezTo>
                <a:lnTo>
                  <a:pt x="575" y="17452"/>
                </a:lnTo>
                <a:lnTo>
                  <a:pt x="575" y="17790"/>
                </a:lnTo>
                <a:lnTo>
                  <a:pt x="1380" y="17790"/>
                </a:lnTo>
                <a:cubicBezTo>
                  <a:pt x="1729" y="17790"/>
                  <a:pt x="1923" y="17573"/>
                  <a:pt x="1923" y="17295"/>
                </a:cubicBezTo>
                <a:cubicBezTo>
                  <a:pt x="1923" y="17119"/>
                  <a:pt x="1857" y="16982"/>
                  <a:pt x="1739" y="16904"/>
                </a:cubicBezTo>
                <a:lnTo>
                  <a:pt x="1886" y="16904"/>
                </a:lnTo>
                <a:lnTo>
                  <a:pt x="1886" y="16566"/>
                </a:lnTo>
                <a:lnTo>
                  <a:pt x="575" y="16566"/>
                </a:lnTo>
                <a:close/>
                <a:moveTo>
                  <a:pt x="1414" y="18294"/>
                </a:moveTo>
                <a:lnTo>
                  <a:pt x="1414" y="18294"/>
                </a:lnTo>
                <a:cubicBezTo>
                  <a:pt x="1522" y="18347"/>
                  <a:pt x="1587" y="18459"/>
                  <a:pt x="1587" y="18596"/>
                </a:cubicBezTo>
                <a:cubicBezTo>
                  <a:pt x="1587" y="18798"/>
                  <a:pt x="1438" y="18947"/>
                  <a:pt x="1230" y="18947"/>
                </a:cubicBezTo>
                <a:cubicBezTo>
                  <a:pt x="1021" y="18947"/>
                  <a:pt x="871" y="18798"/>
                  <a:pt x="871" y="18596"/>
                </a:cubicBezTo>
                <a:cubicBezTo>
                  <a:pt x="871" y="18462"/>
                  <a:pt x="939" y="18349"/>
                  <a:pt x="1047" y="18297"/>
                </a:cubicBezTo>
                <a:lnTo>
                  <a:pt x="877" y="18006"/>
                </a:lnTo>
                <a:cubicBezTo>
                  <a:pt x="675" y="18113"/>
                  <a:pt x="538" y="18336"/>
                  <a:pt x="538" y="18593"/>
                </a:cubicBezTo>
                <a:cubicBezTo>
                  <a:pt x="538" y="18992"/>
                  <a:pt x="840" y="19285"/>
                  <a:pt x="1230" y="19285"/>
                </a:cubicBezTo>
                <a:cubicBezTo>
                  <a:pt x="1621" y="19285"/>
                  <a:pt x="1923" y="18992"/>
                  <a:pt x="1923" y="18593"/>
                </a:cubicBezTo>
                <a:cubicBezTo>
                  <a:pt x="1923" y="18336"/>
                  <a:pt x="1786" y="18113"/>
                  <a:pt x="1582" y="18001"/>
                </a:cubicBezTo>
                <a:lnTo>
                  <a:pt x="1414" y="18294"/>
                </a:lnTo>
                <a:close/>
                <a:moveTo>
                  <a:pt x="538" y="20149"/>
                </a:moveTo>
                <a:lnTo>
                  <a:pt x="538" y="20149"/>
                </a:lnTo>
                <a:cubicBezTo>
                  <a:pt x="538" y="20561"/>
                  <a:pt x="840" y="20841"/>
                  <a:pt x="1230" y="20841"/>
                </a:cubicBezTo>
                <a:cubicBezTo>
                  <a:pt x="1621" y="20841"/>
                  <a:pt x="1923" y="20563"/>
                  <a:pt x="1923" y="20123"/>
                </a:cubicBezTo>
                <a:cubicBezTo>
                  <a:pt x="1923" y="19871"/>
                  <a:pt x="1821" y="19675"/>
                  <a:pt x="1642" y="19551"/>
                </a:cubicBezTo>
                <a:lnTo>
                  <a:pt x="1485" y="19823"/>
                </a:lnTo>
                <a:cubicBezTo>
                  <a:pt x="1561" y="19882"/>
                  <a:pt x="1616" y="19987"/>
                  <a:pt x="1616" y="20118"/>
                </a:cubicBezTo>
                <a:cubicBezTo>
                  <a:pt x="1616" y="20296"/>
                  <a:pt x="1543" y="20440"/>
                  <a:pt x="1369" y="20487"/>
                </a:cubicBezTo>
                <a:lnTo>
                  <a:pt x="1369" y="19499"/>
                </a:lnTo>
                <a:cubicBezTo>
                  <a:pt x="1325" y="19491"/>
                  <a:pt x="1280" y="19485"/>
                  <a:pt x="1230" y="19485"/>
                </a:cubicBezTo>
                <a:cubicBezTo>
                  <a:pt x="845" y="19485"/>
                  <a:pt x="538" y="19761"/>
                  <a:pt x="538" y="20149"/>
                </a:cubicBezTo>
                <a:close/>
                <a:moveTo>
                  <a:pt x="842" y="20149"/>
                </a:moveTo>
                <a:lnTo>
                  <a:pt x="842" y="20149"/>
                </a:lnTo>
                <a:cubicBezTo>
                  <a:pt x="842" y="20007"/>
                  <a:pt x="918" y="19865"/>
                  <a:pt x="1107" y="19823"/>
                </a:cubicBezTo>
                <a:lnTo>
                  <a:pt x="1107" y="20493"/>
                </a:lnTo>
                <a:cubicBezTo>
                  <a:pt x="939" y="20453"/>
                  <a:pt x="842" y="20330"/>
                  <a:pt x="842" y="20149"/>
                </a:cubicBezTo>
                <a:close/>
                <a:moveTo>
                  <a:pt x="947" y="21692"/>
                </a:moveTo>
                <a:lnTo>
                  <a:pt x="947" y="21692"/>
                </a:lnTo>
                <a:cubicBezTo>
                  <a:pt x="877" y="21692"/>
                  <a:pt x="840" y="21624"/>
                  <a:pt x="840" y="21539"/>
                </a:cubicBezTo>
                <a:cubicBezTo>
                  <a:pt x="840" y="21442"/>
                  <a:pt x="890" y="21369"/>
                  <a:pt x="974" y="21330"/>
                </a:cubicBezTo>
                <a:lnTo>
                  <a:pt x="816" y="21041"/>
                </a:lnTo>
                <a:cubicBezTo>
                  <a:pt x="635" y="21144"/>
                  <a:pt x="538" y="21327"/>
                  <a:pt x="538" y="21539"/>
                </a:cubicBezTo>
                <a:cubicBezTo>
                  <a:pt x="538" y="21810"/>
                  <a:pt x="688" y="22038"/>
                  <a:pt x="955" y="22038"/>
                </a:cubicBezTo>
                <a:cubicBezTo>
                  <a:pt x="1417" y="22038"/>
                  <a:pt x="1312" y="21361"/>
                  <a:pt x="1503" y="21361"/>
                </a:cubicBezTo>
                <a:cubicBezTo>
                  <a:pt x="1580" y="21361"/>
                  <a:pt x="1616" y="21435"/>
                  <a:pt x="1616" y="21542"/>
                </a:cubicBezTo>
                <a:cubicBezTo>
                  <a:pt x="1616" y="21673"/>
                  <a:pt x="1553" y="21762"/>
                  <a:pt x="1445" y="21799"/>
                </a:cubicBezTo>
                <a:lnTo>
                  <a:pt x="1611" y="22093"/>
                </a:lnTo>
                <a:cubicBezTo>
                  <a:pt x="1812" y="21999"/>
                  <a:pt x="1923" y="21804"/>
                  <a:pt x="1923" y="21542"/>
                </a:cubicBezTo>
                <a:cubicBezTo>
                  <a:pt x="1923" y="21261"/>
                  <a:pt x="1786" y="21015"/>
                  <a:pt x="1503" y="21015"/>
                </a:cubicBezTo>
                <a:cubicBezTo>
                  <a:pt x="1021" y="21015"/>
                  <a:pt x="1141" y="21692"/>
                  <a:pt x="947" y="21692"/>
                </a:cubicBezTo>
                <a:close/>
                <a:moveTo>
                  <a:pt x="549" y="22201"/>
                </a:moveTo>
                <a:lnTo>
                  <a:pt x="549" y="22201"/>
                </a:lnTo>
                <a:cubicBezTo>
                  <a:pt x="549" y="22366"/>
                  <a:pt x="622" y="22532"/>
                  <a:pt x="800" y="22599"/>
                </a:cubicBezTo>
                <a:lnTo>
                  <a:pt x="575" y="22599"/>
                </a:lnTo>
                <a:lnTo>
                  <a:pt x="575" y="22938"/>
                </a:lnTo>
                <a:lnTo>
                  <a:pt x="1886" y="22938"/>
                </a:lnTo>
                <a:lnTo>
                  <a:pt x="1886" y="22599"/>
                </a:lnTo>
                <a:lnTo>
                  <a:pt x="1259" y="22599"/>
                </a:lnTo>
                <a:cubicBezTo>
                  <a:pt x="984" y="22599"/>
                  <a:pt x="906" y="22376"/>
                  <a:pt x="926" y="22201"/>
                </a:cubicBezTo>
                <a:lnTo>
                  <a:pt x="549" y="22201"/>
                </a:lnTo>
                <a:close/>
                <a:moveTo>
                  <a:pt x="538" y="23880"/>
                </a:moveTo>
                <a:lnTo>
                  <a:pt x="538" y="23880"/>
                </a:lnTo>
                <a:cubicBezTo>
                  <a:pt x="538" y="24292"/>
                  <a:pt x="840" y="24572"/>
                  <a:pt x="1230" y="24572"/>
                </a:cubicBezTo>
                <a:cubicBezTo>
                  <a:pt x="1621" y="24572"/>
                  <a:pt x="1923" y="24294"/>
                  <a:pt x="1923" y="23854"/>
                </a:cubicBezTo>
                <a:cubicBezTo>
                  <a:pt x="1923" y="23602"/>
                  <a:pt x="1821" y="23406"/>
                  <a:pt x="1642" y="23282"/>
                </a:cubicBezTo>
                <a:lnTo>
                  <a:pt x="1485" y="23555"/>
                </a:lnTo>
                <a:cubicBezTo>
                  <a:pt x="1561" y="23613"/>
                  <a:pt x="1616" y="23717"/>
                  <a:pt x="1616" y="23848"/>
                </a:cubicBezTo>
                <a:cubicBezTo>
                  <a:pt x="1616" y="24027"/>
                  <a:pt x="1543" y="24171"/>
                  <a:pt x="1369" y="24218"/>
                </a:cubicBezTo>
                <a:lnTo>
                  <a:pt x="1369" y="23230"/>
                </a:lnTo>
                <a:cubicBezTo>
                  <a:pt x="1325" y="23222"/>
                  <a:pt x="1280" y="23216"/>
                  <a:pt x="1230" y="23216"/>
                </a:cubicBezTo>
                <a:cubicBezTo>
                  <a:pt x="845" y="23216"/>
                  <a:pt x="538" y="23492"/>
                  <a:pt x="538" y="23880"/>
                </a:cubicBezTo>
                <a:close/>
                <a:moveTo>
                  <a:pt x="842" y="23880"/>
                </a:moveTo>
                <a:lnTo>
                  <a:pt x="842" y="23880"/>
                </a:lnTo>
                <a:cubicBezTo>
                  <a:pt x="842" y="23738"/>
                  <a:pt x="918" y="23597"/>
                  <a:pt x="1107" y="23555"/>
                </a:cubicBezTo>
                <a:lnTo>
                  <a:pt x="1107" y="24224"/>
                </a:lnTo>
                <a:cubicBezTo>
                  <a:pt x="939" y="24184"/>
                  <a:pt x="842" y="24061"/>
                  <a:pt x="842" y="23880"/>
                </a:cubicBezTo>
                <a:close/>
                <a:moveTo>
                  <a:pt x="538" y="25425"/>
                </a:moveTo>
                <a:lnTo>
                  <a:pt x="538" y="25425"/>
                </a:lnTo>
                <a:cubicBezTo>
                  <a:pt x="538" y="25617"/>
                  <a:pt x="609" y="25756"/>
                  <a:pt x="730" y="25850"/>
                </a:cubicBezTo>
                <a:lnTo>
                  <a:pt x="51" y="25850"/>
                </a:lnTo>
                <a:lnTo>
                  <a:pt x="51" y="26189"/>
                </a:lnTo>
                <a:lnTo>
                  <a:pt x="1886" y="26189"/>
                </a:lnTo>
                <a:lnTo>
                  <a:pt x="1886" y="25850"/>
                </a:lnTo>
                <a:lnTo>
                  <a:pt x="1731" y="25850"/>
                </a:lnTo>
                <a:cubicBezTo>
                  <a:pt x="1852" y="25756"/>
                  <a:pt x="1923" y="25617"/>
                  <a:pt x="1923" y="25425"/>
                </a:cubicBezTo>
                <a:cubicBezTo>
                  <a:pt x="1923" y="25074"/>
                  <a:pt x="1621" y="24786"/>
                  <a:pt x="1230" y="24786"/>
                </a:cubicBezTo>
                <a:cubicBezTo>
                  <a:pt x="840" y="24786"/>
                  <a:pt x="538" y="25074"/>
                  <a:pt x="538" y="25425"/>
                </a:cubicBezTo>
                <a:close/>
                <a:moveTo>
                  <a:pt x="861" y="25488"/>
                </a:moveTo>
                <a:lnTo>
                  <a:pt x="861" y="25488"/>
                </a:lnTo>
                <a:cubicBezTo>
                  <a:pt x="861" y="25278"/>
                  <a:pt x="1010" y="25124"/>
                  <a:pt x="1230" y="25124"/>
                </a:cubicBezTo>
                <a:cubicBezTo>
                  <a:pt x="1450" y="25124"/>
                  <a:pt x="1600" y="25278"/>
                  <a:pt x="1600" y="25488"/>
                </a:cubicBezTo>
                <a:cubicBezTo>
                  <a:pt x="1600" y="25696"/>
                  <a:pt x="1450" y="25850"/>
                  <a:pt x="1230" y="25850"/>
                </a:cubicBezTo>
                <a:cubicBezTo>
                  <a:pt x="1010" y="25850"/>
                  <a:pt x="861" y="25696"/>
                  <a:pt x="861" y="25488"/>
                </a:cubicBezTo>
                <a:close/>
                <a:moveTo>
                  <a:pt x="575" y="26753"/>
                </a:moveTo>
                <a:lnTo>
                  <a:pt x="575" y="26753"/>
                </a:lnTo>
                <a:lnTo>
                  <a:pt x="1456" y="27044"/>
                </a:lnTo>
                <a:lnTo>
                  <a:pt x="575" y="27385"/>
                </a:lnTo>
                <a:lnTo>
                  <a:pt x="575" y="27755"/>
                </a:lnTo>
                <a:lnTo>
                  <a:pt x="1844" y="27217"/>
                </a:lnTo>
                <a:cubicBezTo>
                  <a:pt x="2020" y="27280"/>
                  <a:pt x="2098" y="27375"/>
                  <a:pt x="2096" y="27561"/>
                </a:cubicBezTo>
                <a:lnTo>
                  <a:pt x="2411" y="27561"/>
                </a:lnTo>
                <a:cubicBezTo>
                  <a:pt x="2429" y="27228"/>
                  <a:pt x="2264" y="27005"/>
                  <a:pt x="1886" y="26869"/>
                </a:cubicBezTo>
                <a:lnTo>
                  <a:pt x="575" y="26391"/>
                </a:lnTo>
                <a:lnTo>
                  <a:pt x="575" y="26753"/>
                </a:lnTo>
                <a:close/>
                <a:moveTo>
                  <a:pt x="1414" y="28133"/>
                </a:moveTo>
                <a:lnTo>
                  <a:pt x="1414" y="28133"/>
                </a:lnTo>
                <a:cubicBezTo>
                  <a:pt x="1522" y="28186"/>
                  <a:pt x="1587" y="28298"/>
                  <a:pt x="1587" y="28435"/>
                </a:cubicBezTo>
                <a:cubicBezTo>
                  <a:pt x="1587" y="28637"/>
                  <a:pt x="1438" y="28787"/>
                  <a:pt x="1230" y="28787"/>
                </a:cubicBezTo>
                <a:cubicBezTo>
                  <a:pt x="1021" y="28787"/>
                  <a:pt x="871" y="28637"/>
                  <a:pt x="871" y="28435"/>
                </a:cubicBezTo>
                <a:cubicBezTo>
                  <a:pt x="871" y="28301"/>
                  <a:pt x="939" y="28189"/>
                  <a:pt x="1047" y="28136"/>
                </a:cubicBezTo>
                <a:lnTo>
                  <a:pt x="877" y="27845"/>
                </a:lnTo>
                <a:cubicBezTo>
                  <a:pt x="675" y="27953"/>
                  <a:pt x="538" y="28175"/>
                  <a:pt x="538" y="28433"/>
                </a:cubicBezTo>
                <a:cubicBezTo>
                  <a:pt x="538" y="28831"/>
                  <a:pt x="840" y="29125"/>
                  <a:pt x="1230" y="29125"/>
                </a:cubicBezTo>
                <a:cubicBezTo>
                  <a:pt x="1621" y="29125"/>
                  <a:pt x="1923" y="28831"/>
                  <a:pt x="1923" y="28433"/>
                </a:cubicBezTo>
                <a:cubicBezTo>
                  <a:pt x="1923" y="28175"/>
                  <a:pt x="1786" y="27953"/>
                  <a:pt x="1582" y="27840"/>
                </a:cubicBezTo>
                <a:lnTo>
                  <a:pt x="1414" y="28133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rgbClr val="00A1A9"/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3AE28-4C75-4FED-99A4-80F8B75CA4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SOCRATES WP4: Building secure AI/ML software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6F69A-3B66-4E73-B020-46823113FE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F51779-8B2C-4F68-9783-2896ECEB1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92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>
            <a:extLst>
              <a:ext uri="{FF2B5EF4-FFF2-40B4-BE49-F238E27FC236}">
                <a16:creationId xmlns:a16="http://schemas.microsoft.com/office/drawing/2014/main" id="{07570AFE-B921-4118-BFBB-581E8B15E52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2193200" cy="1306296"/>
          </a:xfrm>
          <a:custGeom>
            <a:avLst/>
            <a:gdLst>
              <a:gd name="T0" fmla="*/ 0 w 170666"/>
              <a:gd name="T1" fmla="*/ 0 h 18267"/>
              <a:gd name="T2" fmla="*/ 0 w 170666"/>
              <a:gd name="T3" fmla="*/ 0 h 18267"/>
              <a:gd name="T4" fmla="*/ 0 w 170666"/>
              <a:gd name="T5" fmla="*/ 18267 h 18267"/>
              <a:gd name="T6" fmla="*/ 163066 w 170666"/>
              <a:gd name="T7" fmla="*/ 18267 h 18267"/>
              <a:gd name="T8" fmla="*/ 170666 w 170666"/>
              <a:gd name="T9" fmla="*/ 10667 h 18267"/>
              <a:gd name="T10" fmla="*/ 170666 w 170666"/>
              <a:gd name="T11" fmla="*/ 0 h 18267"/>
              <a:gd name="T12" fmla="*/ 0 w 170666"/>
              <a:gd name="T13" fmla="*/ 0 h 18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666" h="18267">
                <a:moveTo>
                  <a:pt x="0" y="0"/>
                </a:moveTo>
                <a:lnTo>
                  <a:pt x="0" y="0"/>
                </a:lnTo>
                <a:lnTo>
                  <a:pt x="0" y="18267"/>
                </a:lnTo>
                <a:lnTo>
                  <a:pt x="163066" y="18267"/>
                </a:lnTo>
                <a:cubicBezTo>
                  <a:pt x="167263" y="18267"/>
                  <a:pt x="170666" y="14864"/>
                  <a:pt x="170666" y="10667"/>
                </a:cubicBezTo>
                <a:lnTo>
                  <a:pt x="1706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D40E8C"/>
              </a:gs>
              <a:gs pos="100000">
                <a:srgbClr val="F37421"/>
              </a:gs>
            </a:gsLst>
            <a:lin ang="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D7BD6386-C29A-44F6-BC74-870B9A5BF5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03277" y="2343496"/>
            <a:ext cx="2300061" cy="2286561"/>
          </a:xfrm>
          <a:solidFill>
            <a:schemeClr val="bg1">
              <a:lumMod val="75000"/>
            </a:schemeClr>
          </a:solidFill>
        </p:spPr>
        <p:txBody>
          <a:bodyPr lIns="216000" tIns="216000" rIns="216000" bIns="216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To insert an image, select ‘Insert Picture’, or click on icon. Select ‘Picture Format &gt; Crop’ to edit size and position of picture.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9DE90-5F24-42F0-80A8-056B9A2E92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432" y="1623443"/>
            <a:ext cx="10718368" cy="5027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  <a:endParaRPr lang="en-AU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E90F47E-0FB0-4A10-AEBB-913F2EEFB7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44300" y="2343496"/>
            <a:ext cx="2300061" cy="2286561"/>
          </a:xfrm>
          <a:solidFill>
            <a:schemeClr val="bg1">
              <a:lumMod val="75000"/>
            </a:schemeClr>
          </a:solidFill>
        </p:spPr>
        <p:txBody>
          <a:bodyPr lIns="216000" tIns="216000" rIns="216000" bIns="216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To insert an image, select ‘Insert Picture’, or click on icon. Select ‘Picture Format &gt; Crop’ to edit size and position of picture.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9FA80DD2-6D2B-4FBD-808B-374D3D72F3B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85323" y="2343496"/>
            <a:ext cx="2300061" cy="2286561"/>
          </a:xfrm>
          <a:solidFill>
            <a:schemeClr val="bg1">
              <a:lumMod val="75000"/>
            </a:schemeClr>
          </a:solidFill>
        </p:spPr>
        <p:txBody>
          <a:bodyPr lIns="216000" tIns="216000" rIns="216000" bIns="216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To insert an image, select ‘Insert Picture’, or click on icon. Select ‘Picture Format &gt; Crop’ to edit size and position of picture.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E5680FA-F450-4395-A8B7-F10649383E9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SOCRATES WP4: Building secure AI/ML software </a:t>
            </a:r>
            <a:endParaRPr lang="en-GB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65817901-030B-4A53-A11F-65ADF9CB8C6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03277" y="4872734"/>
            <a:ext cx="2300061" cy="1148084"/>
          </a:xfrm>
        </p:spPr>
        <p:txBody>
          <a:bodyPr lIns="0" rIns="0"/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DA3C208-5E56-4F1B-B1BC-EDC0DB7E0D5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44300" y="4872734"/>
            <a:ext cx="2300061" cy="1148084"/>
          </a:xfrm>
        </p:spPr>
        <p:txBody>
          <a:bodyPr lIns="0" rIns="0"/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D656E600-9147-4CF7-BBBC-4A07285F4B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85323" y="4872734"/>
            <a:ext cx="2300061" cy="1148084"/>
          </a:xfrm>
        </p:spPr>
        <p:txBody>
          <a:bodyPr lIns="0" rIns="0"/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F4A330-092F-422D-A68F-63062B56C32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3F51779-8B2C-4F68-9783-2896ECEB1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01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63F15B1-1BD5-4AD9-A469-92B23E8532DF}"/>
              </a:ext>
            </a:extLst>
          </p:cNvPr>
          <p:cNvSpPr/>
          <p:nvPr userDrawn="1"/>
        </p:nvSpPr>
        <p:spPr>
          <a:xfrm>
            <a:off x="0" y="1298178"/>
            <a:ext cx="12191999" cy="5559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6D3ACA-38B9-49B4-AB02-7EAAC7171342}"/>
              </a:ext>
            </a:extLst>
          </p:cNvPr>
          <p:cNvGrpSpPr/>
          <p:nvPr userDrawn="1"/>
        </p:nvGrpSpPr>
        <p:grpSpPr>
          <a:xfrm>
            <a:off x="5413074" y="1479550"/>
            <a:ext cx="6438900" cy="5378450"/>
            <a:chOff x="-1697831" y="10438607"/>
            <a:chExt cx="6438900" cy="5378450"/>
          </a:xfrm>
          <a:gradFill flip="none" rotWithShape="1">
            <a:gsLst>
              <a:gs pos="8000">
                <a:schemeClr val="accent2"/>
              </a:gs>
              <a:gs pos="60000">
                <a:srgbClr val="00A1A9"/>
              </a:gs>
            </a:gsLst>
            <a:lin ang="16200000" scaled="1"/>
            <a:tileRect/>
          </a:gra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D6994F6-A1DA-4797-8D2D-D11AC9264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97831" y="10438607"/>
              <a:ext cx="6438900" cy="5378450"/>
            </a:xfrm>
            <a:custGeom>
              <a:avLst/>
              <a:gdLst>
                <a:gd name="T0" fmla="*/ 1166 w 9007"/>
                <a:gd name="T1" fmla="*/ 2850 h 7519"/>
                <a:gd name="T2" fmla="*/ 1166 w 9007"/>
                <a:gd name="T3" fmla="*/ 2850 h 7519"/>
                <a:gd name="T4" fmla="*/ 6996 w 9007"/>
                <a:gd name="T5" fmla="*/ 1137 h 7519"/>
                <a:gd name="T6" fmla="*/ 8607 w 9007"/>
                <a:gd name="T7" fmla="*/ 2671 h 7519"/>
                <a:gd name="T8" fmla="*/ 9007 w 9007"/>
                <a:gd name="T9" fmla="*/ 2427 h 7519"/>
                <a:gd name="T10" fmla="*/ 9007 w 9007"/>
                <a:gd name="T11" fmla="*/ 2427 h 7519"/>
                <a:gd name="T12" fmla="*/ 7221 w 9007"/>
                <a:gd name="T13" fmla="*/ 725 h 7519"/>
                <a:gd name="T14" fmla="*/ 4942 w 9007"/>
                <a:gd name="T15" fmla="*/ 142 h 7519"/>
                <a:gd name="T16" fmla="*/ 2934 w 9007"/>
                <a:gd name="T17" fmla="*/ 584 h 7519"/>
                <a:gd name="T18" fmla="*/ 2906 w 9007"/>
                <a:gd name="T19" fmla="*/ 597 h 7519"/>
                <a:gd name="T20" fmla="*/ 2876 w 9007"/>
                <a:gd name="T21" fmla="*/ 611 h 7519"/>
                <a:gd name="T22" fmla="*/ 754 w 9007"/>
                <a:gd name="T23" fmla="*/ 2625 h 7519"/>
                <a:gd name="T24" fmla="*/ 617 w 9007"/>
                <a:gd name="T25" fmla="*/ 6922 h 7519"/>
                <a:gd name="T26" fmla="*/ 635 w 9007"/>
                <a:gd name="T27" fmla="*/ 6960 h 7519"/>
                <a:gd name="T28" fmla="*/ 949 w 9007"/>
                <a:gd name="T29" fmla="*/ 7519 h 7519"/>
                <a:gd name="T30" fmla="*/ 1523 w 9007"/>
                <a:gd name="T31" fmla="*/ 7519 h 7519"/>
                <a:gd name="T32" fmla="*/ 1166 w 9007"/>
                <a:gd name="T33" fmla="*/ 2850 h 7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07" h="7519">
                  <a:moveTo>
                    <a:pt x="1166" y="2850"/>
                  </a:moveTo>
                  <a:lnTo>
                    <a:pt x="1166" y="2850"/>
                  </a:lnTo>
                  <a:cubicBezTo>
                    <a:pt x="2303" y="767"/>
                    <a:pt x="4913" y="0"/>
                    <a:pt x="6996" y="1137"/>
                  </a:cubicBezTo>
                  <a:cubicBezTo>
                    <a:pt x="7683" y="1512"/>
                    <a:pt x="8227" y="2047"/>
                    <a:pt x="8607" y="2671"/>
                  </a:cubicBezTo>
                  <a:lnTo>
                    <a:pt x="9007" y="2427"/>
                  </a:lnTo>
                  <a:lnTo>
                    <a:pt x="9007" y="2427"/>
                  </a:lnTo>
                  <a:cubicBezTo>
                    <a:pt x="8586" y="1735"/>
                    <a:pt x="7983" y="1141"/>
                    <a:pt x="7221" y="725"/>
                  </a:cubicBezTo>
                  <a:cubicBezTo>
                    <a:pt x="6496" y="330"/>
                    <a:pt x="5713" y="142"/>
                    <a:pt x="4942" y="142"/>
                  </a:cubicBezTo>
                  <a:cubicBezTo>
                    <a:pt x="4247" y="142"/>
                    <a:pt x="3561" y="294"/>
                    <a:pt x="2934" y="584"/>
                  </a:cubicBezTo>
                  <a:lnTo>
                    <a:pt x="2906" y="597"/>
                  </a:lnTo>
                  <a:lnTo>
                    <a:pt x="2876" y="611"/>
                  </a:lnTo>
                  <a:cubicBezTo>
                    <a:pt x="2005" y="1028"/>
                    <a:pt x="1252" y="1713"/>
                    <a:pt x="754" y="2625"/>
                  </a:cubicBezTo>
                  <a:cubicBezTo>
                    <a:pt x="0" y="4007"/>
                    <a:pt x="1" y="5597"/>
                    <a:pt x="617" y="6922"/>
                  </a:cubicBezTo>
                  <a:lnTo>
                    <a:pt x="635" y="6960"/>
                  </a:lnTo>
                  <a:cubicBezTo>
                    <a:pt x="727" y="7153"/>
                    <a:pt x="832" y="7340"/>
                    <a:pt x="949" y="7519"/>
                  </a:cubicBezTo>
                  <a:lnTo>
                    <a:pt x="1523" y="7519"/>
                  </a:lnTo>
                  <a:cubicBezTo>
                    <a:pt x="525" y="6212"/>
                    <a:pt x="327" y="4387"/>
                    <a:pt x="1166" y="285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63946749-FAF4-43A5-8BAC-CAF35039C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0581" y="11546682"/>
              <a:ext cx="4721225" cy="4270375"/>
            </a:xfrm>
            <a:custGeom>
              <a:avLst/>
              <a:gdLst>
                <a:gd name="T0" fmla="*/ 1201 w 6605"/>
                <a:gd name="T1" fmla="*/ 1975 h 5970"/>
                <a:gd name="T2" fmla="*/ 1201 w 6605"/>
                <a:gd name="T3" fmla="*/ 1975 h 5970"/>
                <a:gd name="T4" fmla="*/ 5122 w 6605"/>
                <a:gd name="T5" fmla="*/ 824 h 5970"/>
                <a:gd name="T6" fmla="*/ 6204 w 6605"/>
                <a:gd name="T7" fmla="*/ 1856 h 5970"/>
                <a:gd name="T8" fmla="*/ 6605 w 6605"/>
                <a:gd name="T9" fmla="*/ 1611 h 5970"/>
                <a:gd name="T10" fmla="*/ 5347 w 6605"/>
                <a:gd name="T11" fmla="*/ 412 h 5970"/>
                <a:gd name="T12" fmla="*/ 3741 w 6605"/>
                <a:gd name="T13" fmla="*/ 1 h 5970"/>
                <a:gd name="T14" fmla="*/ 790 w 6605"/>
                <a:gd name="T15" fmla="*/ 1751 h 5970"/>
                <a:gd name="T16" fmla="*/ 1624 w 6605"/>
                <a:gd name="T17" fmla="*/ 5970 h 5970"/>
                <a:gd name="T18" fmla="*/ 2499 w 6605"/>
                <a:gd name="T19" fmla="*/ 5970 h 5970"/>
                <a:gd name="T20" fmla="*/ 2353 w 6605"/>
                <a:gd name="T21" fmla="*/ 5896 h 5970"/>
                <a:gd name="T22" fmla="*/ 1201 w 6605"/>
                <a:gd name="T23" fmla="*/ 1975 h 5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05" h="5970">
                  <a:moveTo>
                    <a:pt x="1201" y="1975"/>
                  </a:moveTo>
                  <a:lnTo>
                    <a:pt x="1201" y="1975"/>
                  </a:lnTo>
                  <a:cubicBezTo>
                    <a:pt x="1966" y="575"/>
                    <a:pt x="3721" y="59"/>
                    <a:pt x="5122" y="824"/>
                  </a:cubicBezTo>
                  <a:cubicBezTo>
                    <a:pt x="5584" y="1076"/>
                    <a:pt x="5949" y="1436"/>
                    <a:pt x="6204" y="1856"/>
                  </a:cubicBezTo>
                  <a:lnTo>
                    <a:pt x="6605" y="1611"/>
                  </a:lnTo>
                  <a:cubicBezTo>
                    <a:pt x="6308" y="1124"/>
                    <a:pt x="5884" y="705"/>
                    <a:pt x="5347" y="412"/>
                  </a:cubicBezTo>
                  <a:cubicBezTo>
                    <a:pt x="4836" y="133"/>
                    <a:pt x="4284" y="1"/>
                    <a:pt x="3741" y="1"/>
                  </a:cubicBezTo>
                  <a:cubicBezTo>
                    <a:pt x="2551" y="0"/>
                    <a:pt x="1399" y="633"/>
                    <a:pt x="790" y="1751"/>
                  </a:cubicBezTo>
                  <a:cubicBezTo>
                    <a:pt x="0" y="3198"/>
                    <a:pt x="385" y="4970"/>
                    <a:pt x="1624" y="5970"/>
                  </a:cubicBezTo>
                  <a:lnTo>
                    <a:pt x="2499" y="5970"/>
                  </a:lnTo>
                  <a:cubicBezTo>
                    <a:pt x="2450" y="5947"/>
                    <a:pt x="2402" y="5922"/>
                    <a:pt x="2353" y="5896"/>
                  </a:cubicBezTo>
                  <a:cubicBezTo>
                    <a:pt x="953" y="5131"/>
                    <a:pt x="437" y="3376"/>
                    <a:pt x="1201" y="197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7881185-F844-41BB-9628-426B4D488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9" y="12553157"/>
              <a:ext cx="2782888" cy="2797175"/>
            </a:xfrm>
            <a:custGeom>
              <a:avLst/>
              <a:gdLst>
                <a:gd name="T0" fmla="*/ 3163 w 3894"/>
                <a:gd name="T1" fmla="*/ 239 h 3910"/>
                <a:gd name="T2" fmla="*/ 3163 w 3894"/>
                <a:gd name="T3" fmla="*/ 239 h 3910"/>
                <a:gd name="T4" fmla="*/ 2230 w 3894"/>
                <a:gd name="T5" fmla="*/ 0 h 3910"/>
                <a:gd name="T6" fmla="*/ 516 w 3894"/>
                <a:gd name="T7" fmla="*/ 1017 h 3910"/>
                <a:gd name="T8" fmla="*/ 1294 w 3894"/>
                <a:gd name="T9" fmla="*/ 3664 h 3910"/>
                <a:gd name="T10" fmla="*/ 2275 w 3894"/>
                <a:gd name="T11" fmla="*/ 3902 h 3910"/>
                <a:gd name="T12" fmla="*/ 2264 w 3894"/>
                <a:gd name="T13" fmla="*/ 3433 h 3910"/>
                <a:gd name="T14" fmla="*/ 1519 w 3894"/>
                <a:gd name="T15" fmla="*/ 3252 h 3910"/>
                <a:gd name="T16" fmla="*/ 928 w 3894"/>
                <a:gd name="T17" fmla="*/ 1242 h 3910"/>
                <a:gd name="T18" fmla="*/ 2939 w 3894"/>
                <a:gd name="T19" fmla="*/ 651 h 3910"/>
                <a:gd name="T20" fmla="*/ 3494 w 3894"/>
                <a:gd name="T21" fmla="*/ 1180 h 3910"/>
                <a:gd name="T22" fmla="*/ 3894 w 3894"/>
                <a:gd name="T23" fmla="*/ 936 h 3910"/>
                <a:gd name="T24" fmla="*/ 3163 w 3894"/>
                <a:gd name="T25" fmla="*/ 239 h 3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94" h="3910">
                  <a:moveTo>
                    <a:pt x="3163" y="239"/>
                  </a:moveTo>
                  <a:lnTo>
                    <a:pt x="3163" y="239"/>
                  </a:lnTo>
                  <a:cubicBezTo>
                    <a:pt x="2867" y="77"/>
                    <a:pt x="2546" y="0"/>
                    <a:pt x="2230" y="0"/>
                  </a:cubicBezTo>
                  <a:cubicBezTo>
                    <a:pt x="1540" y="0"/>
                    <a:pt x="870" y="368"/>
                    <a:pt x="516" y="1017"/>
                  </a:cubicBezTo>
                  <a:cubicBezTo>
                    <a:pt x="0" y="1963"/>
                    <a:pt x="348" y="3148"/>
                    <a:pt x="1294" y="3664"/>
                  </a:cubicBezTo>
                  <a:cubicBezTo>
                    <a:pt x="1606" y="3835"/>
                    <a:pt x="1944" y="3910"/>
                    <a:pt x="2275" y="3902"/>
                  </a:cubicBezTo>
                  <a:lnTo>
                    <a:pt x="2264" y="3433"/>
                  </a:lnTo>
                  <a:cubicBezTo>
                    <a:pt x="2012" y="3439"/>
                    <a:pt x="1756" y="3382"/>
                    <a:pt x="1519" y="3252"/>
                  </a:cubicBezTo>
                  <a:cubicBezTo>
                    <a:pt x="800" y="2860"/>
                    <a:pt x="536" y="1960"/>
                    <a:pt x="928" y="1242"/>
                  </a:cubicBezTo>
                  <a:cubicBezTo>
                    <a:pt x="1320" y="524"/>
                    <a:pt x="2220" y="259"/>
                    <a:pt x="2939" y="651"/>
                  </a:cubicBezTo>
                  <a:cubicBezTo>
                    <a:pt x="3175" y="781"/>
                    <a:pt x="3363" y="965"/>
                    <a:pt x="3494" y="1180"/>
                  </a:cubicBezTo>
                  <a:lnTo>
                    <a:pt x="3894" y="936"/>
                  </a:lnTo>
                  <a:cubicBezTo>
                    <a:pt x="3722" y="653"/>
                    <a:pt x="3475" y="410"/>
                    <a:pt x="3163" y="23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5" name="Group 4">
            <a:extLst>
              <a:ext uri="{FF2B5EF4-FFF2-40B4-BE49-F238E27FC236}">
                <a16:creationId xmlns:a16="http://schemas.microsoft.com/office/drawing/2014/main" id="{850259F1-4C28-4DD2-B281-BE8D84D6CD3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867900" y="388354"/>
            <a:ext cx="1987800" cy="532391"/>
            <a:chOff x="0" y="1132"/>
            <a:chExt cx="7684" cy="2058"/>
          </a:xfrm>
          <a:solidFill>
            <a:schemeClr val="tx2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BD905C6-A54C-4710-B3DA-33E684CCF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34"/>
              <a:ext cx="270" cy="295"/>
            </a:xfrm>
            <a:custGeom>
              <a:avLst/>
              <a:gdLst>
                <a:gd name="T0" fmla="*/ 0 w 975"/>
                <a:gd name="T1" fmla="*/ 534 h 1067"/>
                <a:gd name="T2" fmla="*/ 0 w 975"/>
                <a:gd name="T3" fmla="*/ 534 h 1067"/>
                <a:gd name="T4" fmla="*/ 533 w 975"/>
                <a:gd name="T5" fmla="*/ 0 h 1067"/>
                <a:gd name="T6" fmla="*/ 975 w 975"/>
                <a:gd name="T7" fmla="*/ 242 h 1067"/>
                <a:gd name="T8" fmla="*/ 800 w 975"/>
                <a:gd name="T9" fmla="*/ 343 h 1067"/>
                <a:gd name="T10" fmla="*/ 533 w 975"/>
                <a:gd name="T11" fmla="*/ 196 h 1067"/>
                <a:gd name="T12" fmla="*/ 200 w 975"/>
                <a:gd name="T13" fmla="*/ 534 h 1067"/>
                <a:gd name="T14" fmla="*/ 533 w 975"/>
                <a:gd name="T15" fmla="*/ 870 h 1067"/>
                <a:gd name="T16" fmla="*/ 800 w 975"/>
                <a:gd name="T17" fmla="*/ 724 h 1067"/>
                <a:gd name="T18" fmla="*/ 975 w 975"/>
                <a:gd name="T19" fmla="*/ 826 h 1067"/>
                <a:gd name="T20" fmla="*/ 533 w 975"/>
                <a:gd name="T21" fmla="*/ 1067 h 1067"/>
                <a:gd name="T22" fmla="*/ 0 w 975"/>
                <a:gd name="T23" fmla="*/ 534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5" h="1067">
                  <a:moveTo>
                    <a:pt x="0" y="534"/>
                  </a:moveTo>
                  <a:lnTo>
                    <a:pt x="0" y="534"/>
                  </a:lnTo>
                  <a:cubicBezTo>
                    <a:pt x="0" y="233"/>
                    <a:pt x="222" y="0"/>
                    <a:pt x="533" y="0"/>
                  </a:cubicBezTo>
                  <a:cubicBezTo>
                    <a:pt x="721" y="0"/>
                    <a:pt x="887" y="95"/>
                    <a:pt x="975" y="242"/>
                  </a:cubicBezTo>
                  <a:lnTo>
                    <a:pt x="800" y="343"/>
                  </a:lnTo>
                  <a:cubicBezTo>
                    <a:pt x="751" y="252"/>
                    <a:pt x="651" y="196"/>
                    <a:pt x="533" y="196"/>
                  </a:cubicBezTo>
                  <a:cubicBezTo>
                    <a:pt x="332" y="196"/>
                    <a:pt x="200" y="336"/>
                    <a:pt x="200" y="534"/>
                  </a:cubicBezTo>
                  <a:cubicBezTo>
                    <a:pt x="200" y="730"/>
                    <a:pt x="332" y="870"/>
                    <a:pt x="533" y="870"/>
                  </a:cubicBezTo>
                  <a:cubicBezTo>
                    <a:pt x="651" y="870"/>
                    <a:pt x="752" y="814"/>
                    <a:pt x="800" y="724"/>
                  </a:cubicBezTo>
                  <a:lnTo>
                    <a:pt x="975" y="826"/>
                  </a:lnTo>
                  <a:cubicBezTo>
                    <a:pt x="888" y="972"/>
                    <a:pt x="723" y="1067"/>
                    <a:pt x="533" y="1067"/>
                  </a:cubicBezTo>
                  <a:cubicBezTo>
                    <a:pt x="222" y="1067"/>
                    <a:pt x="0" y="833"/>
                    <a:pt x="0" y="53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91295ECB-200E-48D5-BB8B-326447FC2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" y="1221"/>
              <a:ext cx="211" cy="287"/>
            </a:xfrm>
            <a:custGeom>
              <a:avLst/>
              <a:gdLst>
                <a:gd name="T0" fmla="*/ 763 w 763"/>
                <a:gd name="T1" fmla="*/ 0 h 1037"/>
                <a:gd name="T2" fmla="*/ 763 w 763"/>
                <a:gd name="T3" fmla="*/ 0 h 1037"/>
                <a:gd name="T4" fmla="*/ 496 w 763"/>
                <a:gd name="T5" fmla="*/ 733 h 1037"/>
                <a:gd name="T6" fmla="*/ 108 w 763"/>
                <a:gd name="T7" fmla="*/ 1026 h 1037"/>
                <a:gd name="T8" fmla="*/ 108 w 763"/>
                <a:gd name="T9" fmla="*/ 850 h 1037"/>
                <a:gd name="T10" fmla="*/ 300 w 763"/>
                <a:gd name="T11" fmla="*/ 710 h 1037"/>
                <a:gd name="T12" fmla="*/ 0 w 763"/>
                <a:gd name="T13" fmla="*/ 0 h 1037"/>
                <a:gd name="T14" fmla="*/ 207 w 763"/>
                <a:gd name="T15" fmla="*/ 0 h 1037"/>
                <a:gd name="T16" fmla="*/ 397 w 763"/>
                <a:gd name="T17" fmla="*/ 492 h 1037"/>
                <a:gd name="T18" fmla="*/ 560 w 763"/>
                <a:gd name="T19" fmla="*/ 0 h 1037"/>
                <a:gd name="T20" fmla="*/ 763 w 763"/>
                <a:gd name="T21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3" h="1037">
                  <a:moveTo>
                    <a:pt x="763" y="0"/>
                  </a:moveTo>
                  <a:lnTo>
                    <a:pt x="763" y="0"/>
                  </a:lnTo>
                  <a:lnTo>
                    <a:pt x="496" y="733"/>
                  </a:lnTo>
                  <a:cubicBezTo>
                    <a:pt x="419" y="944"/>
                    <a:pt x="295" y="1037"/>
                    <a:pt x="108" y="1026"/>
                  </a:cubicBezTo>
                  <a:lnTo>
                    <a:pt x="108" y="850"/>
                  </a:lnTo>
                  <a:cubicBezTo>
                    <a:pt x="212" y="852"/>
                    <a:pt x="265" y="808"/>
                    <a:pt x="300" y="710"/>
                  </a:cubicBezTo>
                  <a:lnTo>
                    <a:pt x="0" y="0"/>
                  </a:lnTo>
                  <a:lnTo>
                    <a:pt x="207" y="0"/>
                  </a:lnTo>
                  <a:lnTo>
                    <a:pt x="397" y="492"/>
                  </a:lnTo>
                  <a:lnTo>
                    <a:pt x="560" y="0"/>
                  </a:lnTo>
                  <a:lnTo>
                    <a:pt x="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DB34880D-4C1F-44FA-BB88-44D4CD519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" y="1139"/>
              <a:ext cx="217" cy="290"/>
            </a:xfrm>
            <a:custGeom>
              <a:avLst/>
              <a:gdLst>
                <a:gd name="T0" fmla="*/ 595 w 785"/>
                <a:gd name="T1" fmla="*/ 660 h 1047"/>
                <a:gd name="T2" fmla="*/ 595 w 785"/>
                <a:gd name="T3" fmla="*/ 660 h 1047"/>
                <a:gd name="T4" fmla="*/ 391 w 785"/>
                <a:gd name="T5" fmla="*/ 453 h 1047"/>
                <a:gd name="T6" fmla="*/ 189 w 785"/>
                <a:gd name="T7" fmla="*/ 660 h 1047"/>
                <a:gd name="T8" fmla="*/ 391 w 785"/>
                <a:gd name="T9" fmla="*/ 867 h 1047"/>
                <a:gd name="T10" fmla="*/ 595 w 785"/>
                <a:gd name="T11" fmla="*/ 660 h 1047"/>
                <a:gd name="T12" fmla="*/ 785 w 785"/>
                <a:gd name="T13" fmla="*/ 660 h 1047"/>
                <a:gd name="T14" fmla="*/ 785 w 785"/>
                <a:gd name="T15" fmla="*/ 660 h 1047"/>
                <a:gd name="T16" fmla="*/ 427 w 785"/>
                <a:gd name="T17" fmla="*/ 1047 h 1047"/>
                <a:gd name="T18" fmla="*/ 189 w 785"/>
                <a:gd name="T19" fmla="*/ 940 h 1047"/>
                <a:gd name="T20" fmla="*/ 189 w 785"/>
                <a:gd name="T21" fmla="*/ 1027 h 1047"/>
                <a:gd name="T22" fmla="*/ 0 w 785"/>
                <a:gd name="T23" fmla="*/ 1027 h 1047"/>
                <a:gd name="T24" fmla="*/ 0 w 785"/>
                <a:gd name="T25" fmla="*/ 0 h 1047"/>
                <a:gd name="T26" fmla="*/ 189 w 785"/>
                <a:gd name="T27" fmla="*/ 0 h 1047"/>
                <a:gd name="T28" fmla="*/ 189 w 785"/>
                <a:gd name="T29" fmla="*/ 380 h 1047"/>
                <a:gd name="T30" fmla="*/ 427 w 785"/>
                <a:gd name="T31" fmla="*/ 273 h 1047"/>
                <a:gd name="T32" fmla="*/ 785 w 785"/>
                <a:gd name="T33" fmla="*/ 66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5" h="1047">
                  <a:moveTo>
                    <a:pt x="595" y="660"/>
                  </a:moveTo>
                  <a:lnTo>
                    <a:pt x="595" y="660"/>
                  </a:lnTo>
                  <a:cubicBezTo>
                    <a:pt x="595" y="537"/>
                    <a:pt x="509" y="453"/>
                    <a:pt x="391" y="453"/>
                  </a:cubicBezTo>
                  <a:cubicBezTo>
                    <a:pt x="276" y="453"/>
                    <a:pt x="189" y="537"/>
                    <a:pt x="189" y="660"/>
                  </a:cubicBezTo>
                  <a:cubicBezTo>
                    <a:pt x="189" y="783"/>
                    <a:pt x="276" y="867"/>
                    <a:pt x="391" y="867"/>
                  </a:cubicBezTo>
                  <a:cubicBezTo>
                    <a:pt x="509" y="867"/>
                    <a:pt x="595" y="783"/>
                    <a:pt x="595" y="660"/>
                  </a:cubicBezTo>
                  <a:close/>
                  <a:moveTo>
                    <a:pt x="785" y="660"/>
                  </a:moveTo>
                  <a:lnTo>
                    <a:pt x="785" y="660"/>
                  </a:lnTo>
                  <a:cubicBezTo>
                    <a:pt x="785" y="879"/>
                    <a:pt x="623" y="1047"/>
                    <a:pt x="427" y="1047"/>
                  </a:cubicBezTo>
                  <a:cubicBezTo>
                    <a:pt x="320" y="1047"/>
                    <a:pt x="242" y="1008"/>
                    <a:pt x="189" y="940"/>
                  </a:cubicBezTo>
                  <a:lnTo>
                    <a:pt x="189" y="1027"/>
                  </a:lnTo>
                  <a:lnTo>
                    <a:pt x="0" y="1027"/>
                  </a:lnTo>
                  <a:lnTo>
                    <a:pt x="0" y="0"/>
                  </a:lnTo>
                  <a:lnTo>
                    <a:pt x="189" y="0"/>
                  </a:lnTo>
                  <a:lnTo>
                    <a:pt x="189" y="380"/>
                  </a:lnTo>
                  <a:cubicBezTo>
                    <a:pt x="242" y="313"/>
                    <a:pt x="320" y="273"/>
                    <a:pt x="427" y="273"/>
                  </a:cubicBezTo>
                  <a:cubicBezTo>
                    <a:pt x="623" y="273"/>
                    <a:pt x="785" y="442"/>
                    <a:pt x="785" y="6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875EE65C-856D-496D-B9A7-4A8CBD3760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" y="1215"/>
              <a:ext cx="209" cy="214"/>
            </a:xfrm>
            <a:custGeom>
              <a:avLst/>
              <a:gdLst>
                <a:gd name="T0" fmla="*/ 569 w 759"/>
                <a:gd name="T1" fmla="*/ 318 h 774"/>
                <a:gd name="T2" fmla="*/ 569 w 759"/>
                <a:gd name="T3" fmla="*/ 318 h 774"/>
                <a:gd name="T4" fmla="*/ 388 w 759"/>
                <a:gd name="T5" fmla="*/ 170 h 774"/>
                <a:gd name="T6" fmla="*/ 195 w 759"/>
                <a:gd name="T7" fmla="*/ 318 h 774"/>
                <a:gd name="T8" fmla="*/ 569 w 759"/>
                <a:gd name="T9" fmla="*/ 318 h 774"/>
                <a:gd name="T10" fmla="*/ 405 w 759"/>
                <a:gd name="T11" fmla="*/ 603 h 774"/>
                <a:gd name="T12" fmla="*/ 405 w 759"/>
                <a:gd name="T13" fmla="*/ 603 h 774"/>
                <a:gd name="T14" fmla="*/ 569 w 759"/>
                <a:gd name="T15" fmla="*/ 530 h 774"/>
                <a:gd name="T16" fmla="*/ 722 w 759"/>
                <a:gd name="T17" fmla="*/ 618 h 774"/>
                <a:gd name="T18" fmla="*/ 402 w 759"/>
                <a:gd name="T19" fmla="*/ 774 h 774"/>
                <a:gd name="T20" fmla="*/ 0 w 759"/>
                <a:gd name="T21" fmla="*/ 387 h 774"/>
                <a:gd name="T22" fmla="*/ 388 w 759"/>
                <a:gd name="T23" fmla="*/ 0 h 774"/>
                <a:gd name="T24" fmla="*/ 759 w 759"/>
                <a:gd name="T25" fmla="*/ 387 h 774"/>
                <a:gd name="T26" fmla="*/ 751 w 759"/>
                <a:gd name="T27" fmla="*/ 465 h 774"/>
                <a:gd name="T28" fmla="*/ 198 w 759"/>
                <a:gd name="T29" fmla="*/ 465 h 774"/>
                <a:gd name="T30" fmla="*/ 405 w 759"/>
                <a:gd name="T31" fmla="*/ 60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9" h="774">
                  <a:moveTo>
                    <a:pt x="569" y="318"/>
                  </a:moveTo>
                  <a:lnTo>
                    <a:pt x="569" y="318"/>
                  </a:lnTo>
                  <a:cubicBezTo>
                    <a:pt x="546" y="213"/>
                    <a:pt x="467" y="170"/>
                    <a:pt x="388" y="170"/>
                  </a:cubicBezTo>
                  <a:cubicBezTo>
                    <a:pt x="286" y="170"/>
                    <a:pt x="217" y="224"/>
                    <a:pt x="195" y="318"/>
                  </a:cubicBezTo>
                  <a:lnTo>
                    <a:pt x="569" y="318"/>
                  </a:lnTo>
                  <a:close/>
                  <a:moveTo>
                    <a:pt x="405" y="603"/>
                  </a:moveTo>
                  <a:lnTo>
                    <a:pt x="405" y="603"/>
                  </a:lnTo>
                  <a:cubicBezTo>
                    <a:pt x="479" y="603"/>
                    <a:pt x="537" y="572"/>
                    <a:pt x="569" y="530"/>
                  </a:cubicBezTo>
                  <a:lnTo>
                    <a:pt x="722" y="618"/>
                  </a:lnTo>
                  <a:cubicBezTo>
                    <a:pt x="653" y="717"/>
                    <a:pt x="543" y="774"/>
                    <a:pt x="402" y="774"/>
                  </a:cubicBezTo>
                  <a:cubicBezTo>
                    <a:pt x="156" y="774"/>
                    <a:pt x="0" y="606"/>
                    <a:pt x="0" y="387"/>
                  </a:cubicBezTo>
                  <a:cubicBezTo>
                    <a:pt x="0" y="169"/>
                    <a:pt x="157" y="0"/>
                    <a:pt x="388" y="0"/>
                  </a:cubicBezTo>
                  <a:cubicBezTo>
                    <a:pt x="605" y="0"/>
                    <a:pt x="759" y="172"/>
                    <a:pt x="759" y="387"/>
                  </a:cubicBezTo>
                  <a:cubicBezTo>
                    <a:pt x="759" y="415"/>
                    <a:pt x="756" y="440"/>
                    <a:pt x="751" y="465"/>
                  </a:cubicBezTo>
                  <a:lnTo>
                    <a:pt x="198" y="465"/>
                  </a:lnTo>
                  <a:cubicBezTo>
                    <a:pt x="225" y="562"/>
                    <a:pt x="305" y="603"/>
                    <a:pt x="405" y="6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227B667F-5956-4A36-8DB4-82D9CD65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" y="1217"/>
              <a:ext cx="114" cy="207"/>
            </a:xfrm>
            <a:custGeom>
              <a:avLst/>
              <a:gdLst>
                <a:gd name="T0" fmla="*/ 412 w 412"/>
                <a:gd name="T1" fmla="*/ 0 h 748"/>
                <a:gd name="T2" fmla="*/ 412 w 412"/>
                <a:gd name="T3" fmla="*/ 0 h 748"/>
                <a:gd name="T4" fmla="*/ 412 w 412"/>
                <a:gd name="T5" fmla="*/ 211 h 748"/>
                <a:gd name="T6" fmla="*/ 189 w 412"/>
                <a:gd name="T7" fmla="*/ 397 h 748"/>
                <a:gd name="T8" fmla="*/ 189 w 412"/>
                <a:gd name="T9" fmla="*/ 748 h 748"/>
                <a:gd name="T10" fmla="*/ 0 w 412"/>
                <a:gd name="T11" fmla="*/ 748 h 748"/>
                <a:gd name="T12" fmla="*/ 0 w 412"/>
                <a:gd name="T13" fmla="*/ 15 h 748"/>
                <a:gd name="T14" fmla="*/ 189 w 412"/>
                <a:gd name="T15" fmla="*/ 15 h 748"/>
                <a:gd name="T16" fmla="*/ 189 w 412"/>
                <a:gd name="T17" fmla="*/ 141 h 748"/>
                <a:gd name="T18" fmla="*/ 412 w 412"/>
                <a:gd name="T19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748">
                  <a:moveTo>
                    <a:pt x="412" y="0"/>
                  </a:moveTo>
                  <a:lnTo>
                    <a:pt x="412" y="0"/>
                  </a:lnTo>
                  <a:lnTo>
                    <a:pt x="412" y="211"/>
                  </a:lnTo>
                  <a:cubicBezTo>
                    <a:pt x="314" y="199"/>
                    <a:pt x="189" y="243"/>
                    <a:pt x="189" y="397"/>
                  </a:cubicBezTo>
                  <a:lnTo>
                    <a:pt x="189" y="748"/>
                  </a:lnTo>
                  <a:lnTo>
                    <a:pt x="0" y="748"/>
                  </a:lnTo>
                  <a:lnTo>
                    <a:pt x="0" y="15"/>
                  </a:lnTo>
                  <a:lnTo>
                    <a:pt x="189" y="15"/>
                  </a:lnTo>
                  <a:lnTo>
                    <a:pt x="189" y="141"/>
                  </a:lnTo>
                  <a:cubicBezTo>
                    <a:pt x="227" y="41"/>
                    <a:pt x="320" y="0"/>
                    <a:pt x="41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DDEE5BD7-76DC-4DB8-9998-7956FF01F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1134"/>
              <a:ext cx="215" cy="295"/>
            </a:xfrm>
            <a:custGeom>
              <a:avLst/>
              <a:gdLst>
                <a:gd name="T0" fmla="*/ 0 w 776"/>
                <a:gd name="T1" fmla="*/ 814 h 1067"/>
                <a:gd name="T2" fmla="*/ 0 w 776"/>
                <a:gd name="T3" fmla="*/ 814 h 1067"/>
                <a:gd name="T4" fmla="*/ 173 w 776"/>
                <a:gd name="T5" fmla="*/ 713 h 1067"/>
                <a:gd name="T6" fmla="*/ 409 w 776"/>
                <a:gd name="T7" fmla="*/ 870 h 1067"/>
                <a:gd name="T8" fmla="*/ 573 w 776"/>
                <a:gd name="T9" fmla="*/ 761 h 1067"/>
                <a:gd name="T10" fmla="*/ 352 w 776"/>
                <a:gd name="T11" fmla="*/ 611 h 1067"/>
                <a:gd name="T12" fmla="*/ 42 w 776"/>
                <a:gd name="T13" fmla="*/ 305 h 1067"/>
                <a:gd name="T14" fmla="*/ 380 w 776"/>
                <a:gd name="T15" fmla="*/ 0 h 1067"/>
                <a:gd name="T16" fmla="*/ 746 w 776"/>
                <a:gd name="T17" fmla="*/ 230 h 1067"/>
                <a:gd name="T18" fmla="*/ 576 w 776"/>
                <a:gd name="T19" fmla="*/ 328 h 1067"/>
                <a:gd name="T20" fmla="*/ 380 w 776"/>
                <a:gd name="T21" fmla="*/ 196 h 1067"/>
                <a:gd name="T22" fmla="*/ 245 w 776"/>
                <a:gd name="T23" fmla="*/ 299 h 1067"/>
                <a:gd name="T24" fmla="*/ 440 w 776"/>
                <a:gd name="T25" fmla="*/ 443 h 1067"/>
                <a:gd name="T26" fmla="*/ 776 w 776"/>
                <a:gd name="T27" fmla="*/ 758 h 1067"/>
                <a:gd name="T28" fmla="*/ 403 w 776"/>
                <a:gd name="T29" fmla="*/ 1067 h 1067"/>
                <a:gd name="T30" fmla="*/ 0 w 776"/>
                <a:gd name="T31" fmla="*/ 814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6" h="1067">
                  <a:moveTo>
                    <a:pt x="0" y="814"/>
                  </a:moveTo>
                  <a:lnTo>
                    <a:pt x="0" y="814"/>
                  </a:lnTo>
                  <a:lnTo>
                    <a:pt x="173" y="713"/>
                  </a:lnTo>
                  <a:cubicBezTo>
                    <a:pt x="209" y="808"/>
                    <a:pt x="281" y="870"/>
                    <a:pt x="409" y="870"/>
                  </a:cubicBezTo>
                  <a:cubicBezTo>
                    <a:pt x="531" y="870"/>
                    <a:pt x="573" y="818"/>
                    <a:pt x="573" y="761"/>
                  </a:cubicBezTo>
                  <a:cubicBezTo>
                    <a:pt x="573" y="685"/>
                    <a:pt x="504" y="655"/>
                    <a:pt x="352" y="611"/>
                  </a:cubicBezTo>
                  <a:cubicBezTo>
                    <a:pt x="195" y="566"/>
                    <a:pt x="42" y="500"/>
                    <a:pt x="42" y="305"/>
                  </a:cubicBezTo>
                  <a:cubicBezTo>
                    <a:pt x="42" y="111"/>
                    <a:pt x="204" y="0"/>
                    <a:pt x="380" y="0"/>
                  </a:cubicBezTo>
                  <a:cubicBezTo>
                    <a:pt x="548" y="0"/>
                    <a:pt x="677" y="86"/>
                    <a:pt x="746" y="230"/>
                  </a:cubicBezTo>
                  <a:lnTo>
                    <a:pt x="576" y="328"/>
                  </a:lnTo>
                  <a:cubicBezTo>
                    <a:pt x="539" y="251"/>
                    <a:pt x="484" y="196"/>
                    <a:pt x="380" y="196"/>
                  </a:cubicBezTo>
                  <a:cubicBezTo>
                    <a:pt x="295" y="196"/>
                    <a:pt x="245" y="240"/>
                    <a:pt x="245" y="299"/>
                  </a:cubicBezTo>
                  <a:cubicBezTo>
                    <a:pt x="245" y="362"/>
                    <a:pt x="284" y="396"/>
                    <a:pt x="440" y="443"/>
                  </a:cubicBezTo>
                  <a:cubicBezTo>
                    <a:pt x="603" y="494"/>
                    <a:pt x="776" y="548"/>
                    <a:pt x="776" y="758"/>
                  </a:cubicBezTo>
                  <a:cubicBezTo>
                    <a:pt x="776" y="950"/>
                    <a:pt x="622" y="1067"/>
                    <a:pt x="403" y="1067"/>
                  </a:cubicBezTo>
                  <a:cubicBezTo>
                    <a:pt x="193" y="1067"/>
                    <a:pt x="56" y="966"/>
                    <a:pt x="0" y="8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685708FC-C029-48A7-83BC-712AC9620A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0" y="1215"/>
              <a:ext cx="210" cy="214"/>
            </a:xfrm>
            <a:custGeom>
              <a:avLst/>
              <a:gdLst>
                <a:gd name="T0" fmla="*/ 569 w 759"/>
                <a:gd name="T1" fmla="*/ 318 h 774"/>
                <a:gd name="T2" fmla="*/ 569 w 759"/>
                <a:gd name="T3" fmla="*/ 318 h 774"/>
                <a:gd name="T4" fmla="*/ 387 w 759"/>
                <a:gd name="T5" fmla="*/ 170 h 774"/>
                <a:gd name="T6" fmla="*/ 195 w 759"/>
                <a:gd name="T7" fmla="*/ 318 h 774"/>
                <a:gd name="T8" fmla="*/ 569 w 759"/>
                <a:gd name="T9" fmla="*/ 318 h 774"/>
                <a:gd name="T10" fmla="*/ 405 w 759"/>
                <a:gd name="T11" fmla="*/ 603 h 774"/>
                <a:gd name="T12" fmla="*/ 405 w 759"/>
                <a:gd name="T13" fmla="*/ 603 h 774"/>
                <a:gd name="T14" fmla="*/ 569 w 759"/>
                <a:gd name="T15" fmla="*/ 530 h 774"/>
                <a:gd name="T16" fmla="*/ 722 w 759"/>
                <a:gd name="T17" fmla="*/ 618 h 774"/>
                <a:gd name="T18" fmla="*/ 402 w 759"/>
                <a:gd name="T19" fmla="*/ 774 h 774"/>
                <a:gd name="T20" fmla="*/ 0 w 759"/>
                <a:gd name="T21" fmla="*/ 387 h 774"/>
                <a:gd name="T22" fmla="*/ 387 w 759"/>
                <a:gd name="T23" fmla="*/ 0 h 774"/>
                <a:gd name="T24" fmla="*/ 759 w 759"/>
                <a:gd name="T25" fmla="*/ 387 h 774"/>
                <a:gd name="T26" fmla="*/ 751 w 759"/>
                <a:gd name="T27" fmla="*/ 465 h 774"/>
                <a:gd name="T28" fmla="*/ 198 w 759"/>
                <a:gd name="T29" fmla="*/ 465 h 774"/>
                <a:gd name="T30" fmla="*/ 405 w 759"/>
                <a:gd name="T31" fmla="*/ 60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9" h="774">
                  <a:moveTo>
                    <a:pt x="569" y="318"/>
                  </a:moveTo>
                  <a:lnTo>
                    <a:pt x="569" y="318"/>
                  </a:lnTo>
                  <a:cubicBezTo>
                    <a:pt x="546" y="213"/>
                    <a:pt x="467" y="170"/>
                    <a:pt x="387" y="170"/>
                  </a:cubicBezTo>
                  <a:cubicBezTo>
                    <a:pt x="286" y="170"/>
                    <a:pt x="217" y="224"/>
                    <a:pt x="195" y="318"/>
                  </a:cubicBezTo>
                  <a:lnTo>
                    <a:pt x="569" y="318"/>
                  </a:lnTo>
                  <a:close/>
                  <a:moveTo>
                    <a:pt x="405" y="603"/>
                  </a:moveTo>
                  <a:lnTo>
                    <a:pt x="405" y="603"/>
                  </a:lnTo>
                  <a:cubicBezTo>
                    <a:pt x="478" y="603"/>
                    <a:pt x="537" y="572"/>
                    <a:pt x="569" y="530"/>
                  </a:cubicBezTo>
                  <a:lnTo>
                    <a:pt x="722" y="618"/>
                  </a:lnTo>
                  <a:cubicBezTo>
                    <a:pt x="653" y="717"/>
                    <a:pt x="543" y="774"/>
                    <a:pt x="402" y="774"/>
                  </a:cubicBezTo>
                  <a:cubicBezTo>
                    <a:pt x="156" y="774"/>
                    <a:pt x="0" y="606"/>
                    <a:pt x="0" y="387"/>
                  </a:cubicBezTo>
                  <a:cubicBezTo>
                    <a:pt x="0" y="169"/>
                    <a:pt x="157" y="0"/>
                    <a:pt x="387" y="0"/>
                  </a:cubicBezTo>
                  <a:cubicBezTo>
                    <a:pt x="604" y="0"/>
                    <a:pt x="759" y="172"/>
                    <a:pt x="759" y="387"/>
                  </a:cubicBezTo>
                  <a:cubicBezTo>
                    <a:pt x="759" y="415"/>
                    <a:pt x="756" y="440"/>
                    <a:pt x="751" y="465"/>
                  </a:cubicBezTo>
                  <a:lnTo>
                    <a:pt x="198" y="465"/>
                  </a:lnTo>
                  <a:cubicBezTo>
                    <a:pt x="224" y="562"/>
                    <a:pt x="305" y="603"/>
                    <a:pt x="405" y="6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623F257-23E4-4C0D-A5CD-F73DFE2BB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" y="1215"/>
              <a:ext cx="199" cy="214"/>
            </a:xfrm>
            <a:custGeom>
              <a:avLst/>
              <a:gdLst>
                <a:gd name="T0" fmla="*/ 0 w 719"/>
                <a:gd name="T1" fmla="*/ 387 h 774"/>
                <a:gd name="T2" fmla="*/ 0 w 719"/>
                <a:gd name="T3" fmla="*/ 387 h 774"/>
                <a:gd name="T4" fmla="*/ 387 w 719"/>
                <a:gd name="T5" fmla="*/ 0 h 774"/>
                <a:gd name="T6" fmla="*/ 716 w 719"/>
                <a:gd name="T7" fmla="*/ 189 h 774"/>
                <a:gd name="T8" fmla="*/ 553 w 719"/>
                <a:gd name="T9" fmla="*/ 285 h 774"/>
                <a:gd name="T10" fmla="*/ 386 w 719"/>
                <a:gd name="T11" fmla="*/ 186 h 774"/>
                <a:gd name="T12" fmla="*/ 189 w 719"/>
                <a:gd name="T13" fmla="*/ 387 h 774"/>
                <a:gd name="T14" fmla="*/ 386 w 719"/>
                <a:gd name="T15" fmla="*/ 587 h 774"/>
                <a:gd name="T16" fmla="*/ 554 w 719"/>
                <a:gd name="T17" fmla="*/ 490 h 774"/>
                <a:gd name="T18" fmla="*/ 719 w 719"/>
                <a:gd name="T19" fmla="*/ 584 h 774"/>
                <a:gd name="T20" fmla="*/ 387 w 719"/>
                <a:gd name="T21" fmla="*/ 774 h 774"/>
                <a:gd name="T22" fmla="*/ 0 w 719"/>
                <a:gd name="T23" fmla="*/ 387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9" h="774">
                  <a:moveTo>
                    <a:pt x="0" y="387"/>
                  </a:moveTo>
                  <a:lnTo>
                    <a:pt x="0" y="387"/>
                  </a:lnTo>
                  <a:cubicBezTo>
                    <a:pt x="0" y="169"/>
                    <a:pt x="164" y="0"/>
                    <a:pt x="387" y="0"/>
                  </a:cubicBezTo>
                  <a:cubicBezTo>
                    <a:pt x="531" y="0"/>
                    <a:pt x="656" y="76"/>
                    <a:pt x="716" y="189"/>
                  </a:cubicBezTo>
                  <a:lnTo>
                    <a:pt x="553" y="285"/>
                  </a:lnTo>
                  <a:cubicBezTo>
                    <a:pt x="524" y="224"/>
                    <a:pt x="460" y="186"/>
                    <a:pt x="386" y="186"/>
                  </a:cubicBezTo>
                  <a:cubicBezTo>
                    <a:pt x="273" y="186"/>
                    <a:pt x="189" y="270"/>
                    <a:pt x="189" y="387"/>
                  </a:cubicBezTo>
                  <a:cubicBezTo>
                    <a:pt x="189" y="503"/>
                    <a:pt x="273" y="587"/>
                    <a:pt x="386" y="587"/>
                  </a:cubicBezTo>
                  <a:cubicBezTo>
                    <a:pt x="462" y="587"/>
                    <a:pt x="525" y="550"/>
                    <a:pt x="554" y="490"/>
                  </a:cubicBezTo>
                  <a:lnTo>
                    <a:pt x="719" y="584"/>
                  </a:lnTo>
                  <a:cubicBezTo>
                    <a:pt x="656" y="698"/>
                    <a:pt x="531" y="774"/>
                    <a:pt x="387" y="774"/>
                  </a:cubicBezTo>
                  <a:cubicBezTo>
                    <a:pt x="164" y="774"/>
                    <a:pt x="0" y="606"/>
                    <a:pt x="0" y="38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87C84D75-61C5-4C80-8448-AFF49DF13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1221"/>
              <a:ext cx="189" cy="208"/>
            </a:xfrm>
            <a:custGeom>
              <a:avLst/>
              <a:gdLst>
                <a:gd name="T0" fmla="*/ 685 w 685"/>
                <a:gd name="T1" fmla="*/ 0 h 753"/>
                <a:gd name="T2" fmla="*/ 685 w 685"/>
                <a:gd name="T3" fmla="*/ 0 h 753"/>
                <a:gd name="T4" fmla="*/ 685 w 685"/>
                <a:gd name="T5" fmla="*/ 733 h 753"/>
                <a:gd name="T6" fmla="*/ 496 w 685"/>
                <a:gd name="T7" fmla="*/ 733 h 753"/>
                <a:gd name="T8" fmla="*/ 496 w 685"/>
                <a:gd name="T9" fmla="*/ 651 h 753"/>
                <a:gd name="T10" fmla="*/ 277 w 685"/>
                <a:gd name="T11" fmla="*/ 753 h 753"/>
                <a:gd name="T12" fmla="*/ 0 w 685"/>
                <a:gd name="T13" fmla="*/ 450 h 753"/>
                <a:gd name="T14" fmla="*/ 0 w 685"/>
                <a:gd name="T15" fmla="*/ 0 h 753"/>
                <a:gd name="T16" fmla="*/ 189 w 685"/>
                <a:gd name="T17" fmla="*/ 0 h 753"/>
                <a:gd name="T18" fmla="*/ 189 w 685"/>
                <a:gd name="T19" fmla="*/ 426 h 753"/>
                <a:gd name="T20" fmla="*/ 334 w 685"/>
                <a:gd name="T21" fmla="*/ 578 h 753"/>
                <a:gd name="T22" fmla="*/ 496 w 685"/>
                <a:gd name="T23" fmla="*/ 396 h 753"/>
                <a:gd name="T24" fmla="*/ 496 w 685"/>
                <a:gd name="T25" fmla="*/ 0 h 753"/>
                <a:gd name="T26" fmla="*/ 685 w 685"/>
                <a:gd name="T27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753">
                  <a:moveTo>
                    <a:pt x="685" y="0"/>
                  </a:moveTo>
                  <a:lnTo>
                    <a:pt x="685" y="0"/>
                  </a:lnTo>
                  <a:lnTo>
                    <a:pt x="685" y="733"/>
                  </a:lnTo>
                  <a:lnTo>
                    <a:pt x="496" y="733"/>
                  </a:lnTo>
                  <a:lnTo>
                    <a:pt x="496" y="651"/>
                  </a:lnTo>
                  <a:cubicBezTo>
                    <a:pt x="452" y="717"/>
                    <a:pt x="375" y="753"/>
                    <a:pt x="277" y="753"/>
                  </a:cubicBezTo>
                  <a:cubicBezTo>
                    <a:pt x="122" y="753"/>
                    <a:pt x="0" y="645"/>
                    <a:pt x="0" y="450"/>
                  </a:cubicBezTo>
                  <a:lnTo>
                    <a:pt x="0" y="0"/>
                  </a:lnTo>
                  <a:lnTo>
                    <a:pt x="189" y="0"/>
                  </a:lnTo>
                  <a:lnTo>
                    <a:pt x="189" y="426"/>
                  </a:lnTo>
                  <a:cubicBezTo>
                    <a:pt x="189" y="526"/>
                    <a:pt x="249" y="578"/>
                    <a:pt x="334" y="578"/>
                  </a:cubicBezTo>
                  <a:cubicBezTo>
                    <a:pt x="427" y="578"/>
                    <a:pt x="496" y="523"/>
                    <a:pt x="496" y="396"/>
                  </a:cubicBezTo>
                  <a:lnTo>
                    <a:pt x="496" y="0"/>
                  </a:lnTo>
                  <a:lnTo>
                    <a:pt x="6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268D944F-DEA4-4122-BC0E-C615274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1217"/>
              <a:ext cx="114" cy="207"/>
            </a:xfrm>
            <a:custGeom>
              <a:avLst/>
              <a:gdLst>
                <a:gd name="T0" fmla="*/ 412 w 412"/>
                <a:gd name="T1" fmla="*/ 0 h 748"/>
                <a:gd name="T2" fmla="*/ 412 w 412"/>
                <a:gd name="T3" fmla="*/ 0 h 748"/>
                <a:gd name="T4" fmla="*/ 412 w 412"/>
                <a:gd name="T5" fmla="*/ 211 h 748"/>
                <a:gd name="T6" fmla="*/ 189 w 412"/>
                <a:gd name="T7" fmla="*/ 397 h 748"/>
                <a:gd name="T8" fmla="*/ 189 w 412"/>
                <a:gd name="T9" fmla="*/ 748 h 748"/>
                <a:gd name="T10" fmla="*/ 0 w 412"/>
                <a:gd name="T11" fmla="*/ 748 h 748"/>
                <a:gd name="T12" fmla="*/ 0 w 412"/>
                <a:gd name="T13" fmla="*/ 15 h 748"/>
                <a:gd name="T14" fmla="*/ 189 w 412"/>
                <a:gd name="T15" fmla="*/ 15 h 748"/>
                <a:gd name="T16" fmla="*/ 189 w 412"/>
                <a:gd name="T17" fmla="*/ 141 h 748"/>
                <a:gd name="T18" fmla="*/ 412 w 412"/>
                <a:gd name="T19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748">
                  <a:moveTo>
                    <a:pt x="412" y="0"/>
                  </a:moveTo>
                  <a:lnTo>
                    <a:pt x="412" y="0"/>
                  </a:lnTo>
                  <a:lnTo>
                    <a:pt x="412" y="211"/>
                  </a:lnTo>
                  <a:cubicBezTo>
                    <a:pt x="314" y="199"/>
                    <a:pt x="189" y="243"/>
                    <a:pt x="189" y="397"/>
                  </a:cubicBezTo>
                  <a:lnTo>
                    <a:pt x="189" y="748"/>
                  </a:lnTo>
                  <a:lnTo>
                    <a:pt x="0" y="748"/>
                  </a:lnTo>
                  <a:lnTo>
                    <a:pt x="0" y="15"/>
                  </a:lnTo>
                  <a:lnTo>
                    <a:pt x="189" y="15"/>
                  </a:lnTo>
                  <a:lnTo>
                    <a:pt x="189" y="141"/>
                  </a:lnTo>
                  <a:cubicBezTo>
                    <a:pt x="227" y="41"/>
                    <a:pt x="320" y="0"/>
                    <a:pt x="41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13512361-6F7F-4281-A04A-6254CC700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0" y="1132"/>
              <a:ext cx="65" cy="292"/>
            </a:xfrm>
            <a:custGeom>
              <a:avLst/>
              <a:gdLst>
                <a:gd name="T0" fmla="*/ 21 w 233"/>
                <a:gd name="T1" fmla="*/ 321 h 1054"/>
                <a:gd name="T2" fmla="*/ 21 w 233"/>
                <a:gd name="T3" fmla="*/ 321 h 1054"/>
                <a:gd name="T4" fmla="*/ 211 w 233"/>
                <a:gd name="T5" fmla="*/ 321 h 1054"/>
                <a:gd name="T6" fmla="*/ 211 w 233"/>
                <a:gd name="T7" fmla="*/ 1054 h 1054"/>
                <a:gd name="T8" fmla="*/ 21 w 233"/>
                <a:gd name="T9" fmla="*/ 1054 h 1054"/>
                <a:gd name="T10" fmla="*/ 21 w 233"/>
                <a:gd name="T11" fmla="*/ 321 h 1054"/>
                <a:gd name="T12" fmla="*/ 0 w 233"/>
                <a:gd name="T13" fmla="*/ 117 h 1054"/>
                <a:gd name="T14" fmla="*/ 0 w 233"/>
                <a:gd name="T15" fmla="*/ 117 h 1054"/>
                <a:gd name="T16" fmla="*/ 115 w 233"/>
                <a:gd name="T17" fmla="*/ 0 h 1054"/>
                <a:gd name="T18" fmla="*/ 233 w 233"/>
                <a:gd name="T19" fmla="*/ 117 h 1054"/>
                <a:gd name="T20" fmla="*/ 115 w 233"/>
                <a:gd name="T21" fmla="*/ 233 h 1054"/>
                <a:gd name="T22" fmla="*/ 0 w 233"/>
                <a:gd name="T23" fmla="*/ 117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3" h="1054">
                  <a:moveTo>
                    <a:pt x="21" y="321"/>
                  </a:moveTo>
                  <a:lnTo>
                    <a:pt x="21" y="321"/>
                  </a:lnTo>
                  <a:lnTo>
                    <a:pt x="211" y="321"/>
                  </a:lnTo>
                  <a:lnTo>
                    <a:pt x="211" y="1054"/>
                  </a:lnTo>
                  <a:lnTo>
                    <a:pt x="21" y="1054"/>
                  </a:lnTo>
                  <a:lnTo>
                    <a:pt x="21" y="321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cubicBezTo>
                    <a:pt x="0" y="54"/>
                    <a:pt x="52" y="0"/>
                    <a:pt x="115" y="0"/>
                  </a:cubicBezTo>
                  <a:cubicBezTo>
                    <a:pt x="180" y="0"/>
                    <a:pt x="233" y="54"/>
                    <a:pt x="233" y="117"/>
                  </a:cubicBezTo>
                  <a:cubicBezTo>
                    <a:pt x="233" y="180"/>
                    <a:pt x="180" y="233"/>
                    <a:pt x="115" y="233"/>
                  </a:cubicBezTo>
                  <a:cubicBezTo>
                    <a:pt x="52" y="233"/>
                    <a:pt x="0" y="180"/>
                    <a:pt x="0" y="1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94B1EDC8-167F-49AA-969D-03D77978D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6" y="1164"/>
              <a:ext cx="133" cy="268"/>
            </a:xfrm>
            <a:custGeom>
              <a:avLst/>
              <a:gdLst>
                <a:gd name="T0" fmla="*/ 317 w 483"/>
                <a:gd name="T1" fmla="*/ 387 h 968"/>
                <a:gd name="T2" fmla="*/ 317 w 483"/>
                <a:gd name="T3" fmla="*/ 387 h 968"/>
                <a:gd name="T4" fmla="*/ 317 w 483"/>
                <a:gd name="T5" fmla="*/ 693 h 968"/>
                <a:gd name="T6" fmla="*/ 483 w 483"/>
                <a:gd name="T7" fmla="*/ 767 h 968"/>
                <a:gd name="T8" fmla="*/ 483 w 483"/>
                <a:gd name="T9" fmla="*/ 939 h 968"/>
                <a:gd name="T10" fmla="*/ 128 w 483"/>
                <a:gd name="T11" fmla="*/ 693 h 968"/>
                <a:gd name="T12" fmla="*/ 128 w 483"/>
                <a:gd name="T13" fmla="*/ 387 h 968"/>
                <a:gd name="T14" fmla="*/ 0 w 483"/>
                <a:gd name="T15" fmla="*/ 387 h 968"/>
                <a:gd name="T16" fmla="*/ 0 w 483"/>
                <a:gd name="T17" fmla="*/ 206 h 968"/>
                <a:gd name="T18" fmla="*/ 128 w 483"/>
                <a:gd name="T19" fmla="*/ 206 h 968"/>
                <a:gd name="T20" fmla="*/ 128 w 483"/>
                <a:gd name="T21" fmla="*/ 57 h 968"/>
                <a:gd name="T22" fmla="*/ 317 w 483"/>
                <a:gd name="T23" fmla="*/ 0 h 968"/>
                <a:gd name="T24" fmla="*/ 317 w 483"/>
                <a:gd name="T25" fmla="*/ 206 h 968"/>
                <a:gd name="T26" fmla="*/ 483 w 483"/>
                <a:gd name="T27" fmla="*/ 206 h 968"/>
                <a:gd name="T28" fmla="*/ 483 w 483"/>
                <a:gd name="T29" fmla="*/ 387 h 968"/>
                <a:gd name="T30" fmla="*/ 317 w 483"/>
                <a:gd name="T31" fmla="*/ 38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3" h="968">
                  <a:moveTo>
                    <a:pt x="317" y="387"/>
                  </a:moveTo>
                  <a:lnTo>
                    <a:pt x="317" y="387"/>
                  </a:lnTo>
                  <a:lnTo>
                    <a:pt x="317" y="693"/>
                  </a:lnTo>
                  <a:cubicBezTo>
                    <a:pt x="317" y="772"/>
                    <a:pt x="374" y="773"/>
                    <a:pt x="483" y="767"/>
                  </a:cubicBezTo>
                  <a:lnTo>
                    <a:pt x="483" y="939"/>
                  </a:lnTo>
                  <a:cubicBezTo>
                    <a:pt x="217" y="968"/>
                    <a:pt x="128" y="891"/>
                    <a:pt x="128" y="693"/>
                  </a:cubicBezTo>
                  <a:lnTo>
                    <a:pt x="128" y="387"/>
                  </a:lnTo>
                  <a:lnTo>
                    <a:pt x="0" y="387"/>
                  </a:lnTo>
                  <a:lnTo>
                    <a:pt x="0" y="206"/>
                  </a:lnTo>
                  <a:lnTo>
                    <a:pt x="128" y="206"/>
                  </a:lnTo>
                  <a:lnTo>
                    <a:pt x="128" y="57"/>
                  </a:lnTo>
                  <a:lnTo>
                    <a:pt x="317" y="0"/>
                  </a:lnTo>
                  <a:lnTo>
                    <a:pt x="317" y="206"/>
                  </a:lnTo>
                  <a:lnTo>
                    <a:pt x="483" y="206"/>
                  </a:lnTo>
                  <a:lnTo>
                    <a:pt x="483" y="387"/>
                  </a:lnTo>
                  <a:lnTo>
                    <a:pt x="317" y="3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0C00A9D1-8BAC-4375-A09E-159510322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1221"/>
              <a:ext cx="211" cy="287"/>
            </a:xfrm>
            <a:custGeom>
              <a:avLst/>
              <a:gdLst>
                <a:gd name="T0" fmla="*/ 763 w 763"/>
                <a:gd name="T1" fmla="*/ 0 h 1037"/>
                <a:gd name="T2" fmla="*/ 763 w 763"/>
                <a:gd name="T3" fmla="*/ 0 h 1037"/>
                <a:gd name="T4" fmla="*/ 496 w 763"/>
                <a:gd name="T5" fmla="*/ 733 h 1037"/>
                <a:gd name="T6" fmla="*/ 109 w 763"/>
                <a:gd name="T7" fmla="*/ 1026 h 1037"/>
                <a:gd name="T8" fmla="*/ 109 w 763"/>
                <a:gd name="T9" fmla="*/ 850 h 1037"/>
                <a:gd name="T10" fmla="*/ 301 w 763"/>
                <a:gd name="T11" fmla="*/ 710 h 1037"/>
                <a:gd name="T12" fmla="*/ 0 w 763"/>
                <a:gd name="T13" fmla="*/ 0 h 1037"/>
                <a:gd name="T14" fmla="*/ 207 w 763"/>
                <a:gd name="T15" fmla="*/ 0 h 1037"/>
                <a:gd name="T16" fmla="*/ 398 w 763"/>
                <a:gd name="T17" fmla="*/ 492 h 1037"/>
                <a:gd name="T18" fmla="*/ 560 w 763"/>
                <a:gd name="T19" fmla="*/ 0 h 1037"/>
                <a:gd name="T20" fmla="*/ 763 w 763"/>
                <a:gd name="T21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3" h="1037">
                  <a:moveTo>
                    <a:pt x="763" y="0"/>
                  </a:moveTo>
                  <a:lnTo>
                    <a:pt x="763" y="0"/>
                  </a:lnTo>
                  <a:lnTo>
                    <a:pt x="496" y="733"/>
                  </a:lnTo>
                  <a:cubicBezTo>
                    <a:pt x="420" y="944"/>
                    <a:pt x="295" y="1037"/>
                    <a:pt x="109" y="1026"/>
                  </a:cubicBezTo>
                  <a:lnTo>
                    <a:pt x="109" y="850"/>
                  </a:lnTo>
                  <a:cubicBezTo>
                    <a:pt x="213" y="852"/>
                    <a:pt x="266" y="808"/>
                    <a:pt x="301" y="710"/>
                  </a:cubicBezTo>
                  <a:lnTo>
                    <a:pt x="0" y="0"/>
                  </a:lnTo>
                  <a:lnTo>
                    <a:pt x="207" y="0"/>
                  </a:lnTo>
                  <a:lnTo>
                    <a:pt x="398" y="492"/>
                  </a:lnTo>
                  <a:lnTo>
                    <a:pt x="560" y="0"/>
                  </a:lnTo>
                  <a:lnTo>
                    <a:pt x="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06046A77-C597-4F45-9DCC-B27AA4715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6" y="1139"/>
              <a:ext cx="216" cy="285"/>
            </a:xfrm>
            <a:custGeom>
              <a:avLst/>
              <a:gdLst>
                <a:gd name="T0" fmla="*/ 203 w 782"/>
                <a:gd name="T1" fmla="*/ 493 h 1027"/>
                <a:gd name="T2" fmla="*/ 203 w 782"/>
                <a:gd name="T3" fmla="*/ 493 h 1027"/>
                <a:gd name="T4" fmla="*/ 411 w 782"/>
                <a:gd name="T5" fmla="*/ 493 h 1027"/>
                <a:gd name="T6" fmla="*/ 550 w 782"/>
                <a:gd name="T7" fmla="*/ 340 h 1027"/>
                <a:gd name="T8" fmla="*/ 411 w 782"/>
                <a:gd name="T9" fmla="*/ 189 h 1027"/>
                <a:gd name="T10" fmla="*/ 203 w 782"/>
                <a:gd name="T11" fmla="*/ 189 h 1027"/>
                <a:gd name="T12" fmla="*/ 203 w 782"/>
                <a:gd name="T13" fmla="*/ 493 h 1027"/>
                <a:gd name="T14" fmla="*/ 357 w 782"/>
                <a:gd name="T15" fmla="*/ 671 h 1027"/>
                <a:gd name="T16" fmla="*/ 357 w 782"/>
                <a:gd name="T17" fmla="*/ 671 h 1027"/>
                <a:gd name="T18" fmla="*/ 203 w 782"/>
                <a:gd name="T19" fmla="*/ 671 h 1027"/>
                <a:gd name="T20" fmla="*/ 203 w 782"/>
                <a:gd name="T21" fmla="*/ 1027 h 1027"/>
                <a:gd name="T22" fmla="*/ 0 w 782"/>
                <a:gd name="T23" fmla="*/ 1027 h 1027"/>
                <a:gd name="T24" fmla="*/ 0 w 782"/>
                <a:gd name="T25" fmla="*/ 0 h 1027"/>
                <a:gd name="T26" fmla="*/ 411 w 782"/>
                <a:gd name="T27" fmla="*/ 0 h 1027"/>
                <a:gd name="T28" fmla="*/ 753 w 782"/>
                <a:gd name="T29" fmla="*/ 340 h 1027"/>
                <a:gd name="T30" fmla="*/ 555 w 782"/>
                <a:gd name="T31" fmla="*/ 640 h 1027"/>
                <a:gd name="T32" fmla="*/ 782 w 782"/>
                <a:gd name="T33" fmla="*/ 1027 h 1027"/>
                <a:gd name="T34" fmla="*/ 563 w 782"/>
                <a:gd name="T35" fmla="*/ 1027 h 1027"/>
                <a:gd name="T36" fmla="*/ 357 w 782"/>
                <a:gd name="T37" fmla="*/ 671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2" h="1027">
                  <a:moveTo>
                    <a:pt x="203" y="493"/>
                  </a:moveTo>
                  <a:lnTo>
                    <a:pt x="203" y="493"/>
                  </a:lnTo>
                  <a:lnTo>
                    <a:pt x="411" y="493"/>
                  </a:lnTo>
                  <a:cubicBezTo>
                    <a:pt x="487" y="493"/>
                    <a:pt x="550" y="426"/>
                    <a:pt x="550" y="340"/>
                  </a:cubicBezTo>
                  <a:cubicBezTo>
                    <a:pt x="550" y="255"/>
                    <a:pt x="487" y="189"/>
                    <a:pt x="411" y="189"/>
                  </a:cubicBezTo>
                  <a:lnTo>
                    <a:pt x="203" y="189"/>
                  </a:lnTo>
                  <a:lnTo>
                    <a:pt x="203" y="493"/>
                  </a:lnTo>
                  <a:close/>
                  <a:moveTo>
                    <a:pt x="357" y="671"/>
                  </a:moveTo>
                  <a:lnTo>
                    <a:pt x="357" y="671"/>
                  </a:lnTo>
                  <a:lnTo>
                    <a:pt x="203" y="671"/>
                  </a:lnTo>
                  <a:lnTo>
                    <a:pt x="203" y="1027"/>
                  </a:lnTo>
                  <a:lnTo>
                    <a:pt x="0" y="1027"/>
                  </a:lnTo>
                  <a:lnTo>
                    <a:pt x="0" y="0"/>
                  </a:lnTo>
                  <a:lnTo>
                    <a:pt x="411" y="0"/>
                  </a:lnTo>
                  <a:cubicBezTo>
                    <a:pt x="600" y="0"/>
                    <a:pt x="753" y="153"/>
                    <a:pt x="753" y="340"/>
                  </a:cubicBezTo>
                  <a:cubicBezTo>
                    <a:pt x="753" y="470"/>
                    <a:pt x="672" y="585"/>
                    <a:pt x="555" y="640"/>
                  </a:cubicBezTo>
                  <a:lnTo>
                    <a:pt x="782" y="1027"/>
                  </a:lnTo>
                  <a:lnTo>
                    <a:pt x="563" y="1027"/>
                  </a:lnTo>
                  <a:lnTo>
                    <a:pt x="357" y="67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783A2598-FF3F-4B37-83E6-D7978F87E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9" y="1215"/>
              <a:ext cx="210" cy="214"/>
            </a:xfrm>
            <a:custGeom>
              <a:avLst/>
              <a:gdLst>
                <a:gd name="T0" fmla="*/ 569 w 758"/>
                <a:gd name="T1" fmla="*/ 318 h 774"/>
                <a:gd name="T2" fmla="*/ 569 w 758"/>
                <a:gd name="T3" fmla="*/ 318 h 774"/>
                <a:gd name="T4" fmla="*/ 387 w 758"/>
                <a:gd name="T5" fmla="*/ 170 h 774"/>
                <a:gd name="T6" fmla="*/ 195 w 758"/>
                <a:gd name="T7" fmla="*/ 318 h 774"/>
                <a:gd name="T8" fmla="*/ 569 w 758"/>
                <a:gd name="T9" fmla="*/ 318 h 774"/>
                <a:gd name="T10" fmla="*/ 405 w 758"/>
                <a:gd name="T11" fmla="*/ 603 h 774"/>
                <a:gd name="T12" fmla="*/ 405 w 758"/>
                <a:gd name="T13" fmla="*/ 603 h 774"/>
                <a:gd name="T14" fmla="*/ 569 w 758"/>
                <a:gd name="T15" fmla="*/ 530 h 774"/>
                <a:gd name="T16" fmla="*/ 722 w 758"/>
                <a:gd name="T17" fmla="*/ 618 h 774"/>
                <a:gd name="T18" fmla="*/ 402 w 758"/>
                <a:gd name="T19" fmla="*/ 774 h 774"/>
                <a:gd name="T20" fmla="*/ 0 w 758"/>
                <a:gd name="T21" fmla="*/ 387 h 774"/>
                <a:gd name="T22" fmla="*/ 387 w 758"/>
                <a:gd name="T23" fmla="*/ 0 h 774"/>
                <a:gd name="T24" fmla="*/ 758 w 758"/>
                <a:gd name="T25" fmla="*/ 387 h 774"/>
                <a:gd name="T26" fmla="*/ 751 w 758"/>
                <a:gd name="T27" fmla="*/ 465 h 774"/>
                <a:gd name="T28" fmla="*/ 198 w 758"/>
                <a:gd name="T29" fmla="*/ 465 h 774"/>
                <a:gd name="T30" fmla="*/ 405 w 758"/>
                <a:gd name="T31" fmla="*/ 60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8" h="774">
                  <a:moveTo>
                    <a:pt x="569" y="318"/>
                  </a:moveTo>
                  <a:lnTo>
                    <a:pt x="569" y="318"/>
                  </a:lnTo>
                  <a:cubicBezTo>
                    <a:pt x="546" y="213"/>
                    <a:pt x="467" y="170"/>
                    <a:pt x="387" y="170"/>
                  </a:cubicBezTo>
                  <a:cubicBezTo>
                    <a:pt x="286" y="170"/>
                    <a:pt x="217" y="224"/>
                    <a:pt x="195" y="318"/>
                  </a:cubicBezTo>
                  <a:lnTo>
                    <a:pt x="569" y="318"/>
                  </a:lnTo>
                  <a:close/>
                  <a:moveTo>
                    <a:pt x="405" y="603"/>
                  </a:moveTo>
                  <a:lnTo>
                    <a:pt x="405" y="603"/>
                  </a:lnTo>
                  <a:cubicBezTo>
                    <a:pt x="478" y="603"/>
                    <a:pt x="537" y="572"/>
                    <a:pt x="569" y="530"/>
                  </a:cubicBezTo>
                  <a:lnTo>
                    <a:pt x="722" y="618"/>
                  </a:lnTo>
                  <a:cubicBezTo>
                    <a:pt x="653" y="717"/>
                    <a:pt x="543" y="774"/>
                    <a:pt x="402" y="774"/>
                  </a:cubicBezTo>
                  <a:cubicBezTo>
                    <a:pt x="156" y="774"/>
                    <a:pt x="0" y="606"/>
                    <a:pt x="0" y="387"/>
                  </a:cubicBezTo>
                  <a:cubicBezTo>
                    <a:pt x="0" y="169"/>
                    <a:pt x="157" y="0"/>
                    <a:pt x="387" y="0"/>
                  </a:cubicBezTo>
                  <a:cubicBezTo>
                    <a:pt x="604" y="0"/>
                    <a:pt x="758" y="172"/>
                    <a:pt x="758" y="387"/>
                  </a:cubicBezTo>
                  <a:cubicBezTo>
                    <a:pt x="758" y="415"/>
                    <a:pt x="756" y="440"/>
                    <a:pt x="751" y="465"/>
                  </a:cubicBezTo>
                  <a:lnTo>
                    <a:pt x="198" y="465"/>
                  </a:lnTo>
                  <a:cubicBezTo>
                    <a:pt x="224" y="562"/>
                    <a:pt x="305" y="603"/>
                    <a:pt x="405" y="6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83752555-126A-4DD8-98B8-D36E740B0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1215"/>
              <a:ext cx="167" cy="214"/>
            </a:xfrm>
            <a:custGeom>
              <a:avLst/>
              <a:gdLst>
                <a:gd name="T0" fmla="*/ 603 w 603"/>
                <a:gd name="T1" fmla="*/ 540 h 774"/>
                <a:gd name="T2" fmla="*/ 603 w 603"/>
                <a:gd name="T3" fmla="*/ 540 h 774"/>
                <a:gd name="T4" fmla="*/ 309 w 603"/>
                <a:gd name="T5" fmla="*/ 774 h 774"/>
                <a:gd name="T6" fmla="*/ 0 w 603"/>
                <a:gd name="T7" fmla="*/ 600 h 774"/>
                <a:gd name="T8" fmla="*/ 165 w 603"/>
                <a:gd name="T9" fmla="*/ 508 h 774"/>
                <a:gd name="T10" fmla="*/ 309 w 603"/>
                <a:gd name="T11" fmla="*/ 603 h 774"/>
                <a:gd name="T12" fmla="*/ 410 w 603"/>
                <a:gd name="T13" fmla="*/ 540 h 774"/>
                <a:gd name="T14" fmla="*/ 31 w 603"/>
                <a:gd name="T15" fmla="*/ 233 h 774"/>
                <a:gd name="T16" fmla="*/ 310 w 603"/>
                <a:gd name="T17" fmla="*/ 0 h 774"/>
                <a:gd name="T18" fmla="*/ 589 w 603"/>
                <a:gd name="T19" fmla="*/ 155 h 774"/>
                <a:gd name="T20" fmla="*/ 427 w 603"/>
                <a:gd name="T21" fmla="*/ 243 h 774"/>
                <a:gd name="T22" fmla="*/ 310 w 603"/>
                <a:gd name="T23" fmla="*/ 169 h 774"/>
                <a:gd name="T24" fmla="*/ 225 w 603"/>
                <a:gd name="T25" fmla="*/ 229 h 774"/>
                <a:gd name="T26" fmla="*/ 603 w 603"/>
                <a:gd name="T27" fmla="*/ 54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3" h="774">
                  <a:moveTo>
                    <a:pt x="603" y="540"/>
                  </a:moveTo>
                  <a:lnTo>
                    <a:pt x="603" y="540"/>
                  </a:lnTo>
                  <a:cubicBezTo>
                    <a:pt x="603" y="698"/>
                    <a:pt x="466" y="774"/>
                    <a:pt x="309" y="774"/>
                  </a:cubicBezTo>
                  <a:cubicBezTo>
                    <a:pt x="162" y="774"/>
                    <a:pt x="53" y="713"/>
                    <a:pt x="0" y="600"/>
                  </a:cubicBezTo>
                  <a:lnTo>
                    <a:pt x="165" y="508"/>
                  </a:lnTo>
                  <a:cubicBezTo>
                    <a:pt x="185" y="568"/>
                    <a:pt x="235" y="603"/>
                    <a:pt x="309" y="603"/>
                  </a:cubicBezTo>
                  <a:cubicBezTo>
                    <a:pt x="369" y="603"/>
                    <a:pt x="410" y="582"/>
                    <a:pt x="410" y="540"/>
                  </a:cubicBezTo>
                  <a:cubicBezTo>
                    <a:pt x="410" y="433"/>
                    <a:pt x="31" y="491"/>
                    <a:pt x="31" y="233"/>
                  </a:cubicBezTo>
                  <a:cubicBezTo>
                    <a:pt x="31" y="84"/>
                    <a:pt x="159" y="0"/>
                    <a:pt x="310" y="0"/>
                  </a:cubicBezTo>
                  <a:cubicBezTo>
                    <a:pt x="429" y="0"/>
                    <a:pt x="531" y="54"/>
                    <a:pt x="589" y="155"/>
                  </a:cubicBezTo>
                  <a:lnTo>
                    <a:pt x="427" y="243"/>
                  </a:lnTo>
                  <a:cubicBezTo>
                    <a:pt x="405" y="197"/>
                    <a:pt x="364" y="169"/>
                    <a:pt x="310" y="169"/>
                  </a:cubicBezTo>
                  <a:cubicBezTo>
                    <a:pt x="263" y="169"/>
                    <a:pt x="225" y="189"/>
                    <a:pt x="225" y="229"/>
                  </a:cubicBezTo>
                  <a:cubicBezTo>
                    <a:pt x="225" y="337"/>
                    <a:pt x="603" y="270"/>
                    <a:pt x="603" y="54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F5BB5D8C-A509-4A02-B033-2D830CC017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3" y="1215"/>
              <a:ext cx="210" cy="214"/>
            </a:xfrm>
            <a:custGeom>
              <a:avLst/>
              <a:gdLst>
                <a:gd name="T0" fmla="*/ 569 w 758"/>
                <a:gd name="T1" fmla="*/ 318 h 774"/>
                <a:gd name="T2" fmla="*/ 569 w 758"/>
                <a:gd name="T3" fmla="*/ 318 h 774"/>
                <a:gd name="T4" fmla="*/ 387 w 758"/>
                <a:gd name="T5" fmla="*/ 170 h 774"/>
                <a:gd name="T6" fmla="*/ 195 w 758"/>
                <a:gd name="T7" fmla="*/ 318 h 774"/>
                <a:gd name="T8" fmla="*/ 569 w 758"/>
                <a:gd name="T9" fmla="*/ 318 h 774"/>
                <a:gd name="T10" fmla="*/ 405 w 758"/>
                <a:gd name="T11" fmla="*/ 603 h 774"/>
                <a:gd name="T12" fmla="*/ 405 w 758"/>
                <a:gd name="T13" fmla="*/ 603 h 774"/>
                <a:gd name="T14" fmla="*/ 569 w 758"/>
                <a:gd name="T15" fmla="*/ 530 h 774"/>
                <a:gd name="T16" fmla="*/ 721 w 758"/>
                <a:gd name="T17" fmla="*/ 618 h 774"/>
                <a:gd name="T18" fmla="*/ 402 w 758"/>
                <a:gd name="T19" fmla="*/ 774 h 774"/>
                <a:gd name="T20" fmla="*/ 0 w 758"/>
                <a:gd name="T21" fmla="*/ 387 h 774"/>
                <a:gd name="T22" fmla="*/ 387 w 758"/>
                <a:gd name="T23" fmla="*/ 0 h 774"/>
                <a:gd name="T24" fmla="*/ 758 w 758"/>
                <a:gd name="T25" fmla="*/ 387 h 774"/>
                <a:gd name="T26" fmla="*/ 751 w 758"/>
                <a:gd name="T27" fmla="*/ 465 h 774"/>
                <a:gd name="T28" fmla="*/ 198 w 758"/>
                <a:gd name="T29" fmla="*/ 465 h 774"/>
                <a:gd name="T30" fmla="*/ 405 w 758"/>
                <a:gd name="T31" fmla="*/ 60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8" h="774">
                  <a:moveTo>
                    <a:pt x="569" y="318"/>
                  </a:moveTo>
                  <a:lnTo>
                    <a:pt x="569" y="318"/>
                  </a:lnTo>
                  <a:cubicBezTo>
                    <a:pt x="545" y="213"/>
                    <a:pt x="466" y="170"/>
                    <a:pt x="387" y="170"/>
                  </a:cubicBezTo>
                  <a:cubicBezTo>
                    <a:pt x="286" y="170"/>
                    <a:pt x="217" y="224"/>
                    <a:pt x="195" y="318"/>
                  </a:cubicBezTo>
                  <a:lnTo>
                    <a:pt x="569" y="318"/>
                  </a:lnTo>
                  <a:close/>
                  <a:moveTo>
                    <a:pt x="405" y="603"/>
                  </a:moveTo>
                  <a:lnTo>
                    <a:pt x="405" y="603"/>
                  </a:lnTo>
                  <a:cubicBezTo>
                    <a:pt x="478" y="603"/>
                    <a:pt x="537" y="572"/>
                    <a:pt x="569" y="530"/>
                  </a:cubicBezTo>
                  <a:lnTo>
                    <a:pt x="721" y="618"/>
                  </a:lnTo>
                  <a:cubicBezTo>
                    <a:pt x="653" y="717"/>
                    <a:pt x="542" y="774"/>
                    <a:pt x="402" y="774"/>
                  </a:cubicBezTo>
                  <a:cubicBezTo>
                    <a:pt x="155" y="774"/>
                    <a:pt x="0" y="606"/>
                    <a:pt x="0" y="387"/>
                  </a:cubicBezTo>
                  <a:cubicBezTo>
                    <a:pt x="0" y="169"/>
                    <a:pt x="157" y="0"/>
                    <a:pt x="387" y="0"/>
                  </a:cubicBezTo>
                  <a:cubicBezTo>
                    <a:pt x="604" y="0"/>
                    <a:pt x="758" y="172"/>
                    <a:pt x="758" y="387"/>
                  </a:cubicBezTo>
                  <a:cubicBezTo>
                    <a:pt x="758" y="415"/>
                    <a:pt x="755" y="440"/>
                    <a:pt x="751" y="465"/>
                  </a:cubicBezTo>
                  <a:lnTo>
                    <a:pt x="198" y="465"/>
                  </a:lnTo>
                  <a:cubicBezTo>
                    <a:pt x="224" y="562"/>
                    <a:pt x="305" y="603"/>
                    <a:pt x="405" y="6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E0D4E9A1-607D-4C7D-9156-0C0DF4F84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4" y="1215"/>
              <a:ext cx="217" cy="214"/>
            </a:xfrm>
            <a:custGeom>
              <a:avLst/>
              <a:gdLst>
                <a:gd name="T0" fmla="*/ 596 w 785"/>
                <a:gd name="T1" fmla="*/ 387 h 774"/>
                <a:gd name="T2" fmla="*/ 596 w 785"/>
                <a:gd name="T3" fmla="*/ 387 h 774"/>
                <a:gd name="T4" fmla="*/ 392 w 785"/>
                <a:gd name="T5" fmla="*/ 180 h 774"/>
                <a:gd name="T6" fmla="*/ 190 w 785"/>
                <a:gd name="T7" fmla="*/ 387 h 774"/>
                <a:gd name="T8" fmla="*/ 392 w 785"/>
                <a:gd name="T9" fmla="*/ 594 h 774"/>
                <a:gd name="T10" fmla="*/ 596 w 785"/>
                <a:gd name="T11" fmla="*/ 387 h 774"/>
                <a:gd name="T12" fmla="*/ 785 w 785"/>
                <a:gd name="T13" fmla="*/ 21 h 774"/>
                <a:gd name="T14" fmla="*/ 785 w 785"/>
                <a:gd name="T15" fmla="*/ 21 h 774"/>
                <a:gd name="T16" fmla="*/ 785 w 785"/>
                <a:gd name="T17" fmla="*/ 754 h 774"/>
                <a:gd name="T18" fmla="*/ 596 w 785"/>
                <a:gd name="T19" fmla="*/ 754 h 774"/>
                <a:gd name="T20" fmla="*/ 596 w 785"/>
                <a:gd name="T21" fmla="*/ 667 h 774"/>
                <a:gd name="T22" fmla="*/ 357 w 785"/>
                <a:gd name="T23" fmla="*/ 774 h 774"/>
                <a:gd name="T24" fmla="*/ 0 w 785"/>
                <a:gd name="T25" fmla="*/ 387 h 774"/>
                <a:gd name="T26" fmla="*/ 357 w 785"/>
                <a:gd name="T27" fmla="*/ 0 h 774"/>
                <a:gd name="T28" fmla="*/ 596 w 785"/>
                <a:gd name="T29" fmla="*/ 107 h 774"/>
                <a:gd name="T30" fmla="*/ 596 w 785"/>
                <a:gd name="T31" fmla="*/ 21 h 774"/>
                <a:gd name="T32" fmla="*/ 785 w 785"/>
                <a:gd name="T33" fmla="*/ 21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5" h="774">
                  <a:moveTo>
                    <a:pt x="596" y="387"/>
                  </a:moveTo>
                  <a:lnTo>
                    <a:pt x="596" y="387"/>
                  </a:lnTo>
                  <a:cubicBezTo>
                    <a:pt x="596" y="264"/>
                    <a:pt x="509" y="180"/>
                    <a:pt x="392" y="180"/>
                  </a:cubicBezTo>
                  <a:cubicBezTo>
                    <a:pt x="276" y="180"/>
                    <a:pt x="190" y="264"/>
                    <a:pt x="190" y="387"/>
                  </a:cubicBezTo>
                  <a:cubicBezTo>
                    <a:pt x="190" y="510"/>
                    <a:pt x="276" y="594"/>
                    <a:pt x="392" y="594"/>
                  </a:cubicBezTo>
                  <a:cubicBezTo>
                    <a:pt x="509" y="594"/>
                    <a:pt x="596" y="510"/>
                    <a:pt x="596" y="387"/>
                  </a:cubicBezTo>
                  <a:close/>
                  <a:moveTo>
                    <a:pt x="785" y="21"/>
                  </a:moveTo>
                  <a:lnTo>
                    <a:pt x="785" y="21"/>
                  </a:lnTo>
                  <a:lnTo>
                    <a:pt x="785" y="754"/>
                  </a:lnTo>
                  <a:lnTo>
                    <a:pt x="596" y="754"/>
                  </a:lnTo>
                  <a:lnTo>
                    <a:pt x="596" y="667"/>
                  </a:lnTo>
                  <a:cubicBezTo>
                    <a:pt x="543" y="733"/>
                    <a:pt x="464" y="774"/>
                    <a:pt x="357" y="774"/>
                  </a:cubicBezTo>
                  <a:cubicBezTo>
                    <a:pt x="162" y="774"/>
                    <a:pt x="0" y="606"/>
                    <a:pt x="0" y="387"/>
                  </a:cubicBezTo>
                  <a:cubicBezTo>
                    <a:pt x="0" y="169"/>
                    <a:pt x="162" y="0"/>
                    <a:pt x="357" y="0"/>
                  </a:cubicBezTo>
                  <a:cubicBezTo>
                    <a:pt x="464" y="0"/>
                    <a:pt x="543" y="41"/>
                    <a:pt x="596" y="107"/>
                  </a:cubicBezTo>
                  <a:lnTo>
                    <a:pt x="596" y="21"/>
                  </a:lnTo>
                  <a:lnTo>
                    <a:pt x="785" y="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4D79FFAE-B830-4E63-9373-86C8086C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" y="1217"/>
              <a:ext cx="114" cy="207"/>
            </a:xfrm>
            <a:custGeom>
              <a:avLst/>
              <a:gdLst>
                <a:gd name="T0" fmla="*/ 412 w 412"/>
                <a:gd name="T1" fmla="*/ 0 h 748"/>
                <a:gd name="T2" fmla="*/ 412 w 412"/>
                <a:gd name="T3" fmla="*/ 0 h 748"/>
                <a:gd name="T4" fmla="*/ 412 w 412"/>
                <a:gd name="T5" fmla="*/ 211 h 748"/>
                <a:gd name="T6" fmla="*/ 189 w 412"/>
                <a:gd name="T7" fmla="*/ 397 h 748"/>
                <a:gd name="T8" fmla="*/ 189 w 412"/>
                <a:gd name="T9" fmla="*/ 748 h 748"/>
                <a:gd name="T10" fmla="*/ 0 w 412"/>
                <a:gd name="T11" fmla="*/ 748 h 748"/>
                <a:gd name="T12" fmla="*/ 0 w 412"/>
                <a:gd name="T13" fmla="*/ 15 h 748"/>
                <a:gd name="T14" fmla="*/ 189 w 412"/>
                <a:gd name="T15" fmla="*/ 15 h 748"/>
                <a:gd name="T16" fmla="*/ 189 w 412"/>
                <a:gd name="T17" fmla="*/ 141 h 748"/>
                <a:gd name="T18" fmla="*/ 412 w 412"/>
                <a:gd name="T19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748">
                  <a:moveTo>
                    <a:pt x="412" y="0"/>
                  </a:moveTo>
                  <a:lnTo>
                    <a:pt x="412" y="0"/>
                  </a:lnTo>
                  <a:lnTo>
                    <a:pt x="412" y="211"/>
                  </a:lnTo>
                  <a:cubicBezTo>
                    <a:pt x="314" y="199"/>
                    <a:pt x="189" y="243"/>
                    <a:pt x="189" y="397"/>
                  </a:cubicBezTo>
                  <a:lnTo>
                    <a:pt x="189" y="748"/>
                  </a:lnTo>
                  <a:lnTo>
                    <a:pt x="0" y="748"/>
                  </a:lnTo>
                  <a:lnTo>
                    <a:pt x="0" y="15"/>
                  </a:lnTo>
                  <a:lnTo>
                    <a:pt x="189" y="15"/>
                  </a:lnTo>
                  <a:lnTo>
                    <a:pt x="189" y="141"/>
                  </a:lnTo>
                  <a:cubicBezTo>
                    <a:pt x="227" y="41"/>
                    <a:pt x="320" y="0"/>
                    <a:pt x="41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F70D4D0B-076A-4C47-ABF3-EB4EECD13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" y="1215"/>
              <a:ext cx="199" cy="214"/>
            </a:xfrm>
            <a:custGeom>
              <a:avLst/>
              <a:gdLst>
                <a:gd name="T0" fmla="*/ 0 w 719"/>
                <a:gd name="T1" fmla="*/ 387 h 774"/>
                <a:gd name="T2" fmla="*/ 0 w 719"/>
                <a:gd name="T3" fmla="*/ 387 h 774"/>
                <a:gd name="T4" fmla="*/ 387 w 719"/>
                <a:gd name="T5" fmla="*/ 0 h 774"/>
                <a:gd name="T6" fmla="*/ 715 w 719"/>
                <a:gd name="T7" fmla="*/ 189 h 774"/>
                <a:gd name="T8" fmla="*/ 553 w 719"/>
                <a:gd name="T9" fmla="*/ 285 h 774"/>
                <a:gd name="T10" fmla="*/ 386 w 719"/>
                <a:gd name="T11" fmla="*/ 186 h 774"/>
                <a:gd name="T12" fmla="*/ 189 w 719"/>
                <a:gd name="T13" fmla="*/ 387 h 774"/>
                <a:gd name="T14" fmla="*/ 386 w 719"/>
                <a:gd name="T15" fmla="*/ 587 h 774"/>
                <a:gd name="T16" fmla="*/ 554 w 719"/>
                <a:gd name="T17" fmla="*/ 490 h 774"/>
                <a:gd name="T18" fmla="*/ 719 w 719"/>
                <a:gd name="T19" fmla="*/ 584 h 774"/>
                <a:gd name="T20" fmla="*/ 387 w 719"/>
                <a:gd name="T21" fmla="*/ 774 h 774"/>
                <a:gd name="T22" fmla="*/ 0 w 719"/>
                <a:gd name="T23" fmla="*/ 387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9" h="774">
                  <a:moveTo>
                    <a:pt x="0" y="387"/>
                  </a:moveTo>
                  <a:lnTo>
                    <a:pt x="0" y="387"/>
                  </a:lnTo>
                  <a:cubicBezTo>
                    <a:pt x="0" y="169"/>
                    <a:pt x="164" y="0"/>
                    <a:pt x="387" y="0"/>
                  </a:cubicBezTo>
                  <a:cubicBezTo>
                    <a:pt x="531" y="0"/>
                    <a:pt x="656" y="76"/>
                    <a:pt x="715" y="189"/>
                  </a:cubicBezTo>
                  <a:lnTo>
                    <a:pt x="553" y="285"/>
                  </a:lnTo>
                  <a:cubicBezTo>
                    <a:pt x="524" y="224"/>
                    <a:pt x="460" y="186"/>
                    <a:pt x="386" y="186"/>
                  </a:cubicBezTo>
                  <a:cubicBezTo>
                    <a:pt x="272" y="186"/>
                    <a:pt x="189" y="270"/>
                    <a:pt x="189" y="387"/>
                  </a:cubicBezTo>
                  <a:cubicBezTo>
                    <a:pt x="189" y="503"/>
                    <a:pt x="272" y="587"/>
                    <a:pt x="386" y="587"/>
                  </a:cubicBezTo>
                  <a:cubicBezTo>
                    <a:pt x="462" y="587"/>
                    <a:pt x="525" y="550"/>
                    <a:pt x="554" y="490"/>
                  </a:cubicBezTo>
                  <a:lnTo>
                    <a:pt x="719" y="584"/>
                  </a:lnTo>
                  <a:cubicBezTo>
                    <a:pt x="656" y="698"/>
                    <a:pt x="531" y="774"/>
                    <a:pt x="387" y="774"/>
                  </a:cubicBezTo>
                  <a:cubicBezTo>
                    <a:pt x="164" y="774"/>
                    <a:pt x="0" y="606"/>
                    <a:pt x="0" y="38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F70A91A7-37BF-4A44-9F2A-F29EF6C9D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" y="1139"/>
              <a:ext cx="190" cy="285"/>
            </a:xfrm>
            <a:custGeom>
              <a:avLst/>
              <a:gdLst>
                <a:gd name="T0" fmla="*/ 686 w 686"/>
                <a:gd name="T1" fmla="*/ 577 h 1027"/>
                <a:gd name="T2" fmla="*/ 686 w 686"/>
                <a:gd name="T3" fmla="*/ 577 h 1027"/>
                <a:gd name="T4" fmla="*/ 686 w 686"/>
                <a:gd name="T5" fmla="*/ 1027 h 1027"/>
                <a:gd name="T6" fmla="*/ 496 w 686"/>
                <a:gd name="T7" fmla="*/ 1027 h 1027"/>
                <a:gd name="T8" fmla="*/ 496 w 686"/>
                <a:gd name="T9" fmla="*/ 600 h 1027"/>
                <a:gd name="T10" fmla="*/ 351 w 686"/>
                <a:gd name="T11" fmla="*/ 449 h 1027"/>
                <a:gd name="T12" fmla="*/ 190 w 686"/>
                <a:gd name="T13" fmla="*/ 631 h 1027"/>
                <a:gd name="T14" fmla="*/ 190 w 686"/>
                <a:gd name="T15" fmla="*/ 1027 h 1027"/>
                <a:gd name="T16" fmla="*/ 0 w 686"/>
                <a:gd name="T17" fmla="*/ 1027 h 1027"/>
                <a:gd name="T18" fmla="*/ 0 w 686"/>
                <a:gd name="T19" fmla="*/ 0 h 1027"/>
                <a:gd name="T20" fmla="*/ 190 w 686"/>
                <a:gd name="T21" fmla="*/ 0 h 1027"/>
                <a:gd name="T22" fmla="*/ 190 w 686"/>
                <a:gd name="T23" fmla="*/ 376 h 1027"/>
                <a:gd name="T24" fmla="*/ 408 w 686"/>
                <a:gd name="T25" fmla="*/ 273 h 1027"/>
                <a:gd name="T26" fmla="*/ 686 w 686"/>
                <a:gd name="T27" fmla="*/ 577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6" h="1027">
                  <a:moveTo>
                    <a:pt x="686" y="577"/>
                  </a:moveTo>
                  <a:lnTo>
                    <a:pt x="686" y="577"/>
                  </a:lnTo>
                  <a:lnTo>
                    <a:pt x="686" y="1027"/>
                  </a:lnTo>
                  <a:lnTo>
                    <a:pt x="496" y="1027"/>
                  </a:lnTo>
                  <a:lnTo>
                    <a:pt x="496" y="600"/>
                  </a:lnTo>
                  <a:cubicBezTo>
                    <a:pt x="496" y="500"/>
                    <a:pt x="436" y="449"/>
                    <a:pt x="351" y="449"/>
                  </a:cubicBezTo>
                  <a:cubicBezTo>
                    <a:pt x="259" y="449"/>
                    <a:pt x="190" y="503"/>
                    <a:pt x="190" y="631"/>
                  </a:cubicBezTo>
                  <a:lnTo>
                    <a:pt x="190" y="1027"/>
                  </a:lnTo>
                  <a:lnTo>
                    <a:pt x="0" y="1027"/>
                  </a:lnTo>
                  <a:lnTo>
                    <a:pt x="0" y="0"/>
                  </a:lnTo>
                  <a:lnTo>
                    <a:pt x="190" y="0"/>
                  </a:lnTo>
                  <a:lnTo>
                    <a:pt x="190" y="376"/>
                  </a:lnTo>
                  <a:cubicBezTo>
                    <a:pt x="234" y="310"/>
                    <a:pt x="310" y="273"/>
                    <a:pt x="408" y="273"/>
                  </a:cubicBezTo>
                  <a:cubicBezTo>
                    <a:pt x="564" y="273"/>
                    <a:pt x="686" y="382"/>
                    <a:pt x="686" y="57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5DCE8089-9A07-404C-A33A-3827192D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8" y="1134"/>
              <a:ext cx="270" cy="295"/>
            </a:xfrm>
            <a:custGeom>
              <a:avLst/>
              <a:gdLst>
                <a:gd name="T0" fmla="*/ 0 w 975"/>
                <a:gd name="T1" fmla="*/ 534 h 1067"/>
                <a:gd name="T2" fmla="*/ 0 w 975"/>
                <a:gd name="T3" fmla="*/ 534 h 1067"/>
                <a:gd name="T4" fmla="*/ 534 w 975"/>
                <a:gd name="T5" fmla="*/ 0 h 1067"/>
                <a:gd name="T6" fmla="*/ 975 w 975"/>
                <a:gd name="T7" fmla="*/ 242 h 1067"/>
                <a:gd name="T8" fmla="*/ 801 w 975"/>
                <a:gd name="T9" fmla="*/ 343 h 1067"/>
                <a:gd name="T10" fmla="*/ 534 w 975"/>
                <a:gd name="T11" fmla="*/ 196 h 1067"/>
                <a:gd name="T12" fmla="*/ 201 w 975"/>
                <a:gd name="T13" fmla="*/ 534 h 1067"/>
                <a:gd name="T14" fmla="*/ 534 w 975"/>
                <a:gd name="T15" fmla="*/ 870 h 1067"/>
                <a:gd name="T16" fmla="*/ 801 w 975"/>
                <a:gd name="T17" fmla="*/ 724 h 1067"/>
                <a:gd name="T18" fmla="*/ 975 w 975"/>
                <a:gd name="T19" fmla="*/ 826 h 1067"/>
                <a:gd name="T20" fmla="*/ 534 w 975"/>
                <a:gd name="T21" fmla="*/ 1067 h 1067"/>
                <a:gd name="T22" fmla="*/ 0 w 975"/>
                <a:gd name="T23" fmla="*/ 534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5" h="1067">
                  <a:moveTo>
                    <a:pt x="0" y="534"/>
                  </a:moveTo>
                  <a:lnTo>
                    <a:pt x="0" y="534"/>
                  </a:lnTo>
                  <a:cubicBezTo>
                    <a:pt x="0" y="233"/>
                    <a:pt x="223" y="0"/>
                    <a:pt x="534" y="0"/>
                  </a:cubicBezTo>
                  <a:cubicBezTo>
                    <a:pt x="721" y="0"/>
                    <a:pt x="887" y="95"/>
                    <a:pt x="975" y="242"/>
                  </a:cubicBezTo>
                  <a:lnTo>
                    <a:pt x="801" y="343"/>
                  </a:lnTo>
                  <a:cubicBezTo>
                    <a:pt x="751" y="252"/>
                    <a:pt x="651" y="196"/>
                    <a:pt x="534" y="196"/>
                  </a:cubicBezTo>
                  <a:cubicBezTo>
                    <a:pt x="333" y="196"/>
                    <a:pt x="201" y="336"/>
                    <a:pt x="201" y="534"/>
                  </a:cubicBezTo>
                  <a:cubicBezTo>
                    <a:pt x="201" y="730"/>
                    <a:pt x="333" y="870"/>
                    <a:pt x="534" y="870"/>
                  </a:cubicBezTo>
                  <a:cubicBezTo>
                    <a:pt x="651" y="870"/>
                    <a:pt x="752" y="814"/>
                    <a:pt x="801" y="724"/>
                  </a:cubicBezTo>
                  <a:lnTo>
                    <a:pt x="975" y="826"/>
                  </a:lnTo>
                  <a:cubicBezTo>
                    <a:pt x="889" y="972"/>
                    <a:pt x="723" y="1067"/>
                    <a:pt x="534" y="1067"/>
                  </a:cubicBezTo>
                  <a:cubicBezTo>
                    <a:pt x="223" y="1067"/>
                    <a:pt x="0" y="833"/>
                    <a:pt x="0" y="53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0F00E94F-4BE4-4E24-A121-0DAEE3F7A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6" y="1215"/>
              <a:ext cx="210" cy="214"/>
            </a:xfrm>
            <a:custGeom>
              <a:avLst/>
              <a:gdLst>
                <a:gd name="T0" fmla="*/ 570 w 759"/>
                <a:gd name="T1" fmla="*/ 318 h 774"/>
                <a:gd name="T2" fmla="*/ 570 w 759"/>
                <a:gd name="T3" fmla="*/ 318 h 774"/>
                <a:gd name="T4" fmla="*/ 387 w 759"/>
                <a:gd name="T5" fmla="*/ 170 h 774"/>
                <a:gd name="T6" fmla="*/ 195 w 759"/>
                <a:gd name="T7" fmla="*/ 318 h 774"/>
                <a:gd name="T8" fmla="*/ 570 w 759"/>
                <a:gd name="T9" fmla="*/ 318 h 774"/>
                <a:gd name="T10" fmla="*/ 405 w 759"/>
                <a:gd name="T11" fmla="*/ 603 h 774"/>
                <a:gd name="T12" fmla="*/ 405 w 759"/>
                <a:gd name="T13" fmla="*/ 603 h 774"/>
                <a:gd name="T14" fmla="*/ 570 w 759"/>
                <a:gd name="T15" fmla="*/ 530 h 774"/>
                <a:gd name="T16" fmla="*/ 722 w 759"/>
                <a:gd name="T17" fmla="*/ 618 h 774"/>
                <a:gd name="T18" fmla="*/ 402 w 759"/>
                <a:gd name="T19" fmla="*/ 774 h 774"/>
                <a:gd name="T20" fmla="*/ 0 w 759"/>
                <a:gd name="T21" fmla="*/ 387 h 774"/>
                <a:gd name="T22" fmla="*/ 387 w 759"/>
                <a:gd name="T23" fmla="*/ 0 h 774"/>
                <a:gd name="T24" fmla="*/ 759 w 759"/>
                <a:gd name="T25" fmla="*/ 387 h 774"/>
                <a:gd name="T26" fmla="*/ 751 w 759"/>
                <a:gd name="T27" fmla="*/ 465 h 774"/>
                <a:gd name="T28" fmla="*/ 198 w 759"/>
                <a:gd name="T29" fmla="*/ 465 h 774"/>
                <a:gd name="T30" fmla="*/ 405 w 759"/>
                <a:gd name="T31" fmla="*/ 60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9" h="774">
                  <a:moveTo>
                    <a:pt x="570" y="318"/>
                  </a:moveTo>
                  <a:lnTo>
                    <a:pt x="570" y="318"/>
                  </a:lnTo>
                  <a:cubicBezTo>
                    <a:pt x="546" y="213"/>
                    <a:pt x="467" y="170"/>
                    <a:pt x="387" y="170"/>
                  </a:cubicBezTo>
                  <a:cubicBezTo>
                    <a:pt x="286" y="170"/>
                    <a:pt x="217" y="224"/>
                    <a:pt x="195" y="318"/>
                  </a:cubicBezTo>
                  <a:lnTo>
                    <a:pt x="570" y="318"/>
                  </a:lnTo>
                  <a:close/>
                  <a:moveTo>
                    <a:pt x="405" y="603"/>
                  </a:moveTo>
                  <a:lnTo>
                    <a:pt x="405" y="603"/>
                  </a:lnTo>
                  <a:cubicBezTo>
                    <a:pt x="478" y="603"/>
                    <a:pt x="537" y="572"/>
                    <a:pt x="570" y="530"/>
                  </a:cubicBezTo>
                  <a:lnTo>
                    <a:pt x="722" y="618"/>
                  </a:lnTo>
                  <a:cubicBezTo>
                    <a:pt x="653" y="717"/>
                    <a:pt x="543" y="774"/>
                    <a:pt x="402" y="774"/>
                  </a:cubicBezTo>
                  <a:cubicBezTo>
                    <a:pt x="156" y="774"/>
                    <a:pt x="0" y="606"/>
                    <a:pt x="0" y="387"/>
                  </a:cubicBezTo>
                  <a:cubicBezTo>
                    <a:pt x="0" y="169"/>
                    <a:pt x="157" y="0"/>
                    <a:pt x="387" y="0"/>
                  </a:cubicBezTo>
                  <a:cubicBezTo>
                    <a:pt x="605" y="0"/>
                    <a:pt x="759" y="172"/>
                    <a:pt x="759" y="387"/>
                  </a:cubicBezTo>
                  <a:cubicBezTo>
                    <a:pt x="759" y="415"/>
                    <a:pt x="756" y="440"/>
                    <a:pt x="751" y="465"/>
                  </a:cubicBezTo>
                  <a:lnTo>
                    <a:pt x="198" y="465"/>
                  </a:lnTo>
                  <a:cubicBezTo>
                    <a:pt x="225" y="562"/>
                    <a:pt x="305" y="603"/>
                    <a:pt x="405" y="6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D7DED268-9484-4B79-BE70-1ACEA02EE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9" y="1215"/>
              <a:ext cx="190" cy="209"/>
            </a:xfrm>
            <a:custGeom>
              <a:avLst/>
              <a:gdLst>
                <a:gd name="T0" fmla="*/ 686 w 686"/>
                <a:gd name="T1" fmla="*/ 304 h 754"/>
                <a:gd name="T2" fmla="*/ 686 w 686"/>
                <a:gd name="T3" fmla="*/ 304 h 754"/>
                <a:gd name="T4" fmla="*/ 686 w 686"/>
                <a:gd name="T5" fmla="*/ 754 h 754"/>
                <a:gd name="T6" fmla="*/ 496 w 686"/>
                <a:gd name="T7" fmla="*/ 754 h 754"/>
                <a:gd name="T8" fmla="*/ 496 w 686"/>
                <a:gd name="T9" fmla="*/ 327 h 754"/>
                <a:gd name="T10" fmla="*/ 351 w 686"/>
                <a:gd name="T11" fmla="*/ 176 h 754"/>
                <a:gd name="T12" fmla="*/ 190 w 686"/>
                <a:gd name="T13" fmla="*/ 358 h 754"/>
                <a:gd name="T14" fmla="*/ 190 w 686"/>
                <a:gd name="T15" fmla="*/ 754 h 754"/>
                <a:gd name="T16" fmla="*/ 0 w 686"/>
                <a:gd name="T17" fmla="*/ 754 h 754"/>
                <a:gd name="T18" fmla="*/ 0 w 686"/>
                <a:gd name="T19" fmla="*/ 21 h 754"/>
                <a:gd name="T20" fmla="*/ 190 w 686"/>
                <a:gd name="T21" fmla="*/ 21 h 754"/>
                <a:gd name="T22" fmla="*/ 190 w 686"/>
                <a:gd name="T23" fmla="*/ 103 h 754"/>
                <a:gd name="T24" fmla="*/ 408 w 686"/>
                <a:gd name="T25" fmla="*/ 0 h 754"/>
                <a:gd name="T26" fmla="*/ 686 w 686"/>
                <a:gd name="T27" fmla="*/ 304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6" h="754">
                  <a:moveTo>
                    <a:pt x="686" y="304"/>
                  </a:moveTo>
                  <a:lnTo>
                    <a:pt x="686" y="304"/>
                  </a:lnTo>
                  <a:lnTo>
                    <a:pt x="686" y="754"/>
                  </a:lnTo>
                  <a:lnTo>
                    <a:pt x="496" y="754"/>
                  </a:lnTo>
                  <a:lnTo>
                    <a:pt x="496" y="327"/>
                  </a:lnTo>
                  <a:cubicBezTo>
                    <a:pt x="496" y="227"/>
                    <a:pt x="436" y="176"/>
                    <a:pt x="351" y="176"/>
                  </a:cubicBezTo>
                  <a:cubicBezTo>
                    <a:pt x="259" y="176"/>
                    <a:pt x="190" y="230"/>
                    <a:pt x="190" y="358"/>
                  </a:cubicBezTo>
                  <a:lnTo>
                    <a:pt x="190" y="754"/>
                  </a:lnTo>
                  <a:lnTo>
                    <a:pt x="0" y="754"/>
                  </a:lnTo>
                  <a:lnTo>
                    <a:pt x="0" y="21"/>
                  </a:lnTo>
                  <a:lnTo>
                    <a:pt x="190" y="21"/>
                  </a:lnTo>
                  <a:lnTo>
                    <a:pt x="190" y="103"/>
                  </a:lnTo>
                  <a:cubicBezTo>
                    <a:pt x="234" y="37"/>
                    <a:pt x="310" y="0"/>
                    <a:pt x="408" y="0"/>
                  </a:cubicBezTo>
                  <a:cubicBezTo>
                    <a:pt x="564" y="0"/>
                    <a:pt x="686" y="109"/>
                    <a:pt x="686" y="3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9657F417-21B5-4245-A6BF-05BA0C542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1164"/>
              <a:ext cx="133" cy="268"/>
            </a:xfrm>
            <a:custGeom>
              <a:avLst/>
              <a:gdLst>
                <a:gd name="T0" fmla="*/ 317 w 482"/>
                <a:gd name="T1" fmla="*/ 387 h 968"/>
                <a:gd name="T2" fmla="*/ 317 w 482"/>
                <a:gd name="T3" fmla="*/ 387 h 968"/>
                <a:gd name="T4" fmla="*/ 317 w 482"/>
                <a:gd name="T5" fmla="*/ 693 h 968"/>
                <a:gd name="T6" fmla="*/ 482 w 482"/>
                <a:gd name="T7" fmla="*/ 767 h 968"/>
                <a:gd name="T8" fmla="*/ 482 w 482"/>
                <a:gd name="T9" fmla="*/ 939 h 968"/>
                <a:gd name="T10" fmla="*/ 127 w 482"/>
                <a:gd name="T11" fmla="*/ 693 h 968"/>
                <a:gd name="T12" fmla="*/ 127 w 482"/>
                <a:gd name="T13" fmla="*/ 387 h 968"/>
                <a:gd name="T14" fmla="*/ 0 w 482"/>
                <a:gd name="T15" fmla="*/ 387 h 968"/>
                <a:gd name="T16" fmla="*/ 0 w 482"/>
                <a:gd name="T17" fmla="*/ 206 h 968"/>
                <a:gd name="T18" fmla="*/ 127 w 482"/>
                <a:gd name="T19" fmla="*/ 206 h 968"/>
                <a:gd name="T20" fmla="*/ 127 w 482"/>
                <a:gd name="T21" fmla="*/ 57 h 968"/>
                <a:gd name="T22" fmla="*/ 317 w 482"/>
                <a:gd name="T23" fmla="*/ 0 h 968"/>
                <a:gd name="T24" fmla="*/ 317 w 482"/>
                <a:gd name="T25" fmla="*/ 206 h 968"/>
                <a:gd name="T26" fmla="*/ 482 w 482"/>
                <a:gd name="T27" fmla="*/ 206 h 968"/>
                <a:gd name="T28" fmla="*/ 482 w 482"/>
                <a:gd name="T29" fmla="*/ 387 h 968"/>
                <a:gd name="T30" fmla="*/ 317 w 482"/>
                <a:gd name="T31" fmla="*/ 38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2" h="968">
                  <a:moveTo>
                    <a:pt x="317" y="387"/>
                  </a:moveTo>
                  <a:lnTo>
                    <a:pt x="317" y="387"/>
                  </a:lnTo>
                  <a:lnTo>
                    <a:pt x="317" y="693"/>
                  </a:lnTo>
                  <a:cubicBezTo>
                    <a:pt x="317" y="772"/>
                    <a:pt x="374" y="773"/>
                    <a:pt x="482" y="767"/>
                  </a:cubicBezTo>
                  <a:lnTo>
                    <a:pt x="482" y="939"/>
                  </a:lnTo>
                  <a:cubicBezTo>
                    <a:pt x="217" y="968"/>
                    <a:pt x="127" y="891"/>
                    <a:pt x="127" y="693"/>
                  </a:cubicBezTo>
                  <a:lnTo>
                    <a:pt x="127" y="387"/>
                  </a:lnTo>
                  <a:lnTo>
                    <a:pt x="0" y="387"/>
                  </a:lnTo>
                  <a:lnTo>
                    <a:pt x="0" y="206"/>
                  </a:lnTo>
                  <a:lnTo>
                    <a:pt x="127" y="206"/>
                  </a:lnTo>
                  <a:lnTo>
                    <a:pt x="127" y="57"/>
                  </a:lnTo>
                  <a:lnTo>
                    <a:pt x="317" y="0"/>
                  </a:lnTo>
                  <a:lnTo>
                    <a:pt x="317" y="206"/>
                  </a:lnTo>
                  <a:lnTo>
                    <a:pt x="482" y="206"/>
                  </a:lnTo>
                  <a:lnTo>
                    <a:pt x="482" y="387"/>
                  </a:lnTo>
                  <a:lnTo>
                    <a:pt x="317" y="3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DDF17F78-439C-4766-998A-8F7AFBD5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" y="1217"/>
              <a:ext cx="114" cy="207"/>
            </a:xfrm>
            <a:custGeom>
              <a:avLst/>
              <a:gdLst>
                <a:gd name="T0" fmla="*/ 412 w 412"/>
                <a:gd name="T1" fmla="*/ 0 h 748"/>
                <a:gd name="T2" fmla="*/ 412 w 412"/>
                <a:gd name="T3" fmla="*/ 0 h 748"/>
                <a:gd name="T4" fmla="*/ 412 w 412"/>
                <a:gd name="T5" fmla="*/ 211 h 748"/>
                <a:gd name="T6" fmla="*/ 189 w 412"/>
                <a:gd name="T7" fmla="*/ 397 h 748"/>
                <a:gd name="T8" fmla="*/ 189 w 412"/>
                <a:gd name="T9" fmla="*/ 748 h 748"/>
                <a:gd name="T10" fmla="*/ 0 w 412"/>
                <a:gd name="T11" fmla="*/ 748 h 748"/>
                <a:gd name="T12" fmla="*/ 0 w 412"/>
                <a:gd name="T13" fmla="*/ 15 h 748"/>
                <a:gd name="T14" fmla="*/ 189 w 412"/>
                <a:gd name="T15" fmla="*/ 15 h 748"/>
                <a:gd name="T16" fmla="*/ 189 w 412"/>
                <a:gd name="T17" fmla="*/ 141 h 748"/>
                <a:gd name="T18" fmla="*/ 412 w 412"/>
                <a:gd name="T19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748">
                  <a:moveTo>
                    <a:pt x="412" y="0"/>
                  </a:moveTo>
                  <a:lnTo>
                    <a:pt x="412" y="0"/>
                  </a:lnTo>
                  <a:lnTo>
                    <a:pt x="412" y="211"/>
                  </a:lnTo>
                  <a:cubicBezTo>
                    <a:pt x="314" y="199"/>
                    <a:pt x="189" y="243"/>
                    <a:pt x="189" y="397"/>
                  </a:cubicBezTo>
                  <a:lnTo>
                    <a:pt x="189" y="748"/>
                  </a:lnTo>
                  <a:lnTo>
                    <a:pt x="0" y="748"/>
                  </a:lnTo>
                  <a:lnTo>
                    <a:pt x="0" y="15"/>
                  </a:lnTo>
                  <a:lnTo>
                    <a:pt x="189" y="15"/>
                  </a:lnTo>
                  <a:lnTo>
                    <a:pt x="189" y="141"/>
                  </a:lnTo>
                  <a:cubicBezTo>
                    <a:pt x="227" y="41"/>
                    <a:pt x="320" y="0"/>
                    <a:pt x="41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A4805DC5-B428-45E9-9E81-B94254262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5" y="1215"/>
              <a:ext cx="210" cy="214"/>
            </a:xfrm>
            <a:custGeom>
              <a:avLst/>
              <a:gdLst>
                <a:gd name="T0" fmla="*/ 569 w 758"/>
                <a:gd name="T1" fmla="*/ 318 h 774"/>
                <a:gd name="T2" fmla="*/ 569 w 758"/>
                <a:gd name="T3" fmla="*/ 318 h 774"/>
                <a:gd name="T4" fmla="*/ 387 w 758"/>
                <a:gd name="T5" fmla="*/ 170 h 774"/>
                <a:gd name="T6" fmla="*/ 195 w 758"/>
                <a:gd name="T7" fmla="*/ 318 h 774"/>
                <a:gd name="T8" fmla="*/ 569 w 758"/>
                <a:gd name="T9" fmla="*/ 318 h 774"/>
                <a:gd name="T10" fmla="*/ 405 w 758"/>
                <a:gd name="T11" fmla="*/ 603 h 774"/>
                <a:gd name="T12" fmla="*/ 405 w 758"/>
                <a:gd name="T13" fmla="*/ 603 h 774"/>
                <a:gd name="T14" fmla="*/ 569 w 758"/>
                <a:gd name="T15" fmla="*/ 530 h 774"/>
                <a:gd name="T16" fmla="*/ 722 w 758"/>
                <a:gd name="T17" fmla="*/ 618 h 774"/>
                <a:gd name="T18" fmla="*/ 402 w 758"/>
                <a:gd name="T19" fmla="*/ 774 h 774"/>
                <a:gd name="T20" fmla="*/ 0 w 758"/>
                <a:gd name="T21" fmla="*/ 387 h 774"/>
                <a:gd name="T22" fmla="*/ 387 w 758"/>
                <a:gd name="T23" fmla="*/ 0 h 774"/>
                <a:gd name="T24" fmla="*/ 758 w 758"/>
                <a:gd name="T25" fmla="*/ 387 h 774"/>
                <a:gd name="T26" fmla="*/ 751 w 758"/>
                <a:gd name="T27" fmla="*/ 465 h 774"/>
                <a:gd name="T28" fmla="*/ 198 w 758"/>
                <a:gd name="T29" fmla="*/ 465 h 774"/>
                <a:gd name="T30" fmla="*/ 405 w 758"/>
                <a:gd name="T31" fmla="*/ 60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8" h="774">
                  <a:moveTo>
                    <a:pt x="569" y="318"/>
                  </a:moveTo>
                  <a:lnTo>
                    <a:pt x="569" y="318"/>
                  </a:lnTo>
                  <a:cubicBezTo>
                    <a:pt x="546" y="213"/>
                    <a:pt x="466" y="170"/>
                    <a:pt x="387" y="170"/>
                  </a:cubicBezTo>
                  <a:cubicBezTo>
                    <a:pt x="286" y="170"/>
                    <a:pt x="217" y="224"/>
                    <a:pt x="195" y="318"/>
                  </a:cubicBezTo>
                  <a:lnTo>
                    <a:pt x="569" y="318"/>
                  </a:lnTo>
                  <a:close/>
                  <a:moveTo>
                    <a:pt x="405" y="603"/>
                  </a:moveTo>
                  <a:lnTo>
                    <a:pt x="405" y="603"/>
                  </a:lnTo>
                  <a:cubicBezTo>
                    <a:pt x="478" y="603"/>
                    <a:pt x="537" y="572"/>
                    <a:pt x="569" y="530"/>
                  </a:cubicBezTo>
                  <a:lnTo>
                    <a:pt x="722" y="618"/>
                  </a:lnTo>
                  <a:cubicBezTo>
                    <a:pt x="653" y="717"/>
                    <a:pt x="543" y="774"/>
                    <a:pt x="402" y="774"/>
                  </a:cubicBezTo>
                  <a:cubicBezTo>
                    <a:pt x="155" y="774"/>
                    <a:pt x="0" y="606"/>
                    <a:pt x="0" y="387"/>
                  </a:cubicBezTo>
                  <a:cubicBezTo>
                    <a:pt x="0" y="169"/>
                    <a:pt x="157" y="0"/>
                    <a:pt x="387" y="0"/>
                  </a:cubicBezTo>
                  <a:cubicBezTo>
                    <a:pt x="604" y="0"/>
                    <a:pt x="758" y="172"/>
                    <a:pt x="758" y="387"/>
                  </a:cubicBezTo>
                  <a:cubicBezTo>
                    <a:pt x="758" y="415"/>
                    <a:pt x="755" y="440"/>
                    <a:pt x="751" y="465"/>
                  </a:cubicBezTo>
                  <a:lnTo>
                    <a:pt x="198" y="465"/>
                  </a:lnTo>
                  <a:cubicBezTo>
                    <a:pt x="224" y="562"/>
                    <a:pt x="305" y="603"/>
                    <a:pt x="405" y="6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48905732-3458-426C-8979-CD5DAB737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" y="1139"/>
              <a:ext cx="164" cy="285"/>
            </a:xfrm>
            <a:custGeom>
              <a:avLst/>
              <a:gdLst>
                <a:gd name="T0" fmla="*/ 594 w 594"/>
                <a:gd name="T1" fmla="*/ 833 h 1027"/>
                <a:gd name="T2" fmla="*/ 594 w 594"/>
                <a:gd name="T3" fmla="*/ 833 h 1027"/>
                <a:gd name="T4" fmla="*/ 594 w 594"/>
                <a:gd name="T5" fmla="*/ 1027 h 1027"/>
                <a:gd name="T6" fmla="*/ 0 w 594"/>
                <a:gd name="T7" fmla="*/ 1027 h 1027"/>
                <a:gd name="T8" fmla="*/ 0 w 594"/>
                <a:gd name="T9" fmla="*/ 0 h 1027"/>
                <a:gd name="T10" fmla="*/ 203 w 594"/>
                <a:gd name="T11" fmla="*/ 0 h 1027"/>
                <a:gd name="T12" fmla="*/ 203 w 594"/>
                <a:gd name="T13" fmla="*/ 833 h 1027"/>
                <a:gd name="T14" fmla="*/ 594 w 594"/>
                <a:gd name="T15" fmla="*/ 833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4" h="1027">
                  <a:moveTo>
                    <a:pt x="594" y="833"/>
                  </a:moveTo>
                  <a:lnTo>
                    <a:pt x="594" y="833"/>
                  </a:lnTo>
                  <a:lnTo>
                    <a:pt x="594" y="1027"/>
                  </a:lnTo>
                  <a:lnTo>
                    <a:pt x="0" y="1027"/>
                  </a:lnTo>
                  <a:lnTo>
                    <a:pt x="0" y="0"/>
                  </a:lnTo>
                  <a:lnTo>
                    <a:pt x="203" y="0"/>
                  </a:lnTo>
                  <a:lnTo>
                    <a:pt x="203" y="833"/>
                  </a:lnTo>
                  <a:lnTo>
                    <a:pt x="594" y="8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EFB0CC6D-BD62-4AEE-858D-602D74EB5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2" y="1132"/>
              <a:ext cx="64" cy="292"/>
            </a:xfrm>
            <a:custGeom>
              <a:avLst/>
              <a:gdLst>
                <a:gd name="T0" fmla="*/ 22 w 234"/>
                <a:gd name="T1" fmla="*/ 321 h 1054"/>
                <a:gd name="T2" fmla="*/ 22 w 234"/>
                <a:gd name="T3" fmla="*/ 321 h 1054"/>
                <a:gd name="T4" fmla="*/ 211 w 234"/>
                <a:gd name="T5" fmla="*/ 321 h 1054"/>
                <a:gd name="T6" fmla="*/ 211 w 234"/>
                <a:gd name="T7" fmla="*/ 1054 h 1054"/>
                <a:gd name="T8" fmla="*/ 22 w 234"/>
                <a:gd name="T9" fmla="*/ 1054 h 1054"/>
                <a:gd name="T10" fmla="*/ 22 w 234"/>
                <a:gd name="T11" fmla="*/ 321 h 1054"/>
                <a:gd name="T12" fmla="*/ 0 w 234"/>
                <a:gd name="T13" fmla="*/ 117 h 1054"/>
                <a:gd name="T14" fmla="*/ 0 w 234"/>
                <a:gd name="T15" fmla="*/ 117 h 1054"/>
                <a:gd name="T16" fmla="*/ 116 w 234"/>
                <a:gd name="T17" fmla="*/ 0 h 1054"/>
                <a:gd name="T18" fmla="*/ 234 w 234"/>
                <a:gd name="T19" fmla="*/ 117 h 1054"/>
                <a:gd name="T20" fmla="*/ 116 w 234"/>
                <a:gd name="T21" fmla="*/ 233 h 1054"/>
                <a:gd name="T22" fmla="*/ 0 w 234"/>
                <a:gd name="T23" fmla="*/ 117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1054">
                  <a:moveTo>
                    <a:pt x="22" y="321"/>
                  </a:moveTo>
                  <a:lnTo>
                    <a:pt x="22" y="321"/>
                  </a:lnTo>
                  <a:lnTo>
                    <a:pt x="211" y="321"/>
                  </a:lnTo>
                  <a:lnTo>
                    <a:pt x="211" y="1054"/>
                  </a:lnTo>
                  <a:lnTo>
                    <a:pt x="22" y="1054"/>
                  </a:lnTo>
                  <a:lnTo>
                    <a:pt x="22" y="321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cubicBezTo>
                    <a:pt x="0" y="54"/>
                    <a:pt x="53" y="0"/>
                    <a:pt x="116" y="0"/>
                  </a:cubicBezTo>
                  <a:cubicBezTo>
                    <a:pt x="181" y="0"/>
                    <a:pt x="234" y="54"/>
                    <a:pt x="234" y="117"/>
                  </a:cubicBezTo>
                  <a:cubicBezTo>
                    <a:pt x="234" y="180"/>
                    <a:pt x="181" y="233"/>
                    <a:pt x="116" y="233"/>
                  </a:cubicBezTo>
                  <a:cubicBezTo>
                    <a:pt x="53" y="233"/>
                    <a:pt x="0" y="180"/>
                    <a:pt x="0" y="1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C094130A-54DC-41B9-8B05-FA2581AEB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5" y="1215"/>
              <a:ext cx="301" cy="209"/>
            </a:xfrm>
            <a:custGeom>
              <a:avLst/>
              <a:gdLst>
                <a:gd name="T0" fmla="*/ 1088 w 1088"/>
                <a:gd name="T1" fmla="*/ 302 h 754"/>
                <a:gd name="T2" fmla="*/ 1088 w 1088"/>
                <a:gd name="T3" fmla="*/ 302 h 754"/>
                <a:gd name="T4" fmla="*/ 1088 w 1088"/>
                <a:gd name="T5" fmla="*/ 754 h 754"/>
                <a:gd name="T6" fmla="*/ 899 w 1088"/>
                <a:gd name="T7" fmla="*/ 754 h 754"/>
                <a:gd name="T8" fmla="*/ 899 w 1088"/>
                <a:gd name="T9" fmla="*/ 315 h 754"/>
                <a:gd name="T10" fmla="*/ 776 w 1088"/>
                <a:gd name="T11" fmla="*/ 176 h 754"/>
                <a:gd name="T12" fmla="*/ 639 w 1088"/>
                <a:gd name="T13" fmla="*/ 342 h 754"/>
                <a:gd name="T14" fmla="*/ 639 w 1088"/>
                <a:gd name="T15" fmla="*/ 754 h 754"/>
                <a:gd name="T16" fmla="*/ 450 w 1088"/>
                <a:gd name="T17" fmla="*/ 754 h 754"/>
                <a:gd name="T18" fmla="*/ 450 w 1088"/>
                <a:gd name="T19" fmla="*/ 315 h 754"/>
                <a:gd name="T20" fmla="*/ 327 w 1088"/>
                <a:gd name="T21" fmla="*/ 176 h 754"/>
                <a:gd name="T22" fmla="*/ 189 w 1088"/>
                <a:gd name="T23" fmla="*/ 342 h 754"/>
                <a:gd name="T24" fmla="*/ 189 w 1088"/>
                <a:gd name="T25" fmla="*/ 754 h 754"/>
                <a:gd name="T26" fmla="*/ 0 w 1088"/>
                <a:gd name="T27" fmla="*/ 754 h 754"/>
                <a:gd name="T28" fmla="*/ 0 w 1088"/>
                <a:gd name="T29" fmla="*/ 21 h 754"/>
                <a:gd name="T30" fmla="*/ 189 w 1088"/>
                <a:gd name="T31" fmla="*/ 21 h 754"/>
                <a:gd name="T32" fmla="*/ 189 w 1088"/>
                <a:gd name="T33" fmla="*/ 98 h 754"/>
                <a:gd name="T34" fmla="*/ 393 w 1088"/>
                <a:gd name="T35" fmla="*/ 0 h 754"/>
                <a:gd name="T36" fmla="*/ 592 w 1088"/>
                <a:gd name="T37" fmla="*/ 106 h 754"/>
                <a:gd name="T38" fmla="*/ 811 w 1088"/>
                <a:gd name="T39" fmla="*/ 0 h 754"/>
                <a:gd name="T40" fmla="*/ 1088 w 1088"/>
                <a:gd name="T41" fmla="*/ 302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8" h="754">
                  <a:moveTo>
                    <a:pt x="1088" y="302"/>
                  </a:moveTo>
                  <a:lnTo>
                    <a:pt x="1088" y="302"/>
                  </a:lnTo>
                  <a:lnTo>
                    <a:pt x="1088" y="754"/>
                  </a:lnTo>
                  <a:lnTo>
                    <a:pt x="899" y="754"/>
                  </a:lnTo>
                  <a:lnTo>
                    <a:pt x="899" y="315"/>
                  </a:lnTo>
                  <a:cubicBezTo>
                    <a:pt x="899" y="229"/>
                    <a:pt x="855" y="176"/>
                    <a:pt x="776" y="176"/>
                  </a:cubicBezTo>
                  <a:cubicBezTo>
                    <a:pt x="692" y="176"/>
                    <a:pt x="639" y="232"/>
                    <a:pt x="639" y="342"/>
                  </a:cubicBezTo>
                  <a:lnTo>
                    <a:pt x="639" y="754"/>
                  </a:lnTo>
                  <a:lnTo>
                    <a:pt x="450" y="754"/>
                  </a:lnTo>
                  <a:lnTo>
                    <a:pt x="450" y="315"/>
                  </a:lnTo>
                  <a:cubicBezTo>
                    <a:pt x="450" y="229"/>
                    <a:pt x="406" y="176"/>
                    <a:pt x="327" y="176"/>
                  </a:cubicBezTo>
                  <a:cubicBezTo>
                    <a:pt x="246" y="176"/>
                    <a:pt x="189" y="232"/>
                    <a:pt x="189" y="342"/>
                  </a:cubicBezTo>
                  <a:lnTo>
                    <a:pt x="189" y="754"/>
                  </a:lnTo>
                  <a:lnTo>
                    <a:pt x="0" y="754"/>
                  </a:lnTo>
                  <a:lnTo>
                    <a:pt x="0" y="21"/>
                  </a:lnTo>
                  <a:lnTo>
                    <a:pt x="189" y="21"/>
                  </a:lnTo>
                  <a:lnTo>
                    <a:pt x="189" y="98"/>
                  </a:lnTo>
                  <a:cubicBezTo>
                    <a:pt x="230" y="37"/>
                    <a:pt x="299" y="0"/>
                    <a:pt x="393" y="0"/>
                  </a:cubicBezTo>
                  <a:cubicBezTo>
                    <a:pt x="484" y="0"/>
                    <a:pt x="552" y="38"/>
                    <a:pt x="592" y="106"/>
                  </a:cubicBezTo>
                  <a:cubicBezTo>
                    <a:pt x="638" y="40"/>
                    <a:pt x="711" y="0"/>
                    <a:pt x="811" y="0"/>
                  </a:cubicBezTo>
                  <a:cubicBezTo>
                    <a:pt x="978" y="0"/>
                    <a:pt x="1088" y="119"/>
                    <a:pt x="1088" y="30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6CE275F4-AEB9-422C-A195-990ADF92F5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1" y="1132"/>
              <a:ext cx="64" cy="292"/>
            </a:xfrm>
            <a:custGeom>
              <a:avLst/>
              <a:gdLst>
                <a:gd name="T0" fmla="*/ 22 w 233"/>
                <a:gd name="T1" fmla="*/ 321 h 1054"/>
                <a:gd name="T2" fmla="*/ 22 w 233"/>
                <a:gd name="T3" fmla="*/ 321 h 1054"/>
                <a:gd name="T4" fmla="*/ 211 w 233"/>
                <a:gd name="T5" fmla="*/ 321 h 1054"/>
                <a:gd name="T6" fmla="*/ 211 w 233"/>
                <a:gd name="T7" fmla="*/ 1054 h 1054"/>
                <a:gd name="T8" fmla="*/ 22 w 233"/>
                <a:gd name="T9" fmla="*/ 1054 h 1054"/>
                <a:gd name="T10" fmla="*/ 22 w 233"/>
                <a:gd name="T11" fmla="*/ 321 h 1054"/>
                <a:gd name="T12" fmla="*/ 0 w 233"/>
                <a:gd name="T13" fmla="*/ 117 h 1054"/>
                <a:gd name="T14" fmla="*/ 0 w 233"/>
                <a:gd name="T15" fmla="*/ 117 h 1054"/>
                <a:gd name="T16" fmla="*/ 116 w 233"/>
                <a:gd name="T17" fmla="*/ 0 h 1054"/>
                <a:gd name="T18" fmla="*/ 233 w 233"/>
                <a:gd name="T19" fmla="*/ 117 h 1054"/>
                <a:gd name="T20" fmla="*/ 116 w 233"/>
                <a:gd name="T21" fmla="*/ 233 h 1054"/>
                <a:gd name="T22" fmla="*/ 0 w 233"/>
                <a:gd name="T23" fmla="*/ 117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3" h="1054">
                  <a:moveTo>
                    <a:pt x="22" y="321"/>
                  </a:moveTo>
                  <a:lnTo>
                    <a:pt x="22" y="321"/>
                  </a:lnTo>
                  <a:lnTo>
                    <a:pt x="211" y="321"/>
                  </a:lnTo>
                  <a:lnTo>
                    <a:pt x="211" y="1054"/>
                  </a:lnTo>
                  <a:lnTo>
                    <a:pt x="22" y="1054"/>
                  </a:lnTo>
                  <a:lnTo>
                    <a:pt x="22" y="321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cubicBezTo>
                    <a:pt x="0" y="54"/>
                    <a:pt x="53" y="0"/>
                    <a:pt x="116" y="0"/>
                  </a:cubicBezTo>
                  <a:cubicBezTo>
                    <a:pt x="180" y="0"/>
                    <a:pt x="233" y="54"/>
                    <a:pt x="233" y="117"/>
                  </a:cubicBezTo>
                  <a:cubicBezTo>
                    <a:pt x="233" y="180"/>
                    <a:pt x="180" y="233"/>
                    <a:pt x="116" y="233"/>
                  </a:cubicBezTo>
                  <a:cubicBezTo>
                    <a:pt x="53" y="233"/>
                    <a:pt x="0" y="180"/>
                    <a:pt x="0" y="1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4528E4C3-1C47-4CF2-81A5-9B165D0F0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" y="1164"/>
              <a:ext cx="133" cy="268"/>
            </a:xfrm>
            <a:custGeom>
              <a:avLst/>
              <a:gdLst>
                <a:gd name="T0" fmla="*/ 317 w 483"/>
                <a:gd name="T1" fmla="*/ 387 h 968"/>
                <a:gd name="T2" fmla="*/ 317 w 483"/>
                <a:gd name="T3" fmla="*/ 387 h 968"/>
                <a:gd name="T4" fmla="*/ 317 w 483"/>
                <a:gd name="T5" fmla="*/ 693 h 968"/>
                <a:gd name="T6" fmla="*/ 483 w 483"/>
                <a:gd name="T7" fmla="*/ 767 h 968"/>
                <a:gd name="T8" fmla="*/ 483 w 483"/>
                <a:gd name="T9" fmla="*/ 939 h 968"/>
                <a:gd name="T10" fmla="*/ 128 w 483"/>
                <a:gd name="T11" fmla="*/ 693 h 968"/>
                <a:gd name="T12" fmla="*/ 128 w 483"/>
                <a:gd name="T13" fmla="*/ 387 h 968"/>
                <a:gd name="T14" fmla="*/ 0 w 483"/>
                <a:gd name="T15" fmla="*/ 387 h 968"/>
                <a:gd name="T16" fmla="*/ 0 w 483"/>
                <a:gd name="T17" fmla="*/ 206 h 968"/>
                <a:gd name="T18" fmla="*/ 128 w 483"/>
                <a:gd name="T19" fmla="*/ 206 h 968"/>
                <a:gd name="T20" fmla="*/ 128 w 483"/>
                <a:gd name="T21" fmla="*/ 57 h 968"/>
                <a:gd name="T22" fmla="*/ 317 w 483"/>
                <a:gd name="T23" fmla="*/ 0 h 968"/>
                <a:gd name="T24" fmla="*/ 317 w 483"/>
                <a:gd name="T25" fmla="*/ 206 h 968"/>
                <a:gd name="T26" fmla="*/ 483 w 483"/>
                <a:gd name="T27" fmla="*/ 206 h 968"/>
                <a:gd name="T28" fmla="*/ 483 w 483"/>
                <a:gd name="T29" fmla="*/ 387 h 968"/>
                <a:gd name="T30" fmla="*/ 317 w 483"/>
                <a:gd name="T31" fmla="*/ 38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3" h="968">
                  <a:moveTo>
                    <a:pt x="317" y="387"/>
                  </a:moveTo>
                  <a:lnTo>
                    <a:pt x="317" y="387"/>
                  </a:lnTo>
                  <a:lnTo>
                    <a:pt x="317" y="693"/>
                  </a:lnTo>
                  <a:cubicBezTo>
                    <a:pt x="317" y="772"/>
                    <a:pt x="374" y="773"/>
                    <a:pt x="483" y="767"/>
                  </a:cubicBezTo>
                  <a:lnTo>
                    <a:pt x="483" y="939"/>
                  </a:lnTo>
                  <a:cubicBezTo>
                    <a:pt x="217" y="968"/>
                    <a:pt x="128" y="891"/>
                    <a:pt x="128" y="693"/>
                  </a:cubicBezTo>
                  <a:lnTo>
                    <a:pt x="128" y="387"/>
                  </a:lnTo>
                  <a:lnTo>
                    <a:pt x="0" y="387"/>
                  </a:lnTo>
                  <a:lnTo>
                    <a:pt x="0" y="206"/>
                  </a:lnTo>
                  <a:lnTo>
                    <a:pt x="128" y="206"/>
                  </a:lnTo>
                  <a:lnTo>
                    <a:pt x="128" y="57"/>
                  </a:lnTo>
                  <a:lnTo>
                    <a:pt x="317" y="0"/>
                  </a:lnTo>
                  <a:lnTo>
                    <a:pt x="317" y="206"/>
                  </a:lnTo>
                  <a:lnTo>
                    <a:pt x="483" y="206"/>
                  </a:lnTo>
                  <a:lnTo>
                    <a:pt x="483" y="387"/>
                  </a:lnTo>
                  <a:lnTo>
                    <a:pt x="317" y="3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A50E1FE5-7B6D-451D-90CD-39C19E4A66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6" y="1215"/>
              <a:ext cx="210" cy="214"/>
            </a:xfrm>
            <a:custGeom>
              <a:avLst/>
              <a:gdLst>
                <a:gd name="T0" fmla="*/ 569 w 758"/>
                <a:gd name="T1" fmla="*/ 318 h 774"/>
                <a:gd name="T2" fmla="*/ 569 w 758"/>
                <a:gd name="T3" fmla="*/ 318 h 774"/>
                <a:gd name="T4" fmla="*/ 387 w 758"/>
                <a:gd name="T5" fmla="*/ 170 h 774"/>
                <a:gd name="T6" fmla="*/ 195 w 758"/>
                <a:gd name="T7" fmla="*/ 318 h 774"/>
                <a:gd name="T8" fmla="*/ 569 w 758"/>
                <a:gd name="T9" fmla="*/ 318 h 774"/>
                <a:gd name="T10" fmla="*/ 405 w 758"/>
                <a:gd name="T11" fmla="*/ 603 h 774"/>
                <a:gd name="T12" fmla="*/ 405 w 758"/>
                <a:gd name="T13" fmla="*/ 603 h 774"/>
                <a:gd name="T14" fmla="*/ 569 w 758"/>
                <a:gd name="T15" fmla="*/ 530 h 774"/>
                <a:gd name="T16" fmla="*/ 722 w 758"/>
                <a:gd name="T17" fmla="*/ 618 h 774"/>
                <a:gd name="T18" fmla="*/ 402 w 758"/>
                <a:gd name="T19" fmla="*/ 774 h 774"/>
                <a:gd name="T20" fmla="*/ 0 w 758"/>
                <a:gd name="T21" fmla="*/ 387 h 774"/>
                <a:gd name="T22" fmla="*/ 387 w 758"/>
                <a:gd name="T23" fmla="*/ 0 h 774"/>
                <a:gd name="T24" fmla="*/ 758 w 758"/>
                <a:gd name="T25" fmla="*/ 387 h 774"/>
                <a:gd name="T26" fmla="*/ 751 w 758"/>
                <a:gd name="T27" fmla="*/ 465 h 774"/>
                <a:gd name="T28" fmla="*/ 198 w 758"/>
                <a:gd name="T29" fmla="*/ 465 h 774"/>
                <a:gd name="T30" fmla="*/ 405 w 758"/>
                <a:gd name="T31" fmla="*/ 603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8" h="774">
                  <a:moveTo>
                    <a:pt x="569" y="318"/>
                  </a:moveTo>
                  <a:lnTo>
                    <a:pt x="569" y="318"/>
                  </a:lnTo>
                  <a:cubicBezTo>
                    <a:pt x="546" y="213"/>
                    <a:pt x="466" y="170"/>
                    <a:pt x="387" y="170"/>
                  </a:cubicBezTo>
                  <a:cubicBezTo>
                    <a:pt x="286" y="170"/>
                    <a:pt x="217" y="224"/>
                    <a:pt x="195" y="318"/>
                  </a:cubicBezTo>
                  <a:lnTo>
                    <a:pt x="569" y="318"/>
                  </a:lnTo>
                  <a:close/>
                  <a:moveTo>
                    <a:pt x="405" y="603"/>
                  </a:moveTo>
                  <a:lnTo>
                    <a:pt x="405" y="603"/>
                  </a:lnTo>
                  <a:cubicBezTo>
                    <a:pt x="478" y="603"/>
                    <a:pt x="537" y="572"/>
                    <a:pt x="569" y="530"/>
                  </a:cubicBezTo>
                  <a:lnTo>
                    <a:pt x="722" y="618"/>
                  </a:lnTo>
                  <a:cubicBezTo>
                    <a:pt x="653" y="717"/>
                    <a:pt x="543" y="774"/>
                    <a:pt x="402" y="774"/>
                  </a:cubicBezTo>
                  <a:cubicBezTo>
                    <a:pt x="155" y="774"/>
                    <a:pt x="0" y="606"/>
                    <a:pt x="0" y="387"/>
                  </a:cubicBezTo>
                  <a:cubicBezTo>
                    <a:pt x="0" y="169"/>
                    <a:pt x="157" y="0"/>
                    <a:pt x="387" y="0"/>
                  </a:cubicBezTo>
                  <a:cubicBezTo>
                    <a:pt x="604" y="0"/>
                    <a:pt x="758" y="172"/>
                    <a:pt x="758" y="387"/>
                  </a:cubicBezTo>
                  <a:cubicBezTo>
                    <a:pt x="758" y="415"/>
                    <a:pt x="755" y="440"/>
                    <a:pt x="751" y="465"/>
                  </a:cubicBezTo>
                  <a:lnTo>
                    <a:pt x="198" y="465"/>
                  </a:lnTo>
                  <a:cubicBezTo>
                    <a:pt x="224" y="562"/>
                    <a:pt x="305" y="603"/>
                    <a:pt x="405" y="6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963EDDFF-5C26-47CA-B4AB-A3FE7CA313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6" y="1139"/>
              <a:ext cx="218" cy="290"/>
            </a:xfrm>
            <a:custGeom>
              <a:avLst/>
              <a:gdLst>
                <a:gd name="T0" fmla="*/ 596 w 785"/>
                <a:gd name="T1" fmla="*/ 660 h 1047"/>
                <a:gd name="T2" fmla="*/ 596 w 785"/>
                <a:gd name="T3" fmla="*/ 660 h 1047"/>
                <a:gd name="T4" fmla="*/ 393 w 785"/>
                <a:gd name="T5" fmla="*/ 453 h 1047"/>
                <a:gd name="T6" fmla="*/ 190 w 785"/>
                <a:gd name="T7" fmla="*/ 660 h 1047"/>
                <a:gd name="T8" fmla="*/ 393 w 785"/>
                <a:gd name="T9" fmla="*/ 867 h 1047"/>
                <a:gd name="T10" fmla="*/ 596 w 785"/>
                <a:gd name="T11" fmla="*/ 660 h 1047"/>
                <a:gd name="T12" fmla="*/ 785 w 785"/>
                <a:gd name="T13" fmla="*/ 0 h 1047"/>
                <a:gd name="T14" fmla="*/ 785 w 785"/>
                <a:gd name="T15" fmla="*/ 0 h 1047"/>
                <a:gd name="T16" fmla="*/ 785 w 785"/>
                <a:gd name="T17" fmla="*/ 1027 h 1047"/>
                <a:gd name="T18" fmla="*/ 596 w 785"/>
                <a:gd name="T19" fmla="*/ 1027 h 1047"/>
                <a:gd name="T20" fmla="*/ 596 w 785"/>
                <a:gd name="T21" fmla="*/ 940 h 1047"/>
                <a:gd name="T22" fmla="*/ 358 w 785"/>
                <a:gd name="T23" fmla="*/ 1047 h 1047"/>
                <a:gd name="T24" fmla="*/ 0 w 785"/>
                <a:gd name="T25" fmla="*/ 660 h 1047"/>
                <a:gd name="T26" fmla="*/ 358 w 785"/>
                <a:gd name="T27" fmla="*/ 273 h 1047"/>
                <a:gd name="T28" fmla="*/ 596 w 785"/>
                <a:gd name="T29" fmla="*/ 380 h 1047"/>
                <a:gd name="T30" fmla="*/ 596 w 785"/>
                <a:gd name="T31" fmla="*/ 0 h 1047"/>
                <a:gd name="T32" fmla="*/ 785 w 785"/>
                <a:gd name="T33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5" h="1047">
                  <a:moveTo>
                    <a:pt x="596" y="660"/>
                  </a:moveTo>
                  <a:lnTo>
                    <a:pt x="596" y="660"/>
                  </a:lnTo>
                  <a:cubicBezTo>
                    <a:pt x="596" y="537"/>
                    <a:pt x="509" y="453"/>
                    <a:pt x="393" y="453"/>
                  </a:cubicBezTo>
                  <a:cubicBezTo>
                    <a:pt x="276" y="453"/>
                    <a:pt x="190" y="537"/>
                    <a:pt x="190" y="660"/>
                  </a:cubicBezTo>
                  <a:cubicBezTo>
                    <a:pt x="190" y="783"/>
                    <a:pt x="276" y="867"/>
                    <a:pt x="393" y="867"/>
                  </a:cubicBezTo>
                  <a:cubicBezTo>
                    <a:pt x="509" y="867"/>
                    <a:pt x="596" y="783"/>
                    <a:pt x="596" y="660"/>
                  </a:cubicBezTo>
                  <a:close/>
                  <a:moveTo>
                    <a:pt x="785" y="0"/>
                  </a:moveTo>
                  <a:lnTo>
                    <a:pt x="785" y="0"/>
                  </a:lnTo>
                  <a:lnTo>
                    <a:pt x="785" y="1027"/>
                  </a:lnTo>
                  <a:lnTo>
                    <a:pt x="596" y="1027"/>
                  </a:lnTo>
                  <a:lnTo>
                    <a:pt x="596" y="940"/>
                  </a:lnTo>
                  <a:cubicBezTo>
                    <a:pt x="543" y="1008"/>
                    <a:pt x="465" y="1047"/>
                    <a:pt x="358" y="1047"/>
                  </a:cubicBezTo>
                  <a:cubicBezTo>
                    <a:pt x="162" y="1047"/>
                    <a:pt x="0" y="879"/>
                    <a:pt x="0" y="660"/>
                  </a:cubicBezTo>
                  <a:cubicBezTo>
                    <a:pt x="0" y="442"/>
                    <a:pt x="162" y="273"/>
                    <a:pt x="358" y="273"/>
                  </a:cubicBezTo>
                  <a:cubicBezTo>
                    <a:pt x="465" y="273"/>
                    <a:pt x="543" y="313"/>
                    <a:pt x="596" y="380"/>
                  </a:cubicBezTo>
                  <a:lnTo>
                    <a:pt x="596" y="0"/>
                  </a:lnTo>
                  <a:lnTo>
                    <a:pt x="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39">
              <a:extLst>
                <a:ext uri="{FF2B5EF4-FFF2-40B4-BE49-F238E27FC236}">
                  <a16:creationId xmlns:a16="http://schemas.microsoft.com/office/drawing/2014/main" id="{4BC08D1C-2A16-474B-BC64-91AC6DFFF7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4" y="1788"/>
              <a:ext cx="248" cy="284"/>
            </a:xfrm>
            <a:custGeom>
              <a:avLst/>
              <a:gdLst>
                <a:gd name="T0" fmla="*/ 654 w 895"/>
                <a:gd name="T1" fmla="*/ 678 h 1027"/>
                <a:gd name="T2" fmla="*/ 654 w 895"/>
                <a:gd name="T3" fmla="*/ 678 h 1027"/>
                <a:gd name="T4" fmla="*/ 447 w 895"/>
                <a:gd name="T5" fmla="*/ 128 h 1027"/>
                <a:gd name="T6" fmla="*/ 240 w 895"/>
                <a:gd name="T7" fmla="*/ 678 h 1027"/>
                <a:gd name="T8" fmla="*/ 654 w 895"/>
                <a:gd name="T9" fmla="*/ 678 h 1027"/>
                <a:gd name="T10" fmla="*/ 691 w 895"/>
                <a:gd name="T11" fmla="*/ 775 h 1027"/>
                <a:gd name="T12" fmla="*/ 691 w 895"/>
                <a:gd name="T13" fmla="*/ 775 h 1027"/>
                <a:gd name="T14" fmla="*/ 204 w 895"/>
                <a:gd name="T15" fmla="*/ 775 h 1027"/>
                <a:gd name="T16" fmla="*/ 108 w 895"/>
                <a:gd name="T17" fmla="*/ 1027 h 1027"/>
                <a:gd name="T18" fmla="*/ 0 w 895"/>
                <a:gd name="T19" fmla="*/ 1027 h 1027"/>
                <a:gd name="T20" fmla="*/ 394 w 895"/>
                <a:gd name="T21" fmla="*/ 0 h 1027"/>
                <a:gd name="T22" fmla="*/ 500 w 895"/>
                <a:gd name="T23" fmla="*/ 0 h 1027"/>
                <a:gd name="T24" fmla="*/ 895 w 895"/>
                <a:gd name="T25" fmla="*/ 1027 h 1027"/>
                <a:gd name="T26" fmla="*/ 786 w 895"/>
                <a:gd name="T27" fmla="*/ 1027 h 1027"/>
                <a:gd name="T28" fmla="*/ 691 w 895"/>
                <a:gd name="T29" fmla="*/ 775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5" h="1027">
                  <a:moveTo>
                    <a:pt x="654" y="678"/>
                  </a:moveTo>
                  <a:lnTo>
                    <a:pt x="654" y="678"/>
                  </a:lnTo>
                  <a:lnTo>
                    <a:pt x="447" y="128"/>
                  </a:lnTo>
                  <a:lnTo>
                    <a:pt x="240" y="678"/>
                  </a:lnTo>
                  <a:lnTo>
                    <a:pt x="654" y="678"/>
                  </a:lnTo>
                  <a:close/>
                  <a:moveTo>
                    <a:pt x="691" y="775"/>
                  </a:moveTo>
                  <a:lnTo>
                    <a:pt x="691" y="775"/>
                  </a:lnTo>
                  <a:lnTo>
                    <a:pt x="204" y="775"/>
                  </a:lnTo>
                  <a:lnTo>
                    <a:pt x="108" y="1027"/>
                  </a:lnTo>
                  <a:lnTo>
                    <a:pt x="0" y="1027"/>
                  </a:lnTo>
                  <a:lnTo>
                    <a:pt x="394" y="0"/>
                  </a:lnTo>
                  <a:lnTo>
                    <a:pt x="500" y="0"/>
                  </a:lnTo>
                  <a:lnTo>
                    <a:pt x="895" y="1027"/>
                  </a:lnTo>
                  <a:lnTo>
                    <a:pt x="786" y="1027"/>
                  </a:lnTo>
                  <a:lnTo>
                    <a:pt x="691" y="7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95516584-B445-4F60-BAE3-EB69F2786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4" y="1788"/>
              <a:ext cx="203" cy="284"/>
            </a:xfrm>
            <a:custGeom>
              <a:avLst/>
              <a:gdLst>
                <a:gd name="T0" fmla="*/ 630 w 733"/>
                <a:gd name="T1" fmla="*/ 741 h 1027"/>
                <a:gd name="T2" fmla="*/ 630 w 733"/>
                <a:gd name="T3" fmla="*/ 741 h 1027"/>
                <a:gd name="T4" fmla="*/ 447 w 733"/>
                <a:gd name="T5" fmla="*/ 552 h 1027"/>
                <a:gd name="T6" fmla="*/ 103 w 733"/>
                <a:gd name="T7" fmla="*/ 552 h 1027"/>
                <a:gd name="T8" fmla="*/ 103 w 733"/>
                <a:gd name="T9" fmla="*/ 930 h 1027"/>
                <a:gd name="T10" fmla="*/ 447 w 733"/>
                <a:gd name="T11" fmla="*/ 930 h 1027"/>
                <a:gd name="T12" fmla="*/ 630 w 733"/>
                <a:gd name="T13" fmla="*/ 741 h 1027"/>
                <a:gd name="T14" fmla="*/ 103 w 733"/>
                <a:gd name="T15" fmla="*/ 97 h 1027"/>
                <a:gd name="T16" fmla="*/ 103 w 733"/>
                <a:gd name="T17" fmla="*/ 97 h 1027"/>
                <a:gd name="T18" fmla="*/ 103 w 733"/>
                <a:gd name="T19" fmla="*/ 455 h 1027"/>
                <a:gd name="T20" fmla="*/ 414 w 733"/>
                <a:gd name="T21" fmla="*/ 455 h 1027"/>
                <a:gd name="T22" fmla="*/ 587 w 733"/>
                <a:gd name="T23" fmla="*/ 276 h 1027"/>
                <a:gd name="T24" fmla="*/ 414 w 733"/>
                <a:gd name="T25" fmla="*/ 97 h 1027"/>
                <a:gd name="T26" fmla="*/ 103 w 733"/>
                <a:gd name="T27" fmla="*/ 97 h 1027"/>
                <a:gd name="T28" fmla="*/ 733 w 733"/>
                <a:gd name="T29" fmla="*/ 741 h 1027"/>
                <a:gd name="T30" fmla="*/ 733 w 733"/>
                <a:gd name="T31" fmla="*/ 741 h 1027"/>
                <a:gd name="T32" fmla="*/ 447 w 733"/>
                <a:gd name="T33" fmla="*/ 1027 h 1027"/>
                <a:gd name="T34" fmla="*/ 0 w 733"/>
                <a:gd name="T35" fmla="*/ 1027 h 1027"/>
                <a:gd name="T36" fmla="*/ 0 w 733"/>
                <a:gd name="T37" fmla="*/ 0 h 1027"/>
                <a:gd name="T38" fmla="*/ 414 w 733"/>
                <a:gd name="T39" fmla="*/ 0 h 1027"/>
                <a:gd name="T40" fmla="*/ 689 w 733"/>
                <a:gd name="T41" fmla="*/ 276 h 1027"/>
                <a:gd name="T42" fmla="*/ 569 w 733"/>
                <a:gd name="T43" fmla="*/ 495 h 1027"/>
                <a:gd name="T44" fmla="*/ 733 w 733"/>
                <a:gd name="T45" fmla="*/ 741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3" h="1027">
                  <a:moveTo>
                    <a:pt x="630" y="741"/>
                  </a:moveTo>
                  <a:lnTo>
                    <a:pt x="630" y="741"/>
                  </a:lnTo>
                  <a:cubicBezTo>
                    <a:pt x="630" y="637"/>
                    <a:pt x="548" y="552"/>
                    <a:pt x="447" y="552"/>
                  </a:cubicBezTo>
                  <a:lnTo>
                    <a:pt x="103" y="552"/>
                  </a:lnTo>
                  <a:lnTo>
                    <a:pt x="103" y="930"/>
                  </a:lnTo>
                  <a:lnTo>
                    <a:pt x="447" y="930"/>
                  </a:lnTo>
                  <a:cubicBezTo>
                    <a:pt x="548" y="930"/>
                    <a:pt x="630" y="847"/>
                    <a:pt x="630" y="741"/>
                  </a:cubicBezTo>
                  <a:close/>
                  <a:moveTo>
                    <a:pt x="103" y="97"/>
                  </a:moveTo>
                  <a:lnTo>
                    <a:pt x="103" y="97"/>
                  </a:lnTo>
                  <a:lnTo>
                    <a:pt x="103" y="455"/>
                  </a:lnTo>
                  <a:lnTo>
                    <a:pt x="414" y="455"/>
                  </a:lnTo>
                  <a:cubicBezTo>
                    <a:pt x="509" y="455"/>
                    <a:pt x="587" y="376"/>
                    <a:pt x="587" y="276"/>
                  </a:cubicBezTo>
                  <a:cubicBezTo>
                    <a:pt x="587" y="178"/>
                    <a:pt x="509" y="97"/>
                    <a:pt x="414" y="97"/>
                  </a:cubicBezTo>
                  <a:lnTo>
                    <a:pt x="103" y="97"/>
                  </a:lnTo>
                  <a:close/>
                  <a:moveTo>
                    <a:pt x="733" y="741"/>
                  </a:moveTo>
                  <a:lnTo>
                    <a:pt x="733" y="741"/>
                  </a:lnTo>
                  <a:cubicBezTo>
                    <a:pt x="733" y="900"/>
                    <a:pt x="606" y="1027"/>
                    <a:pt x="447" y="1027"/>
                  </a:cubicBezTo>
                  <a:lnTo>
                    <a:pt x="0" y="1027"/>
                  </a:lnTo>
                  <a:lnTo>
                    <a:pt x="0" y="0"/>
                  </a:lnTo>
                  <a:lnTo>
                    <a:pt x="414" y="0"/>
                  </a:lnTo>
                  <a:cubicBezTo>
                    <a:pt x="566" y="0"/>
                    <a:pt x="689" y="125"/>
                    <a:pt x="689" y="276"/>
                  </a:cubicBezTo>
                  <a:cubicBezTo>
                    <a:pt x="689" y="372"/>
                    <a:pt x="642" y="449"/>
                    <a:pt x="569" y="495"/>
                  </a:cubicBezTo>
                  <a:cubicBezTo>
                    <a:pt x="666" y="536"/>
                    <a:pt x="733" y="627"/>
                    <a:pt x="733" y="74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C1810FFF-2ECA-43FD-9063-A0AC3B4CD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" y="1788"/>
              <a:ext cx="210" cy="284"/>
            </a:xfrm>
            <a:custGeom>
              <a:avLst/>
              <a:gdLst>
                <a:gd name="T0" fmla="*/ 762 w 762"/>
                <a:gd name="T1" fmla="*/ 0 h 1027"/>
                <a:gd name="T2" fmla="*/ 762 w 762"/>
                <a:gd name="T3" fmla="*/ 0 h 1027"/>
                <a:gd name="T4" fmla="*/ 762 w 762"/>
                <a:gd name="T5" fmla="*/ 1027 h 1027"/>
                <a:gd name="T6" fmla="*/ 674 w 762"/>
                <a:gd name="T7" fmla="*/ 1027 h 1027"/>
                <a:gd name="T8" fmla="*/ 102 w 762"/>
                <a:gd name="T9" fmla="*/ 191 h 1027"/>
                <a:gd name="T10" fmla="*/ 102 w 762"/>
                <a:gd name="T11" fmla="*/ 1027 h 1027"/>
                <a:gd name="T12" fmla="*/ 0 w 762"/>
                <a:gd name="T13" fmla="*/ 1027 h 1027"/>
                <a:gd name="T14" fmla="*/ 0 w 762"/>
                <a:gd name="T15" fmla="*/ 0 h 1027"/>
                <a:gd name="T16" fmla="*/ 88 w 762"/>
                <a:gd name="T17" fmla="*/ 0 h 1027"/>
                <a:gd name="T18" fmla="*/ 660 w 762"/>
                <a:gd name="T19" fmla="*/ 837 h 1027"/>
                <a:gd name="T20" fmla="*/ 660 w 762"/>
                <a:gd name="T21" fmla="*/ 0 h 1027"/>
                <a:gd name="T22" fmla="*/ 762 w 762"/>
                <a:gd name="T23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1027">
                  <a:moveTo>
                    <a:pt x="762" y="0"/>
                  </a:moveTo>
                  <a:lnTo>
                    <a:pt x="762" y="0"/>
                  </a:lnTo>
                  <a:lnTo>
                    <a:pt x="762" y="1027"/>
                  </a:lnTo>
                  <a:lnTo>
                    <a:pt x="674" y="1027"/>
                  </a:lnTo>
                  <a:lnTo>
                    <a:pt x="102" y="191"/>
                  </a:lnTo>
                  <a:lnTo>
                    <a:pt x="102" y="1027"/>
                  </a:lnTo>
                  <a:lnTo>
                    <a:pt x="0" y="102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660" y="837"/>
                  </a:lnTo>
                  <a:lnTo>
                    <a:pt x="660" y="0"/>
                  </a:lnTo>
                  <a:lnTo>
                    <a:pt x="7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Freeform 42">
              <a:extLst>
                <a:ext uri="{FF2B5EF4-FFF2-40B4-BE49-F238E27FC236}">
                  <a16:creationId xmlns:a16="http://schemas.microsoft.com/office/drawing/2014/main" id="{1D8C5B77-5A7D-4410-A6F5-36AC0515C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" y="1788"/>
              <a:ext cx="99" cy="284"/>
            </a:xfrm>
            <a:custGeom>
              <a:avLst/>
              <a:gdLst>
                <a:gd name="T0" fmla="*/ 359 w 359"/>
                <a:gd name="T1" fmla="*/ 0 h 1027"/>
                <a:gd name="T2" fmla="*/ 359 w 359"/>
                <a:gd name="T3" fmla="*/ 0 h 1027"/>
                <a:gd name="T4" fmla="*/ 359 w 359"/>
                <a:gd name="T5" fmla="*/ 1027 h 1027"/>
                <a:gd name="T6" fmla="*/ 256 w 359"/>
                <a:gd name="T7" fmla="*/ 1027 h 1027"/>
                <a:gd name="T8" fmla="*/ 256 w 359"/>
                <a:gd name="T9" fmla="*/ 113 h 1027"/>
                <a:gd name="T10" fmla="*/ 26 w 359"/>
                <a:gd name="T11" fmla="*/ 182 h 1027"/>
                <a:gd name="T12" fmla="*/ 0 w 359"/>
                <a:gd name="T13" fmla="*/ 94 h 1027"/>
                <a:gd name="T14" fmla="*/ 271 w 359"/>
                <a:gd name="T15" fmla="*/ 0 h 1027"/>
                <a:gd name="T16" fmla="*/ 359 w 359"/>
                <a:gd name="T1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1027">
                  <a:moveTo>
                    <a:pt x="359" y="0"/>
                  </a:moveTo>
                  <a:lnTo>
                    <a:pt x="359" y="0"/>
                  </a:lnTo>
                  <a:lnTo>
                    <a:pt x="359" y="1027"/>
                  </a:lnTo>
                  <a:lnTo>
                    <a:pt x="256" y="1027"/>
                  </a:lnTo>
                  <a:lnTo>
                    <a:pt x="256" y="113"/>
                  </a:lnTo>
                  <a:lnTo>
                    <a:pt x="26" y="182"/>
                  </a:lnTo>
                  <a:lnTo>
                    <a:pt x="0" y="94"/>
                  </a:lnTo>
                  <a:lnTo>
                    <a:pt x="271" y="0"/>
                  </a:lnTo>
                  <a:lnTo>
                    <a:pt x="3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8BB3AF6C-6E63-4509-AC99-77E9EC7C0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1788"/>
              <a:ext cx="100" cy="284"/>
            </a:xfrm>
            <a:custGeom>
              <a:avLst/>
              <a:gdLst>
                <a:gd name="T0" fmla="*/ 360 w 360"/>
                <a:gd name="T1" fmla="*/ 0 h 1027"/>
                <a:gd name="T2" fmla="*/ 360 w 360"/>
                <a:gd name="T3" fmla="*/ 0 h 1027"/>
                <a:gd name="T4" fmla="*/ 360 w 360"/>
                <a:gd name="T5" fmla="*/ 1027 h 1027"/>
                <a:gd name="T6" fmla="*/ 257 w 360"/>
                <a:gd name="T7" fmla="*/ 1027 h 1027"/>
                <a:gd name="T8" fmla="*/ 257 w 360"/>
                <a:gd name="T9" fmla="*/ 113 h 1027"/>
                <a:gd name="T10" fmla="*/ 27 w 360"/>
                <a:gd name="T11" fmla="*/ 182 h 1027"/>
                <a:gd name="T12" fmla="*/ 0 w 360"/>
                <a:gd name="T13" fmla="*/ 94 h 1027"/>
                <a:gd name="T14" fmla="*/ 272 w 360"/>
                <a:gd name="T15" fmla="*/ 0 h 1027"/>
                <a:gd name="T16" fmla="*/ 360 w 360"/>
                <a:gd name="T1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027">
                  <a:moveTo>
                    <a:pt x="360" y="0"/>
                  </a:moveTo>
                  <a:lnTo>
                    <a:pt x="360" y="0"/>
                  </a:lnTo>
                  <a:lnTo>
                    <a:pt x="360" y="1027"/>
                  </a:lnTo>
                  <a:lnTo>
                    <a:pt x="257" y="1027"/>
                  </a:lnTo>
                  <a:lnTo>
                    <a:pt x="257" y="113"/>
                  </a:lnTo>
                  <a:lnTo>
                    <a:pt x="27" y="182"/>
                  </a:lnTo>
                  <a:lnTo>
                    <a:pt x="0" y="94"/>
                  </a:lnTo>
                  <a:lnTo>
                    <a:pt x="272" y="0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44">
              <a:extLst>
                <a:ext uri="{FF2B5EF4-FFF2-40B4-BE49-F238E27FC236}">
                  <a16:creationId xmlns:a16="http://schemas.microsoft.com/office/drawing/2014/main" id="{15742B00-5A13-457F-A12A-A1BA2A30C1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9" y="1788"/>
              <a:ext cx="190" cy="289"/>
            </a:xfrm>
            <a:custGeom>
              <a:avLst/>
              <a:gdLst>
                <a:gd name="T0" fmla="*/ 587 w 689"/>
                <a:gd name="T1" fmla="*/ 706 h 1045"/>
                <a:gd name="T2" fmla="*/ 587 w 689"/>
                <a:gd name="T3" fmla="*/ 706 h 1045"/>
                <a:gd name="T4" fmla="*/ 344 w 689"/>
                <a:gd name="T5" fmla="*/ 467 h 1045"/>
                <a:gd name="T6" fmla="*/ 102 w 689"/>
                <a:gd name="T7" fmla="*/ 706 h 1045"/>
                <a:gd name="T8" fmla="*/ 344 w 689"/>
                <a:gd name="T9" fmla="*/ 945 h 1045"/>
                <a:gd name="T10" fmla="*/ 587 w 689"/>
                <a:gd name="T11" fmla="*/ 706 h 1045"/>
                <a:gd name="T12" fmla="*/ 689 w 689"/>
                <a:gd name="T13" fmla="*/ 706 h 1045"/>
                <a:gd name="T14" fmla="*/ 689 w 689"/>
                <a:gd name="T15" fmla="*/ 706 h 1045"/>
                <a:gd name="T16" fmla="*/ 344 w 689"/>
                <a:gd name="T17" fmla="*/ 1045 h 1045"/>
                <a:gd name="T18" fmla="*/ 0 w 689"/>
                <a:gd name="T19" fmla="*/ 706 h 1045"/>
                <a:gd name="T20" fmla="*/ 63 w 689"/>
                <a:gd name="T21" fmla="*/ 501 h 1045"/>
                <a:gd name="T22" fmla="*/ 399 w 689"/>
                <a:gd name="T23" fmla="*/ 0 h 1045"/>
                <a:gd name="T24" fmla="*/ 515 w 689"/>
                <a:gd name="T25" fmla="*/ 0 h 1045"/>
                <a:gd name="T26" fmla="*/ 262 w 689"/>
                <a:gd name="T27" fmla="*/ 376 h 1045"/>
                <a:gd name="T28" fmla="*/ 344 w 689"/>
                <a:gd name="T29" fmla="*/ 367 h 1045"/>
                <a:gd name="T30" fmla="*/ 689 w 689"/>
                <a:gd name="T31" fmla="*/ 706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1045">
                  <a:moveTo>
                    <a:pt x="587" y="706"/>
                  </a:moveTo>
                  <a:lnTo>
                    <a:pt x="587" y="706"/>
                  </a:lnTo>
                  <a:cubicBezTo>
                    <a:pt x="587" y="562"/>
                    <a:pt x="490" y="467"/>
                    <a:pt x="344" y="467"/>
                  </a:cubicBezTo>
                  <a:cubicBezTo>
                    <a:pt x="199" y="467"/>
                    <a:pt x="102" y="562"/>
                    <a:pt x="102" y="706"/>
                  </a:cubicBezTo>
                  <a:cubicBezTo>
                    <a:pt x="102" y="850"/>
                    <a:pt x="199" y="945"/>
                    <a:pt x="344" y="945"/>
                  </a:cubicBezTo>
                  <a:cubicBezTo>
                    <a:pt x="490" y="945"/>
                    <a:pt x="587" y="850"/>
                    <a:pt x="587" y="706"/>
                  </a:cubicBezTo>
                  <a:close/>
                  <a:moveTo>
                    <a:pt x="689" y="706"/>
                  </a:moveTo>
                  <a:lnTo>
                    <a:pt x="689" y="706"/>
                  </a:lnTo>
                  <a:cubicBezTo>
                    <a:pt x="689" y="907"/>
                    <a:pt x="544" y="1045"/>
                    <a:pt x="344" y="1045"/>
                  </a:cubicBezTo>
                  <a:cubicBezTo>
                    <a:pt x="145" y="1045"/>
                    <a:pt x="0" y="907"/>
                    <a:pt x="0" y="706"/>
                  </a:cubicBezTo>
                  <a:cubicBezTo>
                    <a:pt x="0" y="625"/>
                    <a:pt x="23" y="556"/>
                    <a:pt x="63" y="501"/>
                  </a:cubicBezTo>
                  <a:lnTo>
                    <a:pt x="399" y="0"/>
                  </a:lnTo>
                  <a:lnTo>
                    <a:pt x="515" y="0"/>
                  </a:lnTo>
                  <a:lnTo>
                    <a:pt x="262" y="376"/>
                  </a:lnTo>
                  <a:cubicBezTo>
                    <a:pt x="289" y="370"/>
                    <a:pt x="317" y="367"/>
                    <a:pt x="344" y="367"/>
                  </a:cubicBezTo>
                  <a:cubicBezTo>
                    <a:pt x="544" y="367"/>
                    <a:pt x="689" y="505"/>
                    <a:pt x="689" y="7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6" name="Freeform 45">
              <a:extLst>
                <a:ext uri="{FF2B5EF4-FFF2-40B4-BE49-F238E27FC236}">
                  <a16:creationId xmlns:a16="http://schemas.microsoft.com/office/drawing/2014/main" id="{043D4CBE-C4FA-4801-A9E4-2A6094A53C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8" y="1783"/>
              <a:ext cx="215" cy="294"/>
            </a:xfrm>
            <a:custGeom>
              <a:avLst/>
              <a:gdLst>
                <a:gd name="T0" fmla="*/ 675 w 778"/>
                <a:gd name="T1" fmla="*/ 531 h 1062"/>
                <a:gd name="T2" fmla="*/ 675 w 778"/>
                <a:gd name="T3" fmla="*/ 531 h 1062"/>
                <a:gd name="T4" fmla="*/ 389 w 778"/>
                <a:gd name="T5" fmla="*/ 100 h 1062"/>
                <a:gd name="T6" fmla="*/ 103 w 778"/>
                <a:gd name="T7" fmla="*/ 531 h 1062"/>
                <a:gd name="T8" fmla="*/ 389 w 778"/>
                <a:gd name="T9" fmla="*/ 962 h 1062"/>
                <a:gd name="T10" fmla="*/ 675 w 778"/>
                <a:gd name="T11" fmla="*/ 531 h 1062"/>
                <a:gd name="T12" fmla="*/ 0 w 778"/>
                <a:gd name="T13" fmla="*/ 531 h 1062"/>
                <a:gd name="T14" fmla="*/ 0 w 778"/>
                <a:gd name="T15" fmla="*/ 531 h 1062"/>
                <a:gd name="T16" fmla="*/ 389 w 778"/>
                <a:gd name="T17" fmla="*/ 0 h 1062"/>
                <a:gd name="T18" fmla="*/ 778 w 778"/>
                <a:gd name="T19" fmla="*/ 531 h 1062"/>
                <a:gd name="T20" fmla="*/ 389 w 778"/>
                <a:gd name="T21" fmla="*/ 1062 h 1062"/>
                <a:gd name="T22" fmla="*/ 0 w 778"/>
                <a:gd name="T23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8" h="1062">
                  <a:moveTo>
                    <a:pt x="675" y="531"/>
                  </a:moveTo>
                  <a:lnTo>
                    <a:pt x="675" y="531"/>
                  </a:lnTo>
                  <a:cubicBezTo>
                    <a:pt x="675" y="257"/>
                    <a:pt x="569" y="100"/>
                    <a:pt x="389" y="100"/>
                  </a:cubicBezTo>
                  <a:cubicBezTo>
                    <a:pt x="209" y="100"/>
                    <a:pt x="103" y="257"/>
                    <a:pt x="103" y="531"/>
                  </a:cubicBezTo>
                  <a:cubicBezTo>
                    <a:pt x="103" y="805"/>
                    <a:pt x="209" y="962"/>
                    <a:pt x="389" y="962"/>
                  </a:cubicBezTo>
                  <a:cubicBezTo>
                    <a:pt x="569" y="962"/>
                    <a:pt x="675" y="805"/>
                    <a:pt x="675" y="531"/>
                  </a:cubicBezTo>
                  <a:close/>
                  <a:moveTo>
                    <a:pt x="0" y="531"/>
                  </a:moveTo>
                  <a:lnTo>
                    <a:pt x="0" y="531"/>
                  </a:lnTo>
                  <a:cubicBezTo>
                    <a:pt x="0" y="214"/>
                    <a:pt x="138" y="0"/>
                    <a:pt x="389" y="0"/>
                  </a:cubicBezTo>
                  <a:cubicBezTo>
                    <a:pt x="640" y="0"/>
                    <a:pt x="778" y="214"/>
                    <a:pt x="778" y="531"/>
                  </a:cubicBezTo>
                  <a:cubicBezTo>
                    <a:pt x="778" y="848"/>
                    <a:pt x="640" y="1062"/>
                    <a:pt x="389" y="1062"/>
                  </a:cubicBezTo>
                  <a:cubicBezTo>
                    <a:pt x="138" y="1062"/>
                    <a:pt x="0" y="848"/>
                    <a:pt x="0" y="5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Freeform 46">
              <a:extLst>
                <a:ext uri="{FF2B5EF4-FFF2-40B4-BE49-F238E27FC236}">
                  <a16:creationId xmlns:a16="http://schemas.microsoft.com/office/drawing/2014/main" id="{8017256C-6EF2-40DE-942A-23931C2A6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6" y="1788"/>
              <a:ext cx="187" cy="289"/>
            </a:xfrm>
            <a:custGeom>
              <a:avLst/>
              <a:gdLst>
                <a:gd name="T0" fmla="*/ 675 w 675"/>
                <a:gd name="T1" fmla="*/ 729 h 1045"/>
                <a:gd name="T2" fmla="*/ 675 w 675"/>
                <a:gd name="T3" fmla="*/ 729 h 1045"/>
                <a:gd name="T4" fmla="*/ 330 w 675"/>
                <a:gd name="T5" fmla="*/ 1045 h 1045"/>
                <a:gd name="T6" fmla="*/ 0 w 675"/>
                <a:gd name="T7" fmla="*/ 826 h 1045"/>
                <a:gd name="T8" fmla="*/ 87 w 675"/>
                <a:gd name="T9" fmla="*/ 776 h 1045"/>
                <a:gd name="T10" fmla="*/ 330 w 675"/>
                <a:gd name="T11" fmla="*/ 945 h 1045"/>
                <a:gd name="T12" fmla="*/ 572 w 675"/>
                <a:gd name="T13" fmla="*/ 729 h 1045"/>
                <a:gd name="T14" fmla="*/ 330 w 675"/>
                <a:gd name="T15" fmla="*/ 514 h 1045"/>
                <a:gd name="T16" fmla="*/ 52 w 675"/>
                <a:gd name="T17" fmla="*/ 514 h 1045"/>
                <a:gd name="T18" fmla="*/ 88 w 675"/>
                <a:gd name="T19" fmla="*/ 0 h 1045"/>
                <a:gd name="T20" fmla="*/ 638 w 675"/>
                <a:gd name="T21" fmla="*/ 0 h 1045"/>
                <a:gd name="T22" fmla="*/ 638 w 675"/>
                <a:gd name="T23" fmla="*/ 97 h 1045"/>
                <a:gd name="T24" fmla="*/ 179 w 675"/>
                <a:gd name="T25" fmla="*/ 97 h 1045"/>
                <a:gd name="T26" fmla="*/ 157 w 675"/>
                <a:gd name="T27" fmla="*/ 414 h 1045"/>
                <a:gd name="T28" fmla="*/ 330 w 675"/>
                <a:gd name="T29" fmla="*/ 414 h 1045"/>
                <a:gd name="T30" fmla="*/ 675 w 675"/>
                <a:gd name="T31" fmla="*/ 729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5" h="1045">
                  <a:moveTo>
                    <a:pt x="675" y="729"/>
                  </a:moveTo>
                  <a:lnTo>
                    <a:pt x="675" y="729"/>
                  </a:lnTo>
                  <a:cubicBezTo>
                    <a:pt x="675" y="933"/>
                    <a:pt x="511" y="1045"/>
                    <a:pt x="330" y="1045"/>
                  </a:cubicBezTo>
                  <a:cubicBezTo>
                    <a:pt x="182" y="1045"/>
                    <a:pt x="46" y="972"/>
                    <a:pt x="0" y="826"/>
                  </a:cubicBezTo>
                  <a:lnTo>
                    <a:pt x="87" y="776"/>
                  </a:lnTo>
                  <a:cubicBezTo>
                    <a:pt x="116" y="889"/>
                    <a:pt x="213" y="945"/>
                    <a:pt x="330" y="945"/>
                  </a:cubicBezTo>
                  <a:cubicBezTo>
                    <a:pt x="464" y="945"/>
                    <a:pt x="572" y="872"/>
                    <a:pt x="572" y="729"/>
                  </a:cubicBezTo>
                  <a:cubicBezTo>
                    <a:pt x="572" y="587"/>
                    <a:pt x="464" y="514"/>
                    <a:pt x="330" y="514"/>
                  </a:cubicBezTo>
                  <a:lnTo>
                    <a:pt x="52" y="514"/>
                  </a:lnTo>
                  <a:lnTo>
                    <a:pt x="88" y="0"/>
                  </a:lnTo>
                  <a:lnTo>
                    <a:pt x="638" y="0"/>
                  </a:lnTo>
                  <a:lnTo>
                    <a:pt x="638" y="97"/>
                  </a:lnTo>
                  <a:lnTo>
                    <a:pt x="179" y="97"/>
                  </a:lnTo>
                  <a:lnTo>
                    <a:pt x="157" y="414"/>
                  </a:lnTo>
                  <a:lnTo>
                    <a:pt x="330" y="414"/>
                  </a:lnTo>
                  <a:cubicBezTo>
                    <a:pt x="511" y="414"/>
                    <a:pt x="675" y="526"/>
                    <a:pt x="675" y="72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47">
              <a:extLst>
                <a:ext uri="{FF2B5EF4-FFF2-40B4-BE49-F238E27FC236}">
                  <a16:creationId xmlns:a16="http://schemas.microsoft.com/office/drawing/2014/main" id="{697EE162-04AB-4D2D-8158-708371DEA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" y="1788"/>
              <a:ext cx="215" cy="284"/>
            </a:xfrm>
            <a:custGeom>
              <a:avLst/>
              <a:gdLst>
                <a:gd name="T0" fmla="*/ 777 w 777"/>
                <a:gd name="T1" fmla="*/ 822 h 1027"/>
                <a:gd name="T2" fmla="*/ 777 w 777"/>
                <a:gd name="T3" fmla="*/ 822 h 1027"/>
                <a:gd name="T4" fmla="*/ 645 w 777"/>
                <a:gd name="T5" fmla="*/ 822 h 1027"/>
                <a:gd name="T6" fmla="*/ 645 w 777"/>
                <a:gd name="T7" fmla="*/ 1027 h 1027"/>
                <a:gd name="T8" fmla="*/ 543 w 777"/>
                <a:gd name="T9" fmla="*/ 1027 h 1027"/>
                <a:gd name="T10" fmla="*/ 543 w 777"/>
                <a:gd name="T11" fmla="*/ 822 h 1027"/>
                <a:gd name="T12" fmla="*/ 0 w 777"/>
                <a:gd name="T13" fmla="*/ 822 h 1027"/>
                <a:gd name="T14" fmla="*/ 0 w 777"/>
                <a:gd name="T15" fmla="*/ 725 h 1027"/>
                <a:gd name="T16" fmla="*/ 381 w 777"/>
                <a:gd name="T17" fmla="*/ 0 h 1027"/>
                <a:gd name="T18" fmla="*/ 494 w 777"/>
                <a:gd name="T19" fmla="*/ 0 h 1027"/>
                <a:gd name="T20" fmla="*/ 113 w 777"/>
                <a:gd name="T21" fmla="*/ 725 h 1027"/>
                <a:gd name="T22" fmla="*/ 543 w 777"/>
                <a:gd name="T23" fmla="*/ 725 h 1027"/>
                <a:gd name="T24" fmla="*/ 543 w 777"/>
                <a:gd name="T25" fmla="*/ 411 h 1027"/>
                <a:gd name="T26" fmla="*/ 645 w 777"/>
                <a:gd name="T27" fmla="*/ 411 h 1027"/>
                <a:gd name="T28" fmla="*/ 645 w 777"/>
                <a:gd name="T29" fmla="*/ 725 h 1027"/>
                <a:gd name="T30" fmla="*/ 777 w 777"/>
                <a:gd name="T31" fmla="*/ 725 h 1027"/>
                <a:gd name="T32" fmla="*/ 777 w 777"/>
                <a:gd name="T33" fmla="*/ 822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7" h="1027">
                  <a:moveTo>
                    <a:pt x="777" y="822"/>
                  </a:moveTo>
                  <a:lnTo>
                    <a:pt x="777" y="822"/>
                  </a:lnTo>
                  <a:lnTo>
                    <a:pt x="645" y="822"/>
                  </a:lnTo>
                  <a:lnTo>
                    <a:pt x="645" y="1027"/>
                  </a:lnTo>
                  <a:lnTo>
                    <a:pt x="543" y="1027"/>
                  </a:lnTo>
                  <a:lnTo>
                    <a:pt x="543" y="822"/>
                  </a:lnTo>
                  <a:lnTo>
                    <a:pt x="0" y="822"/>
                  </a:lnTo>
                  <a:lnTo>
                    <a:pt x="0" y="725"/>
                  </a:lnTo>
                  <a:lnTo>
                    <a:pt x="381" y="0"/>
                  </a:lnTo>
                  <a:lnTo>
                    <a:pt x="494" y="0"/>
                  </a:lnTo>
                  <a:lnTo>
                    <a:pt x="113" y="725"/>
                  </a:lnTo>
                  <a:lnTo>
                    <a:pt x="543" y="725"/>
                  </a:lnTo>
                  <a:lnTo>
                    <a:pt x="543" y="411"/>
                  </a:lnTo>
                  <a:lnTo>
                    <a:pt x="645" y="411"/>
                  </a:lnTo>
                  <a:lnTo>
                    <a:pt x="645" y="725"/>
                  </a:lnTo>
                  <a:lnTo>
                    <a:pt x="777" y="725"/>
                  </a:lnTo>
                  <a:lnTo>
                    <a:pt x="777" y="8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Freeform 48">
              <a:extLst>
                <a:ext uri="{FF2B5EF4-FFF2-40B4-BE49-F238E27FC236}">
                  <a16:creationId xmlns:a16="http://schemas.microsoft.com/office/drawing/2014/main" id="{90DF89B0-8F24-4D5D-9056-86BB18377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" y="1788"/>
              <a:ext cx="187" cy="289"/>
            </a:xfrm>
            <a:custGeom>
              <a:avLst/>
              <a:gdLst>
                <a:gd name="T0" fmla="*/ 675 w 675"/>
                <a:gd name="T1" fmla="*/ 729 h 1045"/>
                <a:gd name="T2" fmla="*/ 675 w 675"/>
                <a:gd name="T3" fmla="*/ 729 h 1045"/>
                <a:gd name="T4" fmla="*/ 330 w 675"/>
                <a:gd name="T5" fmla="*/ 1045 h 1045"/>
                <a:gd name="T6" fmla="*/ 0 w 675"/>
                <a:gd name="T7" fmla="*/ 826 h 1045"/>
                <a:gd name="T8" fmla="*/ 86 w 675"/>
                <a:gd name="T9" fmla="*/ 776 h 1045"/>
                <a:gd name="T10" fmla="*/ 330 w 675"/>
                <a:gd name="T11" fmla="*/ 945 h 1045"/>
                <a:gd name="T12" fmla="*/ 572 w 675"/>
                <a:gd name="T13" fmla="*/ 729 h 1045"/>
                <a:gd name="T14" fmla="*/ 330 w 675"/>
                <a:gd name="T15" fmla="*/ 514 h 1045"/>
                <a:gd name="T16" fmla="*/ 51 w 675"/>
                <a:gd name="T17" fmla="*/ 514 h 1045"/>
                <a:gd name="T18" fmla="*/ 88 w 675"/>
                <a:gd name="T19" fmla="*/ 0 h 1045"/>
                <a:gd name="T20" fmla="*/ 638 w 675"/>
                <a:gd name="T21" fmla="*/ 0 h 1045"/>
                <a:gd name="T22" fmla="*/ 638 w 675"/>
                <a:gd name="T23" fmla="*/ 97 h 1045"/>
                <a:gd name="T24" fmla="*/ 179 w 675"/>
                <a:gd name="T25" fmla="*/ 97 h 1045"/>
                <a:gd name="T26" fmla="*/ 157 w 675"/>
                <a:gd name="T27" fmla="*/ 414 h 1045"/>
                <a:gd name="T28" fmla="*/ 330 w 675"/>
                <a:gd name="T29" fmla="*/ 414 h 1045"/>
                <a:gd name="T30" fmla="*/ 675 w 675"/>
                <a:gd name="T31" fmla="*/ 729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5" h="1045">
                  <a:moveTo>
                    <a:pt x="675" y="729"/>
                  </a:moveTo>
                  <a:lnTo>
                    <a:pt x="675" y="729"/>
                  </a:lnTo>
                  <a:cubicBezTo>
                    <a:pt x="675" y="933"/>
                    <a:pt x="510" y="1045"/>
                    <a:pt x="330" y="1045"/>
                  </a:cubicBezTo>
                  <a:cubicBezTo>
                    <a:pt x="182" y="1045"/>
                    <a:pt x="45" y="972"/>
                    <a:pt x="0" y="826"/>
                  </a:cubicBezTo>
                  <a:lnTo>
                    <a:pt x="86" y="776"/>
                  </a:lnTo>
                  <a:cubicBezTo>
                    <a:pt x="116" y="889"/>
                    <a:pt x="212" y="945"/>
                    <a:pt x="330" y="945"/>
                  </a:cubicBezTo>
                  <a:cubicBezTo>
                    <a:pt x="464" y="945"/>
                    <a:pt x="572" y="872"/>
                    <a:pt x="572" y="729"/>
                  </a:cubicBezTo>
                  <a:cubicBezTo>
                    <a:pt x="572" y="587"/>
                    <a:pt x="464" y="514"/>
                    <a:pt x="330" y="514"/>
                  </a:cubicBezTo>
                  <a:lnTo>
                    <a:pt x="51" y="514"/>
                  </a:lnTo>
                  <a:lnTo>
                    <a:pt x="88" y="0"/>
                  </a:lnTo>
                  <a:lnTo>
                    <a:pt x="638" y="0"/>
                  </a:lnTo>
                  <a:lnTo>
                    <a:pt x="638" y="97"/>
                  </a:lnTo>
                  <a:lnTo>
                    <a:pt x="179" y="97"/>
                  </a:lnTo>
                  <a:lnTo>
                    <a:pt x="157" y="414"/>
                  </a:lnTo>
                  <a:lnTo>
                    <a:pt x="330" y="414"/>
                  </a:lnTo>
                  <a:cubicBezTo>
                    <a:pt x="510" y="414"/>
                    <a:pt x="675" y="526"/>
                    <a:pt x="675" y="72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49">
              <a:extLst>
                <a:ext uri="{FF2B5EF4-FFF2-40B4-BE49-F238E27FC236}">
                  <a16:creationId xmlns:a16="http://schemas.microsoft.com/office/drawing/2014/main" id="{32F8A8A2-83D0-4B3E-B457-52F6225BB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" y="1788"/>
              <a:ext cx="215" cy="284"/>
            </a:xfrm>
            <a:custGeom>
              <a:avLst/>
              <a:gdLst>
                <a:gd name="T0" fmla="*/ 777 w 777"/>
                <a:gd name="T1" fmla="*/ 822 h 1027"/>
                <a:gd name="T2" fmla="*/ 777 w 777"/>
                <a:gd name="T3" fmla="*/ 822 h 1027"/>
                <a:gd name="T4" fmla="*/ 645 w 777"/>
                <a:gd name="T5" fmla="*/ 822 h 1027"/>
                <a:gd name="T6" fmla="*/ 645 w 777"/>
                <a:gd name="T7" fmla="*/ 1027 h 1027"/>
                <a:gd name="T8" fmla="*/ 543 w 777"/>
                <a:gd name="T9" fmla="*/ 1027 h 1027"/>
                <a:gd name="T10" fmla="*/ 543 w 777"/>
                <a:gd name="T11" fmla="*/ 822 h 1027"/>
                <a:gd name="T12" fmla="*/ 0 w 777"/>
                <a:gd name="T13" fmla="*/ 822 h 1027"/>
                <a:gd name="T14" fmla="*/ 0 w 777"/>
                <a:gd name="T15" fmla="*/ 725 h 1027"/>
                <a:gd name="T16" fmla="*/ 381 w 777"/>
                <a:gd name="T17" fmla="*/ 0 h 1027"/>
                <a:gd name="T18" fmla="*/ 494 w 777"/>
                <a:gd name="T19" fmla="*/ 0 h 1027"/>
                <a:gd name="T20" fmla="*/ 113 w 777"/>
                <a:gd name="T21" fmla="*/ 725 h 1027"/>
                <a:gd name="T22" fmla="*/ 543 w 777"/>
                <a:gd name="T23" fmla="*/ 725 h 1027"/>
                <a:gd name="T24" fmla="*/ 543 w 777"/>
                <a:gd name="T25" fmla="*/ 411 h 1027"/>
                <a:gd name="T26" fmla="*/ 645 w 777"/>
                <a:gd name="T27" fmla="*/ 411 h 1027"/>
                <a:gd name="T28" fmla="*/ 645 w 777"/>
                <a:gd name="T29" fmla="*/ 725 h 1027"/>
                <a:gd name="T30" fmla="*/ 777 w 777"/>
                <a:gd name="T31" fmla="*/ 725 h 1027"/>
                <a:gd name="T32" fmla="*/ 777 w 777"/>
                <a:gd name="T33" fmla="*/ 822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7" h="1027">
                  <a:moveTo>
                    <a:pt x="777" y="822"/>
                  </a:moveTo>
                  <a:lnTo>
                    <a:pt x="777" y="822"/>
                  </a:lnTo>
                  <a:lnTo>
                    <a:pt x="645" y="822"/>
                  </a:lnTo>
                  <a:lnTo>
                    <a:pt x="645" y="1027"/>
                  </a:lnTo>
                  <a:lnTo>
                    <a:pt x="543" y="1027"/>
                  </a:lnTo>
                  <a:lnTo>
                    <a:pt x="543" y="822"/>
                  </a:lnTo>
                  <a:lnTo>
                    <a:pt x="0" y="822"/>
                  </a:lnTo>
                  <a:lnTo>
                    <a:pt x="0" y="725"/>
                  </a:lnTo>
                  <a:lnTo>
                    <a:pt x="381" y="0"/>
                  </a:lnTo>
                  <a:lnTo>
                    <a:pt x="494" y="0"/>
                  </a:lnTo>
                  <a:lnTo>
                    <a:pt x="113" y="725"/>
                  </a:lnTo>
                  <a:lnTo>
                    <a:pt x="543" y="725"/>
                  </a:lnTo>
                  <a:lnTo>
                    <a:pt x="543" y="411"/>
                  </a:lnTo>
                  <a:lnTo>
                    <a:pt x="645" y="411"/>
                  </a:lnTo>
                  <a:lnTo>
                    <a:pt x="645" y="725"/>
                  </a:lnTo>
                  <a:lnTo>
                    <a:pt x="777" y="725"/>
                  </a:lnTo>
                  <a:lnTo>
                    <a:pt x="777" y="8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50">
              <a:extLst>
                <a:ext uri="{FF2B5EF4-FFF2-40B4-BE49-F238E27FC236}">
                  <a16:creationId xmlns:a16="http://schemas.microsoft.com/office/drawing/2014/main" id="{06CD750F-0AB0-4CE7-B123-663E62B25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" y="1788"/>
              <a:ext cx="100" cy="284"/>
            </a:xfrm>
            <a:custGeom>
              <a:avLst/>
              <a:gdLst>
                <a:gd name="T0" fmla="*/ 360 w 360"/>
                <a:gd name="T1" fmla="*/ 0 h 1027"/>
                <a:gd name="T2" fmla="*/ 360 w 360"/>
                <a:gd name="T3" fmla="*/ 0 h 1027"/>
                <a:gd name="T4" fmla="*/ 360 w 360"/>
                <a:gd name="T5" fmla="*/ 1027 h 1027"/>
                <a:gd name="T6" fmla="*/ 257 w 360"/>
                <a:gd name="T7" fmla="*/ 1027 h 1027"/>
                <a:gd name="T8" fmla="*/ 257 w 360"/>
                <a:gd name="T9" fmla="*/ 113 h 1027"/>
                <a:gd name="T10" fmla="*/ 27 w 360"/>
                <a:gd name="T11" fmla="*/ 182 h 1027"/>
                <a:gd name="T12" fmla="*/ 0 w 360"/>
                <a:gd name="T13" fmla="*/ 94 h 1027"/>
                <a:gd name="T14" fmla="*/ 272 w 360"/>
                <a:gd name="T15" fmla="*/ 0 h 1027"/>
                <a:gd name="T16" fmla="*/ 360 w 360"/>
                <a:gd name="T1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1027">
                  <a:moveTo>
                    <a:pt x="360" y="0"/>
                  </a:moveTo>
                  <a:lnTo>
                    <a:pt x="360" y="0"/>
                  </a:lnTo>
                  <a:lnTo>
                    <a:pt x="360" y="1027"/>
                  </a:lnTo>
                  <a:lnTo>
                    <a:pt x="257" y="1027"/>
                  </a:lnTo>
                  <a:lnTo>
                    <a:pt x="257" y="113"/>
                  </a:lnTo>
                  <a:lnTo>
                    <a:pt x="27" y="182"/>
                  </a:lnTo>
                  <a:lnTo>
                    <a:pt x="0" y="94"/>
                  </a:lnTo>
                  <a:lnTo>
                    <a:pt x="272" y="0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51">
              <a:extLst>
                <a:ext uri="{FF2B5EF4-FFF2-40B4-BE49-F238E27FC236}">
                  <a16:creationId xmlns:a16="http://schemas.microsoft.com/office/drawing/2014/main" id="{85E8D09F-4883-4155-AA2D-6AE01353C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" y="1788"/>
              <a:ext cx="215" cy="284"/>
            </a:xfrm>
            <a:custGeom>
              <a:avLst/>
              <a:gdLst>
                <a:gd name="T0" fmla="*/ 778 w 778"/>
                <a:gd name="T1" fmla="*/ 822 h 1027"/>
                <a:gd name="T2" fmla="*/ 778 w 778"/>
                <a:gd name="T3" fmla="*/ 822 h 1027"/>
                <a:gd name="T4" fmla="*/ 646 w 778"/>
                <a:gd name="T5" fmla="*/ 822 h 1027"/>
                <a:gd name="T6" fmla="*/ 646 w 778"/>
                <a:gd name="T7" fmla="*/ 1027 h 1027"/>
                <a:gd name="T8" fmla="*/ 543 w 778"/>
                <a:gd name="T9" fmla="*/ 1027 h 1027"/>
                <a:gd name="T10" fmla="*/ 543 w 778"/>
                <a:gd name="T11" fmla="*/ 822 h 1027"/>
                <a:gd name="T12" fmla="*/ 0 w 778"/>
                <a:gd name="T13" fmla="*/ 822 h 1027"/>
                <a:gd name="T14" fmla="*/ 0 w 778"/>
                <a:gd name="T15" fmla="*/ 725 h 1027"/>
                <a:gd name="T16" fmla="*/ 382 w 778"/>
                <a:gd name="T17" fmla="*/ 0 h 1027"/>
                <a:gd name="T18" fmla="*/ 495 w 778"/>
                <a:gd name="T19" fmla="*/ 0 h 1027"/>
                <a:gd name="T20" fmla="*/ 113 w 778"/>
                <a:gd name="T21" fmla="*/ 725 h 1027"/>
                <a:gd name="T22" fmla="*/ 543 w 778"/>
                <a:gd name="T23" fmla="*/ 725 h 1027"/>
                <a:gd name="T24" fmla="*/ 543 w 778"/>
                <a:gd name="T25" fmla="*/ 411 h 1027"/>
                <a:gd name="T26" fmla="*/ 646 w 778"/>
                <a:gd name="T27" fmla="*/ 411 h 1027"/>
                <a:gd name="T28" fmla="*/ 646 w 778"/>
                <a:gd name="T29" fmla="*/ 725 h 1027"/>
                <a:gd name="T30" fmla="*/ 778 w 778"/>
                <a:gd name="T31" fmla="*/ 725 h 1027"/>
                <a:gd name="T32" fmla="*/ 778 w 778"/>
                <a:gd name="T33" fmla="*/ 822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8" h="1027">
                  <a:moveTo>
                    <a:pt x="778" y="822"/>
                  </a:moveTo>
                  <a:lnTo>
                    <a:pt x="778" y="822"/>
                  </a:lnTo>
                  <a:lnTo>
                    <a:pt x="646" y="822"/>
                  </a:lnTo>
                  <a:lnTo>
                    <a:pt x="646" y="1027"/>
                  </a:lnTo>
                  <a:lnTo>
                    <a:pt x="543" y="1027"/>
                  </a:lnTo>
                  <a:lnTo>
                    <a:pt x="543" y="822"/>
                  </a:lnTo>
                  <a:lnTo>
                    <a:pt x="0" y="822"/>
                  </a:lnTo>
                  <a:lnTo>
                    <a:pt x="0" y="725"/>
                  </a:lnTo>
                  <a:lnTo>
                    <a:pt x="382" y="0"/>
                  </a:lnTo>
                  <a:lnTo>
                    <a:pt x="495" y="0"/>
                  </a:lnTo>
                  <a:lnTo>
                    <a:pt x="113" y="725"/>
                  </a:lnTo>
                  <a:lnTo>
                    <a:pt x="543" y="725"/>
                  </a:lnTo>
                  <a:lnTo>
                    <a:pt x="543" y="411"/>
                  </a:lnTo>
                  <a:lnTo>
                    <a:pt x="646" y="411"/>
                  </a:lnTo>
                  <a:lnTo>
                    <a:pt x="646" y="725"/>
                  </a:lnTo>
                  <a:lnTo>
                    <a:pt x="778" y="725"/>
                  </a:lnTo>
                  <a:lnTo>
                    <a:pt x="778" y="8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52">
              <a:extLst>
                <a:ext uri="{FF2B5EF4-FFF2-40B4-BE49-F238E27FC236}">
                  <a16:creationId xmlns:a16="http://schemas.microsoft.com/office/drawing/2014/main" id="{E084D895-D408-4C04-8E16-D53D35071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" y="1788"/>
              <a:ext cx="215" cy="284"/>
            </a:xfrm>
            <a:custGeom>
              <a:avLst/>
              <a:gdLst>
                <a:gd name="T0" fmla="*/ 778 w 778"/>
                <a:gd name="T1" fmla="*/ 822 h 1027"/>
                <a:gd name="T2" fmla="*/ 778 w 778"/>
                <a:gd name="T3" fmla="*/ 822 h 1027"/>
                <a:gd name="T4" fmla="*/ 645 w 778"/>
                <a:gd name="T5" fmla="*/ 822 h 1027"/>
                <a:gd name="T6" fmla="*/ 645 w 778"/>
                <a:gd name="T7" fmla="*/ 1027 h 1027"/>
                <a:gd name="T8" fmla="*/ 543 w 778"/>
                <a:gd name="T9" fmla="*/ 1027 h 1027"/>
                <a:gd name="T10" fmla="*/ 543 w 778"/>
                <a:gd name="T11" fmla="*/ 822 h 1027"/>
                <a:gd name="T12" fmla="*/ 0 w 778"/>
                <a:gd name="T13" fmla="*/ 822 h 1027"/>
                <a:gd name="T14" fmla="*/ 0 w 778"/>
                <a:gd name="T15" fmla="*/ 725 h 1027"/>
                <a:gd name="T16" fmla="*/ 381 w 778"/>
                <a:gd name="T17" fmla="*/ 0 h 1027"/>
                <a:gd name="T18" fmla="*/ 494 w 778"/>
                <a:gd name="T19" fmla="*/ 0 h 1027"/>
                <a:gd name="T20" fmla="*/ 113 w 778"/>
                <a:gd name="T21" fmla="*/ 725 h 1027"/>
                <a:gd name="T22" fmla="*/ 543 w 778"/>
                <a:gd name="T23" fmla="*/ 725 h 1027"/>
                <a:gd name="T24" fmla="*/ 543 w 778"/>
                <a:gd name="T25" fmla="*/ 411 h 1027"/>
                <a:gd name="T26" fmla="*/ 645 w 778"/>
                <a:gd name="T27" fmla="*/ 411 h 1027"/>
                <a:gd name="T28" fmla="*/ 645 w 778"/>
                <a:gd name="T29" fmla="*/ 725 h 1027"/>
                <a:gd name="T30" fmla="*/ 778 w 778"/>
                <a:gd name="T31" fmla="*/ 725 h 1027"/>
                <a:gd name="T32" fmla="*/ 778 w 778"/>
                <a:gd name="T33" fmla="*/ 822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8" h="1027">
                  <a:moveTo>
                    <a:pt x="778" y="822"/>
                  </a:moveTo>
                  <a:lnTo>
                    <a:pt x="778" y="822"/>
                  </a:lnTo>
                  <a:lnTo>
                    <a:pt x="645" y="822"/>
                  </a:lnTo>
                  <a:lnTo>
                    <a:pt x="645" y="1027"/>
                  </a:lnTo>
                  <a:lnTo>
                    <a:pt x="543" y="1027"/>
                  </a:lnTo>
                  <a:lnTo>
                    <a:pt x="543" y="822"/>
                  </a:lnTo>
                  <a:lnTo>
                    <a:pt x="0" y="822"/>
                  </a:lnTo>
                  <a:lnTo>
                    <a:pt x="0" y="725"/>
                  </a:lnTo>
                  <a:lnTo>
                    <a:pt x="381" y="0"/>
                  </a:lnTo>
                  <a:lnTo>
                    <a:pt x="494" y="0"/>
                  </a:lnTo>
                  <a:lnTo>
                    <a:pt x="113" y="725"/>
                  </a:lnTo>
                  <a:lnTo>
                    <a:pt x="543" y="725"/>
                  </a:lnTo>
                  <a:lnTo>
                    <a:pt x="543" y="411"/>
                  </a:lnTo>
                  <a:lnTo>
                    <a:pt x="645" y="411"/>
                  </a:lnTo>
                  <a:lnTo>
                    <a:pt x="645" y="725"/>
                  </a:lnTo>
                  <a:lnTo>
                    <a:pt x="778" y="725"/>
                  </a:lnTo>
                  <a:lnTo>
                    <a:pt x="778" y="8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53">
              <a:extLst>
                <a:ext uri="{FF2B5EF4-FFF2-40B4-BE49-F238E27FC236}">
                  <a16:creationId xmlns:a16="http://schemas.microsoft.com/office/drawing/2014/main" id="{B93365F3-CAF1-4006-B16F-10C34186A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2511"/>
              <a:ext cx="198" cy="213"/>
            </a:xfrm>
            <a:custGeom>
              <a:avLst/>
              <a:gdLst>
                <a:gd name="T0" fmla="*/ 0 w 714"/>
                <a:gd name="T1" fmla="*/ 384 h 769"/>
                <a:gd name="T2" fmla="*/ 0 w 714"/>
                <a:gd name="T3" fmla="*/ 384 h 769"/>
                <a:gd name="T4" fmla="*/ 385 w 714"/>
                <a:gd name="T5" fmla="*/ 0 h 769"/>
                <a:gd name="T6" fmla="*/ 707 w 714"/>
                <a:gd name="T7" fmla="*/ 192 h 769"/>
                <a:gd name="T8" fmla="*/ 627 w 714"/>
                <a:gd name="T9" fmla="*/ 238 h 769"/>
                <a:gd name="T10" fmla="*/ 385 w 714"/>
                <a:gd name="T11" fmla="*/ 94 h 769"/>
                <a:gd name="T12" fmla="*/ 96 w 714"/>
                <a:gd name="T13" fmla="*/ 384 h 769"/>
                <a:gd name="T14" fmla="*/ 385 w 714"/>
                <a:gd name="T15" fmla="*/ 675 h 769"/>
                <a:gd name="T16" fmla="*/ 633 w 714"/>
                <a:gd name="T17" fmla="*/ 531 h 769"/>
                <a:gd name="T18" fmla="*/ 714 w 714"/>
                <a:gd name="T19" fmla="*/ 578 h 769"/>
                <a:gd name="T20" fmla="*/ 385 w 714"/>
                <a:gd name="T21" fmla="*/ 769 h 769"/>
                <a:gd name="T22" fmla="*/ 0 w 714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769"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64" y="0"/>
                    <a:pt x="385" y="0"/>
                  </a:cubicBezTo>
                  <a:cubicBezTo>
                    <a:pt x="531" y="0"/>
                    <a:pt x="654" y="76"/>
                    <a:pt x="707" y="192"/>
                  </a:cubicBezTo>
                  <a:lnTo>
                    <a:pt x="627" y="238"/>
                  </a:lnTo>
                  <a:cubicBezTo>
                    <a:pt x="588" y="151"/>
                    <a:pt x="495" y="94"/>
                    <a:pt x="385" y="94"/>
                  </a:cubicBezTo>
                  <a:cubicBezTo>
                    <a:pt x="222" y="94"/>
                    <a:pt x="96" y="222"/>
                    <a:pt x="96" y="384"/>
                  </a:cubicBezTo>
                  <a:cubicBezTo>
                    <a:pt x="96" y="547"/>
                    <a:pt x="222" y="675"/>
                    <a:pt x="385" y="675"/>
                  </a:cubicBezTo>
                  <a:cubicBezTo>
                    <a:pt x="497" y="675"/>
                    <a:pt x="586" y="616"/>
                    <a:pt x="633" y="531"/>
                  </a:cubicBezTo>
                  <a:lnTo>
                    <a:pt x="714" y="578"/>
                  </a:lnTo>
                  <a:cubicBezTo>
                    <a:pt x="654" y="694"/>
                    <a:pt x="529" y="769"/>
                    <a:pt x="385" y="769"/>
                  </a:cubicBezTo>
                  <a:cubicBezTo>
                    <a:pt x="164" y="769"/>
                    <a:pt x="0" y="602"/>
                    <a:pt x="0" y="3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54">
              <a:extLst>
                <a:ext uri="{FF2B5EF4-FFF2-40B4-BE49-F238E27FC236}">
                  <a16:creationId xmlns:a16="http://schemas.microsoft.com/office/drawing/2014/main" id="{C2AB978F-B4FA-454D-99BB-040578B7BC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0" y="2511"/>
              <a:ext cx="207" cy="213"/>
            </a:xfrm>
            <a:custGeom>
              <a:avLst/>
              <a:gdLst>
                <a:gd name="T0" fmla="*/ 100 w 747"/>
                <a:gd name="T1" fmla="*/ 339 h 769"/>
                <a:gd name="T2" fmla="*/ 100 w 747"/>
                <a:gd name="T3" fmla="*/ 339 h 769"/>
                <a:gd name="T4" fmla="*/ 647 w 747"/>
                <a:gd name="T5" fmla="*/ 339 h 769"/>
                <a:gd name="T6" fmla="*/ 383 w 747"/>
                <a:gd name="T7" fmla="*/ 94 h 769"/>
                <a:gd name="T8" fmla="*/ 100 w 747"/>
                <a:gd name="T9" fmla="*/ 339 h 769"/>
                <a:gd name="T10" fmla="*/ 747 w 747"/>
                <a:gd name="T11" fmla="*/ 387 h 769"/>
                <a:gd name="T12" fmla="*/ 747 w 747"/>
                <a:gd name="T13" fmla="*/ 387 h 769"/>
                <a:gd name="T14" fmla="*/ 744 w 747"/>
                <a:gd name="T15" fmla="*/ 433 h 769"/>
                <a:gd name="T16" fmla="*/ 100 w 747"/>
                <a:gd name="T17" fmla="*/ 433 h 769"/>
                <a:gd name="T18" fmla="*/ 392 w 747"/>
                <a:gd name="T19" fmla="*/ 675 h 769"/>
                <a:gd name="T20" fmla="*/ 628 w 747"/>
                <a:gd name="T21" fmla="*/ 550 h 769"/>
                <a:gd name="T22" fmla="*/ 713 w 747"/>
                <a:gd name="T23" fmla="*/ 600 h 769"/>
                <a:gd name="T24" fmla="*/ 390 w 747"/>
                <a:gd name="T25" fmla="*/ 769 h 769"/>
                <a:gd name="T26" fmla="*/ 0 w 747"/>
                <a:gd name="T27" fmla="*/ 384 h 769"/>
                <a:gd name="T28" fmla="*/ 383 w 747"/>
                <a:gd name="T29" fmla="*/ 0 h 769"/>
                <a:gd name="T30" fmla="*/ 747 w 747"/>
                <a:gd name="T31" fmla="*/ 387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7" h="769">
                  <a:moveTo>
                    <a:pt x="100" y="339"/>
                  </a:moveTo>
                  <a:lnTo>
                    <a:pt x="100" y="339"/>
                  </a:lnTo>
                  <a:lnTo>
                    <a:pt x="647" y="339"/>
                  </a:lnTo>
                  <a:cubicBezTo>
                    <a:pt x="627" y="178"/>
                    <a:pt x="509" y="94"/>
                    <a:pt x="383" y="94"/>
                  </a:cubicBezTo>
                  <a:cubicBezTo>
                    <a:pt x="229" y="94"/>
                    <a:pt x="119" y="195"/>
                    <a:pt x="100" y="339"/>
                  </a:cubicBezTo>
                  <a:close/>
                  <a:moveTo>
                    <a:pt x="747" y="387"/>
                  </a:moveTo>
                  <a:lnTo>
                    <a:pt x="747" y="387"/>
                  </a:lnTo>
                  <a:cubicBezTo>
                    <a:pt x="747" y="402"/>
                    <a:pt x="745" y="418"/>
                    <a:pt x="744" y="433"/>
                  </a:cubicBezTo>
                  <a:lnTo>
                    <a:pt x="100" y="433"/>
                  </a:lnTo>
                  <a:cubicBezTo>
                    <a:pt x="120" y="583"/>
                    <a:pt x="236" y="675"/>
                    <a:pt x="392" y="675"/>
                  </a:cubicBezTo>
                  <a:cubicBezTo>
                    <a:pt x="508" y="675"/>
                    <a:pt x="588" y="621"/>
                    <a:pt x="628" y="550"/>
                  </a:cubicBezTo>
                  <a:lnTo>
                    <a:pt x="713" y="600"/>
                  </a:lnTo>
                  <a:cubicBezTo>
                    <a:pt x="652" y="700"/>
                    <a:pt x="539" y="769"/>
                    <a:pt x="390" y="769"/>
                  </a:cubicBezTo>
                  <a:cubicBezTo>
                    <a:pt x="159" y="769"/>
                    <a:pt x="0" y="606"/>
                    <a:pt x="0" y="384"/>
                  </a:cubicBezTo>
                  <a:cubicBezTo>
                    <a:pt x="0" y="169"/>
                    <a:pt x="156" y="0"/>
                    <a:pt x="383" y="0"/>
                  </a:cubicBezTo>
                  <a:cubicBezTo>
                    <a:pt x="608" y="0"/>
                    <a:pt x="747" y="186"/>
                    <a:pt x="747" y="38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55">
              <a:extLst>
                <a:ext uri="{FF2B5EF4-FFF2-40B4-BE49-F238E27FC236}">
                  <a16:creationId xmlns:a16="http://schemas.microsoft.com/office/drawing/2014/main" id="{5EBF3F04-DD6A-4F12-BD6F-4B2624990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4" y="2511"/>
              <a:ext cx="213" cy="213"/>
            </a:xfrm>
            <a:custGeom>
              <a:avLst/>
              <a:gdLst>
                <a:gd name="T0" fmla="*/ 675 w 771"/>
                <a:gd name="T1" fmla="*/ 384 h 769"/>
                <a:gd name="T2" fmla="*/ 675 w 771"/>
                <a:gd name="T3" fmla="*/ 384 h 769"/>
                <a:gd name="T4" fmla="*/ 386 w 771"/>
                <a:gd name="T5" fmla="*/ 94 h 769"/>
                <a:gd name="T6" fmla="*/ 97 w 771"/>
                <a:gd name="T7" fmla="*/ 384 h 769"/>
                <a:gd name="T8" fmla="*/ 386 w 771"/>
                <a:gd name="T9" fmla="*/ 675 h 769"/>
                <a:gd name="T10" fmla="*/ 675 w 771"/>
                <a:gd name="T11" fmla="*/ 384 h 769"/>
                <a:gd name="T12" fmla="*/ 0 w 771"/>
                <a:gd name="T13" fmla="*/ 384 h 769"/>
                <a:gd name="T14" fmla="*/ 0 w 771"/>
                <a:gd name="T15" fmla="*/ 384 h 769"/>
                <a:gd name="T16" fmla="*/ 386 w 771"/>
                <a:gd name="T17" fmla="*/ 0 h 769"/>
                <a:gd name="T18" fmla="*/ 771 w 771"/>
                <a:gd name="T19" fmla="*/ 384 h 769"/>
                <a:gd name="T20" fmla="*/ 386 w 771"/>
                <a:gd name="T21" fmla="*/ 769 h 769"/>
                <a:gd name="T22" fmla="*/ 0 w 771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769">
                  <a:moveTo>
                    <a:pt x="675" y="384"/>
                  </a:moveTo>
                  <a:lnTo>
                    <a:pt x="675" y="384"/>
                  </a:lnTo>
                  <a:cubicBezTo>
                    <a:pt x="675" y="222"/>
                    <a:pt x="548" y="94"/>
                    <a:pt x="386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6" y="675"/>
                  </a:cubicBezTo>
                  <a:cubicBezTo>
                    <a:pt x="548" y="675"/>
                    <a:pt x="675" y="547"/>
                    <a:pt x="675" y="384"/>
                  </a:cubicBezTo>
                  <a:close/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72" y="0"/>
                    <a:pt x="386" y="0"/>
                  </a:cubicBezTo>
                  <a:cubicBezTo>
                    <a:pt x="600" y="0"/>
                    <a:pt x="771" y="167"/>
                    <a:pt x="771" y="384"/>
                  </a:cubicBezTo>
                  <a:cubicBezTo>
                    <a:pt x="771" y="602"/>
                    <a:pt x="600" y="769"/>
                    <a:pt x="386" y="769"/>
                  </a:cubicBezTo>
                  <a:cubicBezTo>
                    <a:pt x="172" y="769"/>
                    <a:pt x="0" y="602"/>
                    <a:pt x="0" y="3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id="{C3F4AF01-D40C-4116-84DC-9DF14D03F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6" y="2470"/>
              <a:ext cx="290" cy="294"/>
            </a:xfrm>
            <a:custGeom>
              <a:avLst/>
              <a:gdLst>
                <a:gd name="T0" fmla="*/ 665 w 1047"/>
                <a:gd name="T1" fmla="*/ 531 h 1063"/>
                <a:gd name="T2" fmla="*/ 665 w 1047"/>
                <a:gd name="T3" fmla="*/ 531 h 1063"/>
                <a:gd name="T4" fmla="*/ 515 w 1047"/>
                <a:gd name="T5" fmla="*/ 385 h 1063"/>
                <a:gd name="T6" fmla="*/ 362 w 1047"/>
                <a:gd name="T7" fmla="*/ 531 h 1063"/>
                <a:gd name="T8" fmla="*/ 515 w 1047"/>
                <a:gd name="T9" fmla="*/ 678 h 1063"/>
                <a:gd name="T10" fmla="*/ 665 w 1047"/>
                <a:gd name="T11" fmla="*/ 531 h 1063"/>
                <a:gd name="T12" fmla="*/ 1047 w 1047"/>
                <a:gd name="T13" fmla="*/ 502 h 1063"/>
                <a:gd name="T14" fmla="*/ 1047 w 1047"/>
                <a:gd name="T15" fmla="*/ 502 h 1063"/>
                <a:gd name="T16" fmla="*/ 836 w 1047"/>
                <a:gd name="T17" fmla="*/ 813 h 1063"/>
                <a:gd name="T18" fmla="*/ 672 w 1047"/>
                <a:gd name="T19" fmla="*/ 687 h 1063"/>
                <a:gd name="T20" fmla="*/ 509 w 1047"/>
                <a:gd name="T21" fmla="*/ 766 h 1063"/>
                <a:gd name="T22" fmla="*/ 272 w 1047"/>
                <a:gd name="T23" fmla="*/ 531 h 1063"/>
                <a:gd name="T24" fmla="*/ 509 w 1047"/>
                <a:gd name="T25" fmla="*/ 297 h 1063"/>
                <a:gd name="T26" fmla="*/ 665 w 1047"/>
                <a:gd name="T27" fmla="*/ 367 h 1063"/>
                <a:gd name="T28" fmla="*/ 665 w 1047"/>
                <a:gd name="T29" fmla="*/ 307 h 1063"/>
                <a:gd name="T30" fmla="*/ 755 w 1047"/>
                <a:gd name="T31" fmla="*/ 307 h 1063"/>
                <a:gd name="T32" fmla="*/ 755 w 1047"/>
                <a:gd name="T33" fmla="*/ 624 h 1063"/>
                <a:gd name="T34" fmla="*/ 851 w 1047"/>
                <a:gd name="T35" fmla="*/ 765 h 1063"/>
                <a:gd name="T36" fmla="*/ 1003 w 1047"/>
                <a:gd name="T37" fmla="*/ 502 h 1063"/>
                <a:gd name="T38" fmla="*/ 534 w 1047"/>
                <a:gd name="T39" fmla="*/ 42 h 1063"/>
                <a:gd name="T40" fmla="*/ 44 w 1047"/>
                <a:gd name="T41" fmla="*/ 531 h 1063"/>
                <a:gd name="T42" fmla="*/ 560 w 1047"/>
                <a:gd name="T43" fmla="*/ 1021 h 1063"/>
                <a:gd name="T44" fmla="*/ 816 w 1047"/>
                <a:gd name="T45" fmla="*/ 979 h 1063"/>
                <a:gd name="T46" fmla="*/ 816 w 1047"/>
                <a:gd name="T47" fmla="*/ 1023 h 1063"/>
                <a:gd name="T48" fmla="*/ 560 w 1047"/>
                <a:gd name="T49" fmla="*/ 1063 h 1063"/>
                <a:gd name="T50" fmla="*/ 0 w 1047"/>
                <a:gd name="T51" fmla="*/ 531 h 1063"/>
                <a:gd name="T52" fmla="*/ 534 w 1047"/>
                <a:gd name="T53" fmla="*/ 0 h 1063"/>
                <a:gd name="T54" fmla="*/ 1047 w 1047"/>
                <a:gd name="T55" fmla="*/ 502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7" h="1063">
                  <a:moveTo>
                    <a:pt x="665" y="531"/>
                  </a:moveTo>
                  <a:lnTo>
                    <a:pt x="665" y="531"/>
                  </a:lnTo>
                  <a:cubicBezTo>
                    <a:pt x="665" y="442"/>
                    <a:pt x="596" y="385"/>
                    <a:pt x="515" y="385"/>
                  </a:cubicBezTo>
                  <a:cubicBezTo>
                    <a:pt x="433" y="385"/>
                    <a:pt x="362" y="442"/>
                    <a:pt x="362" y="531"/>
                  </a:cubicBezTo>
                  <a:cubicBezTo>
                    <a:pt x="362" y="621"/>
                    <a:pt x="433" y="678"/>
                    <a:pt x="515" y="678"/>
                  </a:cubicBezTo>
                  <a:cubicBezTo>
                    <a:pt x="596" y="678"/>
                    <a:pt x="665" y="621"/>
                    <a:pt x="665" y="531"/>
                  </a:cubicBezTo>
                  <a:close/>
                  <a:moveTo>
                    <a:pt x="1047" y="502"/>
                  </a:moveTo>
                  <a:lnTo>
                    <a:pt x="1047" y="502"/>
                  </a:lnTo>
                  <a:cubicBezTo>
                    <a:pt x="1047" y="727"/>
                    <a:pt x="936" y="813"/>
                    <a:pt x="836" y="813"/>
                  </a:cubicBezTo>
                  <a:cubicBezTo>
                    <a:pt x="759" y="813"/>
                    <a:pt x="692" y="775"/>
                    <a:pt x="672" y="687"/>
                  </a:cubicBezTo>
                  <a:cubicBezTo>
                    <a:pt x="634" y="735"/>
                    <a:pt x="577" y="766"/>
                    <a:pt x="509" y="766"/>
                  </a:cubicBezTo>
                  <a:cubicBezTo>
                    <a:pt x="373" y="766"/>
                    <a:pt x="272" y="663"/>
                    <a:pt x="272" y="531"/>
                  </a:cubicBezTo>
                  <a:cubicBezTo>
                    <a:pt x="272" y="399"/>
                    <a:pt x="373" y="297"/>
                    <a:pt x="509" y="297"/>
                  </a:cubicBezTo>
                  <a:cubicBezTo>
                    <a:pt x="572" y="297"/>
                    <a:pt x="627" y="323"/>
                    <a:pt x="665" y="367"/>
                  </a:cubicBezTo>
                  <a:lnTo>
                    <a:pt x="665" y="307"/>
                  </a:lnTo>
                  <a:lnTo>
                    <a:pt x="755" y="307"/>
                  </a:lnTo>
                  <a:lnTo>
                    <a:pt x="755" y="624"/>
                  </a:lnTo>
                  <a:cubicBezTo>
                    <a:pt x="755" y="694"/>
                    <a:pt x="775" y="765"/>
                    <a:pt x="851" y="765"/>
                  </a:cubicBezTo>
                  <a:cubicBezTo>
                    <a:pt x="929" y="765"/>
                    <a:pt x="1003" y="694"/>
                    <a:pt x="1003" y="502"/>
                  </a:cubicBezTo>
                  <a:cubicBezTo>
                    <a:pt x="1003" y="240"/>
                    <a:pt x="798" y="42"/>
                    <a:pt x="534" y="42"/>
                  </a:cubicBezTo>
                  <a:cubicBezTo>
                    <a:pt x="266" y="42"/>
                    <a:pt x="44" y="250"/>
                    <a:pt x="44" y="531"/>
                  </a:cubicBezTo>
                  <a:cubicBezTo>
                    <a:pt x="44" y="815"/>
                    <a:pt x="264" y="1021"/>
                    <a:pt x="560" y="1021"/>
                  </a:cubicBezTo>
                  <a:cubicBezTo>
                    <a:pt x="662" y="1021"/>
                    <a:pt x="745" y="1007"/>
                    <a:pt x="816" y="979"/>
                  </a:cubicBezTo>
                  <a:lnTo>
                    <a:pt x="816" y="1023"/>
                  </a:lnTo>
                  <a:cubicBezTo>
                    <a:pt x="747" y="1048"/>
                    <a:pt x="665" y="1063"/>
                    <a:pt x="560" y="1063"/>
                  </a:cubicBezTo>
                  <a:cubicBezTo>
                    <a:pt x="241" y="1063"/>
                    <a:pt x="0" y="840"/>
                    <a:pt x="0" y="531"/>
                  </a:cubicBezTo>
                  <a:cubicBezTo>
                    <a:pt x="0" y="238"/>
                    <a:pt x="229" y="0"/>
                    <a:pt x="534" y="0"/>
                  </a:cubicBezTo>
                  <a:cubicBezTo>
                    <a:pt x="861" y="0"/>
                    <a:pt x="1047" y="260"/>
                    <a:pt x="1047" y="50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20893232-F57F-4CC1-A0A3-1BC62261C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2511"/>
              <a:ext cx="197" cy="213"/>
            </a:xfrm>
            <a:custGeom>
              <a:avLst/>
              <a:gdLst>
                <a:gd name="T0" fmla="*/ 0 w 714"/>
                <a:gd name="T1" fmla="*/ 384 h 769"/>
                <a:gd name="T2" fmla="*/ 0 w 714"/>
                <a:gd name="T3" fmla="*/ 384 h 769"/>
                <a:gd name="T4" fmla="*/ 386 w 714"/>
                <a:gd name="T5" fmla="*/ 0 h 769"/>
                <a:gd name="T6" fmla="*/ 707 w 714"/>
                <a:gd name="T7" fmla="*/ 192 h 769"/>
                <a:gd name="T8" fmla="*/ 628 w 714"/>
                <a:gd name="T9" fmla="*/ 238 h 769"/>
                <a:gd name="T10" fmla="*/ 386 w 714"/>
                <a:gd name="T11" fmla="*/ 94 h 769"/>
                <a:gd name="T12" fmla="*/ 97 w 714"/>
                <a:gd name="T13" fmla="*/ 384 h 769"/>
                <a:gd name="T14" fmla="*/ 386 w 714"/>
                <a:gd name="T15" fmla="*/ 675 h 769"/>
                <a:gd name="T16" fmla="*/ 634 w 714"/>
                <a:gd name="T17" fmla="*/ 531 h 769"/>
                <a:gd name="T18" fmla="*/ 714 w 714"/>
                <a:gd name="T19" fmla="*/ 578 h 769"/>
                <a:gd name="T20" fmla="*/ 386 w 714"/>
                <a:gd name="T21" fmla="*/ 769 h 769"/>
                <a:gd name="T22" fmla="*/ 0 w 714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769"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64" y="0"/>
                    <a:pt x="386" y="0"/>
                  </a:cubicBezTo>
                  <a:cubicBezTo>
                    <a:pt x="531" y="0"/>
                    <a:pt x="654" y="76"/>
                    <a:pt x="707" y="192"/>
                  </a:cubicBezTo>
                  <a:lnTo>
                    <a:pt x="628" y="238"/>
                  </a:lnTo>
                  <a:cubicBezTo>
                    <a:pt x="588" y="151"/>
                    <a:pt x="496" y="94"/>
                    <a:pt x="386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6" y="675"/>
                  </a:cubicBezTo>
                  <a:cubicBezTo>
                    <a:pt x="497" y="675"/>
                    <a:pt x="587" y="616"/>
                    <a:pt x="634" y="531"/>
                  </a:cubicBezTo>
                  <a:lnTo>
                    <a:pt x="714" y="578"/>
                  </a:lnTo>
                  <a:cubicBezTo>
                    <a:pt x="654" y="694"/>
                    <a:pt x="530" y="769"/>
                    <a:pt x="386" y="769"/>
                  </a:cubicBezTo>
                  <a:cubicBezTo>
                    <a:pt x="164" y="769"/>
                    <a:pt x="0" y="602"/>
                    <a:pt x="0" y="3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Freeform 58">
              <a:extLst>
                <a:ext uri="{FF2B5EF4-FFF2-40B4-BE49-F238E27FC236}">
                  <a16:creationId xmlns:a16="http://schemas.microsoft.com/office/drawing/2014/main" id="{FBE0C6EF-66B3-4AA5-B16B-D678BE4B9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2516"/>
              <a:ext cx="199" cy="287"/>
            </a:xfrm>
            <a:custGeom>
              <a:avLst/>
              <a:gdLst>
                <a:gd name="T0" fmla="*/ 719 w 719"/>
                <a:gd name="T1" fmla="*/ 0 h 1037"/>
                <a:gd name="T2" fmla="*/ 719 w 719"/>
                <a:gd name="T3" fmla="*/ 0 h 1037"/>
                <a:gd name="T4" fmla="*/ 405 w 719"/>
                <a:gd name="T5" fmla="*/ 801 h 1037"/>
                <a:gd name="T6" fmla="*/ 109 w 719"/>
                <a:gd name="T7" fmla="*/ 1027 h 1037"/>
                <a:gd name="T8" fmla="*/ 109 w 719"/>
                <a:gd name="T9" fmla="*/ 936 h 1037"/>
                <a:gd name="T10" fmla="*/ 310 w 719"/>
                <a:gd name="T11" fmla="*/ 783 h 1037"/>
                <a:gd name="T12" fmla="*/ 329 w 719"/>
                <a:gd name="T13" fmla="*/ 738 h 1037"/>
                <a:gd name="T14" fmla="*/ 0 w 719"/>
                <a:gd name="T15" fmla="*/ 0 h 1037"/>
                <a:gd name="T16" fmla="*/ 103 w 719"/>
                <a:gd name="T17" fmla="*/ 0 h 1037"/>
                <a:gd name="T18" fmla="*/ 378 w 719"/>
                <a:gd name="T19" fmla="*/ 614 h 1037"/>
                <a:gd name="T20" fmla="*/ 616 w 719"/>
                <a:gd name="T21" fmla="*/ 0 h 1037"/>
                <a:gd name="T22" fmla="*/ 719 w 719"/>
                <a:gd name="T23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9" h="1037">
                  <a:moveTo>
                    <a:pt x="719" y="0"/>
                  </a:moveTo>
                  <a:lnTo>
                    <a:pt x="719" y="0"/>
                  </a:lnTo>
                  <a:lnTo>
                    <a:pt x="405" y="801"/>
                  </a:lnTo>
                  <a:cubicBezTo>
                    <a:pt x="349" y="941"/>
                    <a:pt x="241" y="1037"/>
                    <a:pt x="109" y="1027"/>
                  </a:cubicBezTo>
                  <a:lnTo>
                    <a:pt x="109" y="936"/>
                  </a:lnTo>
                  <a:cubicBezTo>
                    <a:pt x="204" y="946"/>
                    <a:pt x="270" y="878"/>
                    <a:pt x="310" y="783"/>
                  </a:cubicBezTo>
                  <a:lnTo>
                    <a:pt x="329" y="73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378" y="614"/>
                  </a:lnTo>
                  <a:lnTo>
                    <a:pt x="616" y="0"/>
                  </a:lnTo>
                  <a:lnTo>
                    <a:pt x="7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Freeform 59">
              <a:extLst>
                <a:ext uri="{FF2B5EF4-FFF2-40B4-BE49-F238E27FC236}">
                  <a16:creationId xmlns:a16="http://schemas.microsoft.com/office/drawing/2014/main" id="{BE5A963D-EBA2-4710-A30B-BF7F6FEA3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" y="2434"/>
              <a:ext cx="213" cy="290"/>
            </a:xfrm>
            <a:custGeom>
              <a:avLst/>
              <a:gdLst>
                <a:gd name="T0" fmla="*/ 674 w 771"/>
                <a:gd name="T1" fmla="*/ 660 h 1045"/>
                <a:gd name="T2" fmla="*/ 674 w 771"/>
                <a:gd name="T3" fmla="*/ 660 h 1045"/>
                <a:gd name="T4" fmla="*/ 385 w 771"/>
                <a:gd name="T5" fmla="*/ 370 h 1045"/>
                <a:gd name="T6" fmla="*/ 96 w 771"/>
                <a:gd name="T7" fmla="*/ 660 h 1045"/>
                <a:gd name="T8" fmla="*/ 385 w 771"/>
                <a:gd name="T9" fmla="*/ 951 h 1045"/>
                <a:gd name="T10" fmla="*/ 674 w 771"/>
                <a:gd name="T11" fmla="*/ 660 h 1045"/>
                <a:gd name="T12" fmla="*/ 771 w 771"/>
                <a:gd name="T13" fmla="*/ 660 h 1045"/>
                <a:gd name="T14" fmla="*/ 771 w 771"/>
                <a:gd name="T15" fmla="*/ 660 h 1045"/>
                <a:gd name="T16" fmla="*/ 393 w 771"/>
                <a:gd name="T17" fmla="*/ 1045 h 1045"/>
                <a:gd name="T18" fmla="*/ 96 w 771"/>
                <a:gd name="T19" fmla="*/ 883 h 1045"/>
                <a:gd name="T20" fmla="*/ 96 w 771"/>
                <a:gd name="T21" fmla="*/ 1027 h 1045"/>
                <a:gd name="T22" fmla="*/ 0 w 771"/>
                <a:gd name="T23" fmla="*/ 1027 h 1045"/>
                <a:gd name="T24" fmla="*/ 0 w 771"/>
                <a:gd name="T25" fmla="*/ 0 h 1045"/>
                <a:gd name="T26" fmla="*/ 96 w 771"/>
                <a:gd name="T27" fmla="*/ 0 h 1045"/>
                <a:gd name="T28" fmla="*/ 96 w 771"/>
                <a:gd name="T29" fmla="*/ 437 h 1045"/>
                <a:gd name="T30" fmla="*/ 393 w 771"/>
                <a:gd name="T31" fmla="*/ 276 h 1045"/>
                <a:gd name="T32" fmla="*/ 771 w 771"/>
                <a:gd name="T33" fmla="*/ 66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1" h="1045">
                  <a:moveTo>
                    <a:pt x="674" y="660"/>
                  </a:moveTo>
                  <a:lnTo>
                    <a:pt x="674" y="660"/>
                  </a:lnTo>
                  <a:cubicBezTo>
                    <a:pt x="674" y="498"/>
                    <a:pt x="548" y="370"/>
                    <a:pt x="385" y="370"/>
                  </a:cubicBezTo>
                  <a:cubicBezTo>
                    <a:pt x="223" y="370"/>
                    <a:pt x="96" y="498"/>
                    <a:pt x="96" y="660"/>
                  </a:cubicBezTo>
                  <a:cubicBezTo>
                    <a:pt x="96" y="823"/>
                    <a:pt x="223" y="951"/>
                    <a:pt x="385" y="951"/>
                  </a:cubicBezTo>
                  <a:cubicBezTo>
                    <a:pt x="548" y="951"/>
                    <a:pt x="674" y="823"/>
                    <a:pt x="674" y="660"/>
                  </a:cubicBezTo>
                  <a:close/>
                  <a:moveTo>
                    <a:pt x="771" y="660"/>
                  </a:moveTo>
                  <a:lnTo>
                    <a:pt x="771" y="660"/>
                  </a:lnTo>
                  <a:cubicBezTo>
                    <a:pt x="771" y="878"/>
                    <a:pt x="599" y="1045"/>
                    <a:pt x="393" y="1045"/>
                  </a:cubicBezTo>
                  <a:cubicBezTo>
                    <a:pt x="262" y="1045"/>
                    <a:pt x="158" y="982"/>
                    <a:pt x="96" y="883"/>
                  </a:cubicBezTo>
                  <a:lnTo>
                    <a:pt x="96" y="1027"/>
                  </a:lnTo>
                  <a:lnTo>
                    <a:pt x="0" y="1027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437"/>
                  </a:lnTo>
                  <a:cubicBezTo>
                    <a:pt x="158" y="339"/>
                    <a:pt x="262" y="276"/>
                    <a:pt x="393" y="276"/>
                  </a:cubicBezTo>
                  <a:cubicBezTo>
                    <a:pt x="599" y="276"/>
                    <a:pt x="771" y="443"/>
                    <a:pt x="771" y="6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Freeform 60">
              <a:extLst>
                <a:ext uri="{FF2B5EF4-FFF2-40B4-BE49-F238E27FC236}">
                  <a16:creationId xmlns:a16="http://schemas.microsoft.com/office/drawing/2014/main" id="{FFDDE0A8-7A3E-470B-9D1B-1ACB0CFDD9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3" y="2511"/>
              <a:ext cx="207" cy="213"/>
            </a:xfrm>
            <a:custGeom>
              <a:avLst/>
              <a:gdLst>
                <a:gd name="T0" fmla="*/ 100 w 747"/>
                <a:gd name="T1" fmla="*/ 339 h 769"/>
                <a:gd name="T2" fmla="*/ 100 w 747"/>
                <a:gd name="T3" fmla="*/ 339 h 769"/>
                <a:gd name="T4" fmla="*/ 647 w 747"/>
                <a:gd name="T5" fmla="*/ 339 h 769"/>
                <a:gd name="T6" fmla="*/ 383 w 747"/>
                <a:gd name="T7" fmla="*/ 94 h 769"/>
                <a:gd name="T8" fmla="*/ 100 w 747"/>
                <a:gd name="T9" fmla="*/ 339 h 769"/>
                <a:gd name="T10" fmla="*/ 747 w 747"/>
                <a:gd name="T11" fmla="*/ 387 h 769"/>
                <a:gd name="T12" fmla="*/ 747 w 747"/>
                <a:gd name="T13" fmla="*/ 387 h 769"/>
                <a:gd name="T14" fmla="*/ 743 w 747"/>
                <a:gd name="T15" fmla="*/ 433 h 769"/>
                <a:gd name="T16" fmla="*/ 100 w 747"/>
                <a:gd name="T17" fmla="*/ 433 h 769"/>
                <a:gd name="T18" fmla="*/ 392 w 747"/>
                <a:gd name="T19" fmla="*/ 675 h 769"/>
                <a:gd name="T20" fmla="*/ 628 w 747"/>
                <a:gd name="T21" fmla="*/ 550 h 769"/>
                <a:gd name="T22" fmla="*/ 713 w 747"/>
                <a:gd name="T23" fmla="*/ 600 h 769"/>
                <a:gd name="T24" fmla="*/ 390 w 747"/>
                <a:gd name="T25" fmla="*/ 769 h 769"/>
                <a:gd name="T26" fmla="*/ 0 w 747"/>
                <a:gd name="T27" fmla="*/ 384 h 769"/>
                <a:gd name="T28" fmla="*/ 383 w 747"/>
                <a:gd name="T29" fmla="*/ 0 h 769"/>
                <a:gd name="T30" fmla="*/ 747 w 747"/>
                <a:gd name="T31" fmla="*/ 387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7" h="769">
                  <a:moveTo>
                    <a:pt x="100" y="339"/>
                  </a:moveTo>
                  <a:lnTo>
                    <a:pt x="100" y="339"/>
                  </a:lnTo>
                  <a:lnTo>
                    <a:pt x="647" y="339"/>
                  </a:lnTo>
                  <a:cubicBezTo>
                    <a:pt x="626" y="178"/>
                    <a:pt x="509" y="94"/>
                    <a:pt x="383" y="94"/>
                  </a:cubicBezTo>
                  <a:cubicBezTo>
                    <a:pt x="229" y="94"/>
                    <a:pt x="119" y="195"/>
                    <a:pt x="100" y="339"/>
                  </a:cubicBezTo>
                  <a:close/>
                  <a:moveTo>
                    <a:pt x="747" y="387"/>
                  </a:moveTo>
                  <a:lnTo>
                    <a:pt x="747" y="387"/>
                  </a:lnTo>
                  <a:cubicBezTo>
                    <a:pt x="747" y="402"/>
                    <a:pt x="745" y="418"/>
                    <a:pt x="743" y="433"/>
                  </a:cubicBezTo>
                  <a:lnTo>
                    <a:pt x="100" y="433"/>
                  </a:lnTo>
                  <a:cubicBezTo>
                    <a:pt x="120" y="583"/>
                    <a:pt x="236" y="675"/>
                    <a:pt x="392" y="675"/>
                  </a:cubicBezTo>
                  <a:cubicBezTo>
                    <a:pt x="507" y="675"/>
                    <a:pt x="588" y="621"/>
                    <a:pt x="628" y="550"/>
                  </a:cubicBezTo>
                  <a:lnTo>
                    <a:pt x="713" y="600"/>
                  </a:lnTo>
                  <a:cubicBezTo>
                    <a:pt x="651" y="700"/>
                    <a:pt x="538" y="769"/>
                    <a:pt x="390" y="769"/>
                  </a:cubicBezTo>
                  <a:cubicBezTo>
                    <a:pt x="158" y="769"/>
                    <a:pt x="0" y="606"/>
                    <a:pt x="0" y="384"/>
                  </a:cubicBezTo>
                  <a:cubicBezTo>
                    <a:pt x="0" y="169"/>
                    <a:pt x="155" y="0"/>
                    <a:pt x="383" y="0"/>
                  </a:cubicBezTo>
                  <a:cubicBezTo>
                    <a:pt x="607" y="0"/>
                    <a:pt x="747" y="186"/>
                    <a:pt x="747" y="38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61">
              <a:extLst>
                <a:ext uri="{FF2B5EF4-FFF2-40B4-BE49-F238E27FC236}">
                  <a16:creationId xmlns:a16="http://schemas.microsoft.com/office/drawing/2014/main" id="{1F14E99C-A705-4EA7-85E8-13FB7FFB2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" y="2512"/>
              <a:ext cx="91" cy="207"/>
            </a:xfrm>
            <a:custGeom>
              <a:avLst/>
              <a:gdLst>
                <a:gd name="T0" fmla="*/ 329 w 329"/>
                <a:gd name="T1" fmla="*/ 0 h 745"/>
                <a:gd name="T2" fmla="*/ 329 w 329"/>
                <a:gd name="T3" fmla="*/ 0 h 745"/>
                <a:gd name="T4" fmla="*/ 329 w 329"/>
                <a:gd name="T5" fmla="*/ 94 h 745"/>
                <a:gd name="T6" fmla="*/ 97 w 329"/>
                <a:gd name="T7" fmla="*/ 337 h 745"/>
                <a:gd name="T8" fmla="*/ 97 w 329"/>
                <a:gd name="T9" fmla="*/ 745 h 745"/>
                <a:gd name="T10" fmla="*/ 0 w 329"/>
                <a:gd name="T11" fmla="*/ 745 h 745"/>
                <a:gd name="T12" fmla="*/ 0 w 329"/>
                <a:gd name="T13" fmla="*/ 12 h 745"/>
                <a:gd name="T14" fmla="*/ 97 w 329"/>
                <a:gd name="T15" fmla="*/ 12 h 745"/>
                <a:gd name="T16" fmla="*/ 97 w 329"/>
                <a:gd name="T17" fmla="*/ 133 h 745"/>
                <a:gd name="T18" fmla="*/ 329 w 329"/>
                <a:gd name="T19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9" h="745">
                  <a:moveTo>
                    <a:pt x="329" y="0"/>
                  </a:moveTo>
                  <a:lnTo>
                    <a:pt x="329" y="0"/>
                  </a:lnTo>
                  <a:lnTo>
                    <a:pt x="329" y="94"/>
                  </a:lnTo>
                  <a:cubicBezTo>
                    <a:pt x="211" y="94"/>
                    <a:pt x="97" y="155"/>
                    <a:pt x="97" y="337"/>
                  </a:cubicBezTo>
                  <a:lnTo>
                    <a:pt x="97" y="745"/>
                  </a:lnTo>
                  <a:lnTo>
                    <a:pt x="0" y="745"/>
                  </a:lnTo>
                  <a:lnTo>
                    <a:pt x="0" y="12"/>
                  </a:lnTo>
                  <a:lnTo>
                    <a:pt x="97" y="12"/>
                  </a:lnTo>
                  <a:lnTo>
                    <a:pt x="97" y="133"/>
                  </a:lnTo>
                  <a:cubicBezTo>
                    <a:pt x="148" y="31"/>
                    <a:pt x="235" y="0"/>
                    <a:pt x="32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62">
              <a:extLst>
                <a:ext uri="{FF2B5EF4-FFF2-40B4-BE49-F238E27FC236}">
                  <a16:creationId xmlns:a16="http://schemas.microsoft.com/office/drawing/2014/main" id="{D171CCD8-EC18-4F62-B914-2DE7D7C33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2511"/>
              <a:ext cx="152" cy="213"/>
            </a:xfrm>
            <a:custGeom>
              <a:avLst/>
              <a:gdLst>
                <a:gd name="T0" fmla="*/ 549 w 549"/>
                <a:gd name="T1" fmla="*/ 558 h 769"/>
                <a:gd name="T2" fmla="*/ 549 w 549"/>
                <a:gd name="T3" fmla="*/ 558 h 769"/>
                <a:gd name="T4" fmla="*/ 283 w 549"/>
                <a:gd name="T5" fmla="*/ 769 h 769"/>
                <a:gd name="T6" fmla="*/ 0 w 549"/>
                <a:gd name="T7" fmla="*/ 600 h 769"/>
                <a:gd name="T8" fmla="*/ 82 w 549"/>
                <a:gd name="T9" fmla="*/ 552 h 769"/>
                <a:gd name="T10" fmla="*/ 283 w 549"/>
                <a:gd name="T11" fmla="*/ 675 h 769"/>
                <a:gd name="T12" fmla="*/ 452 w 549"/>
                <a:gd name="T13" fmla="*/ 558 h 769"/>
                <a:gd name="T14" fmla="*/ 23 w 549"/>
                <a:gd name="T15" fmla="*/ 210 h 769"/>
                <a:gd name="T16" fmla="*/ 274 w 549"/>
                <a:gd name="T17" fmla="*/ 0 h 769"/>
                <a:gd name="T18" fmla="*/ 531 w 549"/>
                <a:gd name="T19" fmla="*/ 150 h 769"/>
                <a:gd name="T20" fmla="*/ 450 w 549"/>
                <a:gd name="T21" fmla="*/ 197 h 769"/>
                <a:gd name="T22" fmla="*/ 274 w 549"/>
                <a:gd name="T23" fmla="*/ 94 h 769"/>
                <a:gd name="T24" fmla="*/ 120 w 549"/>
                <a:gd name="T25" fmla="*/ 210 h 769"/>
                <a:gd name="T26" fmla="*/ 549 w 549"/>
                <a:gd name="T27" fmla="*/ 55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9" h="769">
                  <a:moveTo>
                    <a:pt x="549" y="558"/>
                  </a:moveTo>
                  <a:lnTo>
                    <a:pt x="549" y="558"/>
                  </a:lnTo>
                  <a:cubicBezTo>
                    <a:pt x="549" y="682"/>
                    <a:pt x="440" y="769"/>
                    <a:pt x="283" y="769"/>
                  </a:cubicBezTo>
                  <a:cubicBezTo>
                    <a:pt x="136" y="769"/>
                    <a:pt x="37" y="694"/>
                    <a:pt x="0" y="600"/>
                  </a:cubicBezTo>
                  <a:lnTo>
                    <a:pt x="82" y="552"/>
                  </a:lnTo>
                  <a:cubicBezTo>
                    <a:pt x="109" y="627"/>
                    <a:pt x="185" y="675"/>
                    <a:pt x="283" y="675"/>
                  </a:cubicBezTo>
                  <a:cubicBezTo>
                    <a:pt x="370" y="675"/>
                    <a:pt x="452" y="644"/>
                    <a:pt x="452" y="558"/>
                  </a:cubicBezTo>
                  <a:cubicBezTo>
                    <a:pt x="452" y="376"/>
                    <a:pt x="23" y="480"/>
                    <a:pt x="23" y="210"/>
                  </a:cubicBezTo>
                  <a:cubicBezTo>
                    <a:pt x="23" y="93"/>
                    <a:pt x="128" y="0"/>
                    <a:pt x="274" y="0"/>
                  </a:cubicBezTo>
                  <a:cubicBezTo>
                    <a:pt x="395" y="0"/>
                    <a:pt x="489" y="59"/>
                    <a:pt x="531" y="150"/>
                  </a:cubicBezTo>
                  <a:lnTo>
                    <a:pt x="450" y="197"/>
                  </a:lnTo>
                  <a:cubicBezTo>
                    <a:pt x="420" y="122"/>
                    <a:pt x="345" y="94"/>
                    <a:pt x="274" y="94"/>
                  </a:cubicBezTo>
                  <a:cubicBezTo>
                    <a:pt x="198" y="94"/>
                    <a:pt x="120" y="131"/>
                    <a:pt x="120" y="210"/>
                  </a:cubicBezTo>
                  <a:cubicBezTo>
                    <a:pt x="120" y="392"/>
                    <a:pt x="549" y="288"/>
                    <a:pt x="549" y="5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Freeform 63">
              <a:extLst>
                <a:ext uri="{FF2B5EF4-FFF2-40B4-BE49-F238E27FC236}">
                  <a16:creationId xmlns:a16="http://schemas.microsoft.com/office/drawing/2014/main" id="{A71919D3-14CE-459F-9FD2-2D0BAC3248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" y="2511"/>
              <a:ext cx="207" cy="213"/>
            </a:xfrm>
            <a:custGeom>
              <a:avLst/>
              <a:gdLst>
                <a:gd name="T0" fmla="*/ 100 w 747"/>
                <a:gd name="T1" fmla="*/ 339 h 769"/>
                <a:gd name="T2" fmla="*/ 100 w 747"/>
                <a:gd name="T3" fmla="*/ 339 h 769"/>
                <a:gd name="T4" fmla="*/ 647 w 747"/>
                <a:gd name="T5" fmla="*/ 339 h 769"/>
                <a:gd name="T6" fmla="*/ 383 w 747"/>
                <a:gd name="T7" fmla="*/ 94 h 769"/>
                <a:gd name="T8" fmla="*/ 100 w 747"/>
                <a:gd name="T9" fmla="*/ 339 h 769"/>
                <a:gd name="T10" fmla="*/ 747 w 747"/>
                <a:gd name="T11" fmla="*/ 387 h 769"/>
                <a:gd name="T12" fmla="*/ 747 w 747"/>
                <a:gd name="T13" fmla="*/ 387 h 769"/>
                <a:gd name="T14" fmla="*/ 744 w 747"/>
                <a:gd name="T15" fmla="*/ 433 h 769"/>
                <a:gd name="T16" fmla="*/ 100 w 747"/>
                <a:gd name="T17" fmla="*/ 433 h 769"/>
                <a:gd name="T18" fmla="*/ 392 w 747"/>
                <a:gd name="T19" fmla="*/ 675 h 769"/>
                <a:gd name="T20" fmla="*/ 628 w 747"/>
                <a:gd name="T21" fmla="*/ 550 h 769"/>
                <a:gd name="T22" fmla="*/ 713 w 747"/>
                <a:gd name="T23" fmla="*/ 600 h 769"/>
                <a:gd name="T24" fmla="*/ 391 w 747"/>
                <a:gd name="T25" fmla="*/ 769 h 769"/>
                <a:gd name="T26" fmla="*/ 0 w 747"/>
                <a:gd name="T27" fmla="*/ 384 h 769"/>
                <a:gd name="T28" fmla="*/ 383 w 747"/>
                <a:gd name="T29" fmla="*/ 0 h 769"/>
                <a:gd name="T30" fmla="*/ 747 w 747"/>
                <a:gd name="T31" fmla="*/ 387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7" h="769">
                  <a:moveTo>
                    <a:pt x="100" y="339"/>
                  </a:moveTo>
                  <a:lnTo>
                    <a:pt x="100" y="339"/>
                  </a:lnTo>
                  <a:lnTo>
                    <a:pt x="647" y="339"/>
                  </a:lnTo>
                  <a:cubicBezTo>
                    <a:pt x="627" y="178"/>
                    <a:pt x="509" y="94"/>
                    <a:pt x="383" y="94"/>
                  </a:cubicBezTo>
                  <a:cubicBezTo>
                    <a:pt x="229" y="94"/>
                    <a:pt x="119" y="195"/>
                    <a:pt x="100" y="339"/>
                  </a:cubicBezTo>
                  <a:close/>
                  <a:moveTo>
                    <a:pt x="747" y="387"/>
                  </a:moveTo>
                  <a:lnTo>
                    <a:pt x="747" y="387"/>
                  </a:lnTo>
                  <a:cubicBezTo>
                    <a:pt x="747" y="402"/>
                    <a:pt x="745" y="418"/>
                    <a:pt x="744" y="433"/>
                  </a:cubicBezTo>
                  <a:lnTo>
                    <a:pt x="100" y="433"/>
                  </a:lnTo>
                  <a:cubicBezTo>
                    <a:pt x="120" y="583"/>
                    <a:pt x="236" y="675"/>
                    <a:pt x="392" y="675"/>
                  </a:cubicBezTo>
                  <a:cubicBezTo>
                    <a:pt x="508" y="675"/>
                    <a:pt x="588" y="621"/>
                    <a:pt x="628" y="550"/>
                  </a:cubicBezTo>
                  <a:lnTo>
                    <a:pt x="713" y="600"/>
                  </a:lnTo>
                  <a:cubicBezTo>
                    <a:pt x="652" y="700"/>
                    <a:pt x="539" y="769"/>
                    <a:pt x="391" y="769"/>
                  </a:cubicBezTo>
                  <a:cubicBezTo>
                    <a:pt x="159" y="769"/>
                    <a:pt x="0" y="606"/>
                    <a:pt x="0" y="384"/>
                  </a:cubicBezTo>
                  <a:cubicBezTo>
                    <a:pt x="0" y="169"/>
                    <a:pt x="156" y="0"/>
                    <a:pt x="383" y="0"/>
                  </a:cubicBezTo>
                  <a:cubicBezTo>
                    <a:pt x="608" y="0"/>
                    <a:pt x="747" y="186"/>
                    <a:pt x="747" y="38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5" name="Freeform 64">
              <a:extLst>
                <a:ext uri="{FF2B5EF4-FFF2-40B4-BE49-F238E27FC236}">
                  <a16:creationId xmlns:a16="http://schemas.microsoft.com/office/drawing/2014/main" id="{77FD4251-4154-447C-B0FA-EABE30D9E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" y="2511"/>
              <a:ext cx="197" cy="213"/>
            </a:xfrm>
            <a:custGeom>
              <a:avLst/>
              <a:gdLst>
                <a:gd name="T0" fmla="*/ 0 w 714"/>
                <a:gd name="T1" fmla="*/ 384 h 769"/>
                <a:gd name="T2" fmla="*/ 0 w 714"/>
                <a:gd name="T3" fmla="*/ 384 h 769"/>
                <a:gd name="T4" fmla="*/ 385 w 714"/>
                <a:gd name="T5" fmla="*/ 0 h 769"/>
                <a:gd name="T6" fmla="*/ 707 w 714"/>
                <a:gd name="T7" fmla="*/ 192 h 769"/>
                <a:gd name="T8" fmla="*/ 628 w 714"/>
                <a:gd name="T9" fmla="*/ 238 h 769"/>
                <a:gd name="T10" fmla="*/ 385 w 714"/>
                <a:gd name="T11" fmla="*/ 94 h 769"/>
                <a:gd name="T12" fmla="*/ 97 w 714"/>
                <a:gd name="T13" fmla="*/ 384 h 769"/>
                <a:gd name="T14" fmla="*/ 385 w 714"/>
                <a:gd name="T15" fmla="*/ 675 h 769"/>
                <a:gd name="T16" fmla="*/ 633 w 714"/>
                <a:gd name="T17" fmla="*/ 531 h 769"/>
                <a:gd name="T18" fmla="*/ 714 w 714"/>
                <a:gd name="T19" fmla="*/ 578 h 769"/>
                <a:gd name="T20" fmla="*/ 385 w 714"/>
                <a:gd name="T21" fmla="*/ 769 h 769"/>
                <a:gd name="T22" fmla="*/ 0 w 714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769"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64" y="0"/>
                    <a:pt x="385" y="0"/>
                  </a:cubicBezTo>
                  <a:cubicBezTo>
                    <a:pt x="531" y="0"/>
                    <a:pt x="654" y="76"/>
                    <a:pt x="707" y="192"/>
                  </a:cubicBezTo>
                  <a:lnTo>
                    <a:pt x="628" y="238"/>
                  </a:lnTo>
                  <a:cubicBezTo>
                    <a:pt x="588" y="151"/>
                    <a:pt x="496" y="94"/>
                    <a:pt x="385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5" y="675"/>
                  </a:cubicBezTo>
                  <a:cubicBezTo>
                    <a:pt x="497" y="675"/>
                    <a:pt x="587" y="616"/>
                    <a:pt x="633" y="531"/>
                  </a:cubicBezTo>
                  <a:lnTo>
                    <a:pt x="714" y="578"/>
                  </a:lnTo>
                  <a:cubicBezTo>
                    <a:pt x="654" y="694"/>
                    <a:pt x="530" y="769"/>
                    <a:pt x="385" y="769"/>
                  </a:cubicBezTo>
                  <a:cubicBezTo>
                    <a:pt x="164" y="769"/>
                    <a:pt x="0" y="602"/>
                    <a:pt x="0" y="3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Freeform 65">
              <a:extLst>
                <a:ext uri="{FF2B5EF4-FFF2-40B4-BE49-F238E27FC236}">
                  <a16:creationId xmlns:a16="http://schemas.microsoft.com/office/drawing/2014/main" id="{DAFF2B0E-19C9-4E78-9828-CE3F15F83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" y="2516"/>
              <a:ext cx="175" cy="208"/>
            </a:xfrm>
            <a:custGeom>
              <a:avLst/>
              <a:gdLst>
                <a:gd name="T0" fmla="*/ 631 w 631"/>
                <a:gd name="T1" fmla="*/ 0 h 751"/>
                <a:gd name="T2" fmla="*/ 631 w 631"/>
                <a:gd name="T3" fmla="*/ 0 h 751"/>
                <a:gd name="T4" fmla="*/ 631 w 631"/>
                <a:gd name="T5" fmla="*/ 733 h 751"/>
                <a:gd name="T6" fmla="*/ 534 w 631"/>
                <a:gd name="T7" fmla="*/ 733 h 751"/>
                <a:gd name="T8" fmla="*/ 534 w 631"/>
                <a:gd name="T9" fmla="*/ 619 h 751"/>
                <a:gd name="T10" fmla="*/ 288 w 631"/>
                <a:gd name="T11" fmla="*/ 751 h 751"/>
                <a:gd name="T12" fmla="*/ 0 w 631"/>
                <a:gd name="T13" fmla="*/ 450 h 751"/>
                <a:gd name="T14" fmla="*/ 0 w 631"/>
                <a:gd name="T15" fmla="*/ 0 h 751"/>
                <a:gd name="T16" fmla="*/ 97 w 631"/>
                <a:gd name="T17" fmla="*/ 0 h 751"/>
                <a:gd name="T18" fmla="*/ 97 w 631"/>
                <a:gd name="T19" fmla="*/ 450 h 751"/>
                <a:gd name="T20" fmla="*/ 297 w 631"/>
                <a:gd name="T21" fmla="*/ 657 h 751"/>
                <a:gd name="T22" fmla="*/ 534 w 631"/>
                <a:gd name="T23" fmla="*/ 384 h 751"/>
                <a:gd name="T24" fmla="*/ 534 w 631"/>
                <a:gd name="T25" fmla="*/ 0 h 751"/>
                <a:gd name="T26" fmla="*/ 631 w 631"/>
                <a:gd name="T27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1" h="751">
                  <a:moveTo>
                    <a:pt x="631" y="0"/>
                  </a:moveTo>
                  <a:lnTo>
                    <a:pt x="631" y="0"/>
                  </a:lnTo>
                  <a:lnTo>
                    <a:pt x="631" y="733"/>
                  </a:lnTo>
                  <a:lnTo>
                    <a:pt x="534" y="733"/>
                  </a:lnTo>
                  <a:lnTo>
                    <a:pt x="534" y="619"/>
                  </a:lnTo>
                  <a:cubicBezTo>
                    <a:pt x="477" y="711"/>
                    <a:pt x="392" y="751"/>
                    <a:pt x="288" y="751"/>
                  </a:cubicBezTo>
                  <a:cubicBezTo>
                    <a:pt x="109" y="751"/>
                    <a:pt x="0" y="633"/>
                    <a:pt x="0" y="450"/>
                  </a:cubicBezTo>
                  <a:lnTo>
                    <a:pt x="0" y="0"/>
                  </a:lnTo>
                  <a:lnTo>
                    <a:pt x="97" y="0"/>
                  </a:lnTo>
                  <a:lnTo>
                    <a:pt x="97" y="450"/>
                  </a:lnTo>
                  <a:cubicBezTo>
                    <a:pt x="97" y="581"/>
                    <a:pt x="169" y="657"/>
                    <a:pt x="297" y="657"/>
                  </a:cubicBezTo>
                  <a:cubicBezTo>
                    <a:pt x="426" y="657"/>
                    <a:pt x="534" y="581"/>
                    <a:pt x="534" y="384"/>
                  </a:cubicBezTo>
                  <a:lnTo>
                    <a:pt x="534" y="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7" name="Freeform 66">
              <a:extLst>
                <a:ext uri="{FF2B5EF4-FFF2-40B4-BE49-F238E27FC236}">
                  <a16:creationId xmlns:a16="http://schemas.microsoft.com/office/drawing/2014/main" id="{CEF41F1B-4F05-4783-A648-2A0B0A1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5" y="2512"/>
              <a:ext cx="91" cy="207"/>
            </a:xfrm>
            <a:custGeom>
              <a:avLst/>
              <a:gdLst>
                <a:gd name="T0" fmla="*/ 329 w 329"/>
                <a:gd name="T1" fmla="*/ 0 h 745"/>
                <a:gd name="T2" fmla="*/ 329 w 329"/>
                <a:gd name="T3" fmla="*/ 0 h 745"/>
                <a:gd name="T4" fmla="*/ 329 w 329"/>
                <a:gd name="T5" fmla="*/ 94 h 745"/>
                <a:gd name="T6" fmla="*/ 97 w 329"/>
                <a:gd name="T7" fmla="*/ 337 h 745"/>
                <a:gd name="T8" fmla="*/ 97 w 329"/>
                <a:gd name="T9" fmla="*/ 745 h 745"/>
                <a:gd name="T10" fmla="*/ 0 w 329"/>
                <a:gd name="T11" fmla="*/ 745 h 745"/>
                <a:gd name="T12" fmla="*/ 0 w 329"/>
                <a:gd name="T13" fmla="*/ 12 h 745"/>
                <a:gd name="T14" fmla="*/ 97 w 329"/>
                <a:gd name="T15" fmla="*/ 12 h 745"/>
                <a:gd name="T16" fmla="*/ 97 w 329"/>
                <a:gd name="T17" fmla="*/ 133 h 745"/>
                <a:gd name="T18" fmla="*/ 329 w 329"/>
                <a:gd name="T19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9" h="745">
                  <a:moveTo>
                    <a:pt x="329" y="0"/>
                  </a:moveTo>
                  <a:lnTo>
                    <a:pt x="329" y="0"/>
                  </a:lnTo>
                  <a:lnTo>
                    <a:pt x="329" y="94"/>
                  </a:lnTo>
                  <a:cubicBezTo>
                    <a:pt x="211" y="94"/>
                    <a:pt x="97" y="155"/>
                    <a:pt x="97" y="337"/>
                  </a:cubicBezTo>
                  <a:lnTo>
                    <a:pt x="97" y="745"/>
                  </a:lnTo>
                  <a:lnTo>
                    <a:pt x="0" y="745"/>
                  </a:lnTo>
                  <a:lnTo>
                    <a:pt x="0" y="12"/>
                  </a:lnTo>
                  <a:lnTo>
                    <a:pt x="97" y="12"/>
                  </a:lnTo>
                  <a:lnTo>
                    <a:pt x="97" y="133"/>
                  </a:lnTo>
                  <a:cubicBezTo>
                    <a:pt x="148" y="31"/>
                    <a:pt x="235" y="0"/>
                    <a:pt x="32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Freeform 67">
              <a:extLst>
                <a:ext uri="{FF2B5EF4-FFF2-40B4-BE49-F238E27FC236}">
                  <a16:creationId xmlns:a16="http://schemas.microsoft.com/office/drawing/2014/main" id="{ACBCA3CB-B2CC-4634-B136-28A652E5B8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" y="2433"/>
              <a:ext cx="39" cy="286"/>
            </a:xfrm>
            <a:custGeom>
              <a:avLst/>
              <a:gdLst>
                <a:gd name="T0" fmla="*/ 22 w 141"/>
                <a:gd name="T1" fmla="*/ 297 h 1030"/>
                <a:gd name="T2" fmla="*/ 22 w 141"/>
                <a:gd name="T3" fmla="*/ 297 h 1030"/>
                <a:gd name="T4" fmla="*/ 119 w 141"/>
                <a:gd name="T5" fmla="*/ 297 h 1030"/>
                <a:gd name="T6" fmla="*/ 119 w 141"/>
                <a:gd name="T7" fmla="*/ 1030 h 1030"/>
                <a:gd name="T8" fmla="*/ 22 w 141"/>
                <a:gd name="T9" fmla="*/ 1030 h 1030"/>
                <a:gd name="T10" fmla="*/ 22 w 141"/>
                <a:gd name="T11" fmla="*/ 297 h 1030"/>
                <a:gd name="T12" fmla="*/ 0 w 141"/>
                <a:gd name="T13" fmla="*/ 71 h 1030"/>
                <a:gd name="T14" fmla="*/ 0 w 141"/>
                <a:gd name="T15" fmla="*/ 71 h 1030"/>
                <a:gd name="T16" fmla="*/ 71 w 141"/>
                <a:gd name="T17" fmla="*/ 0 h 1030"/>
                <a:gd name="T18" fmla="*/ 141 w 141"/>
                <a:gd name="T19" fmla="*/ 71 h 1030"/>
                <a:gd name="T20" fmla="*/ 71 w 141"/>
                <a:gd name="T21" fmla="*/ 141 h 1030"/>
                <a:gd name="T22" fmla="*/ 0 w 141"/>
                <a:gd name="T23" fmla="*/ 71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030">
                  <a:moveTo>
                    <a:pt x="22" y="297"/>
                  </a:moveTo>
                  <a:lnTo>
                    <a:pt x="22" y="297"/>
                  </a:lnTo>
                  <a:lnTo>
                    <a:pt x="119" y="297"/>
                  </a:lnTo>
                  <a:lnTo>
                    <a:pt x="119" y="1030"/>
                  </a:lnTo>
                  <a:lnTo>
                    <a:pt x="22" y="1030"/>
                  </a:lnTo>
                  <a:lnTo>
                    <a:pt x="22" y="297"/>
                  </a:lnTo>
                  <a:close/>
                  <a:moveTo>
                    <a:pt x="0" y="71"/>
                  </a:moveTo>
                  <a:lnTo>
                    <a:pt x="0" y="71"/>
                  </a:lnTo>
                  <a:cubicBezTo>
                    <a:pt x="0" y="33"/>
                    <a:pt x="31" y="0"/>
                    <a:pt x="71" y="0"/>
                  </a:cubicBezTo>
                  <a:cubicBezTo>
                    <a:pt x="110" y="0"/>
                    <a:pt x="141" y="33"/>
                    <a:pt x="141" y="71"/>
                  </a:cubicBezTo>
                  <a:cubicBezTo>
                    <a:pt x="141" y="109"/>
                    <a:pt x="110" y="141"/>
                    <a:pt x="71" y="141"/>
                  </a:cubicBezTo>
                  <a:cubicBezTo>
                    <a:pt x="31" y="141"/>
                    <a:pt x="0" y="109"/>
                    <a:pt x="0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Freeform 68">
              <a:extLst>
                <a:ext uri="{FF2B5EF4-FFF2-40B4-BE49-F238E27FC236}">
                  <a16:creationId xmlns:a16="http://schemas.microsoft.com/office/drawing/2014/main" id="{296BDD02-0FD2-4361-BE38-7098519FF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8" y="2459"/>
              <a:ext cx="128" cy="268"/>
            </a:xfrm>
            <a:custGeom>
              <a:avLst/>
              <a:gdLst>
                <a:gd name="T0" fmla="*/ 251 w 462"/>
                <a:gd name="T1" fmla="*/ 300 h 969"/>
                <a:gd name="T2" fmla="*/ 251 w 462"/>
                <a:gd name="T3" fmla="*/ 300 h 969"/>
                <a:gd name="T4" fmla="*/ 251 w 462"/>
                <a:gd name="T5" fmla="*/ 744 h 969"/>
                <a:gd name="T6" fmla="*/ 462 w 462"/>
                <a:gd name="T7" fmla="*/ 854 h 969"/>
                <a:gd name="T8" fmla="*/ 462 w 462"/>
                <a:gd name="T9" fmla="*/ 939 h 969"/>
                <a:gd name="T10" fmla="*/ 154 w 462"/>
                <a:gd name="T11" fmla="*/ 744 h 969"/>
                <a:gd name="T12" fmla="*/ 154 w 462"/>
                <a:gd name="T13" fmla="*/ 300 h 969"/>
                <a:gd name="T14" fmla="*/ 0 w 462"/>
                <a:gd name="T15" fmla="*/ 300 h 969"/>
                <a:gd name="T16" fmla="*/ 0 w 462"/>
                <a:gd name="T17" fmla="*/ 206 h 969"/>
                <a:gd name="T18" fmla="*/ 154 w 462"/>
                <a:gd name="T19" fmla="*/ 206 h 969"/>
                <a:gd name="T20" fmla="*/ 154 w 462"/>
                <a:gd name="T21" fmla="*/ 30 h 969"/>
                <a:gd name="T22" fmla="*/ 251 w 462"/>
                <a:gd name="T23" fmla="*/ 0 h 969"/>
                <a:gd name="T24" fmla="*/ 251 w 462"/>
                <a:gd name="T25" fmla="*/ 206 h 969"/>
                <a:gd name="T26" fmla="*/ 462 w 462"/>
                <a:gd name="T27" fmla="*/ 206 h 969"/>
                <a:gd name="T28" fmla="*/ 462 w 462"/>
                <a:gd name="T29" fmla="*/ 300 h 969"/>
                <a:gd name="T30" fmla="*/ 251 w 462"/>
                <a:gd name="T31" fmla="*/ 30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2" h="969">
                  <a:moveTo>
                    <a:pt x="251" y="300"/>
                  </a:moveTo>
                  <a:lnTo>
                    <a:pt x="251" y="300"/>
                  </a:lnTo>
                  <a:lnTo>
                    <a:pt x="251" y="744"/>
                  </a:lnTo>
                  <a:cubicBezTo>
                    <a:pt x="251" y="870"/>
                    <a:pt x="320" y="860"/>
                    <a:pt x="462" y="854"/>
                  </a:cubicBezTo>
                  <a:lnTo>
                    <a:pt x="462" y="939"/>
                  </a:lnTo>
                  <a:cubicBezTo>
                    <a:pt x="264" y="969"/>
                    <a:pt x="154" y="920"/>
                    <a:pt x="154" y="744"/>
                  </a:cubicBezTo>
                  <a:lnTo>
                    <a:pt x="154" y="300"/>
                  </a:lnTo>
                  <a:lnTo>
                    <a:pt x="0" y="300"/>
                  </a:lnTo>
                  <a:lnTo>
                    <a:pt x="0" y="206"/>
                  </a:lnTo>
                  <a:lnTo>
                    <a:pt x="154" y="206"/>
                  </a:lnTo>
                  <a:lnTo>
                    <a:pt x="154" y="30"/>
                  </a:lnTo>
                  <a:lnTo>
                    <a:pt x="251" y="0"/>
                  </a:lnTo>
                  <a:lnTo>
                    <a:pt x="251" y="206"/>
                  </a:lnTo>
                  <a:lnTo>
                    <a:pt x="462" y="206"/>
                  </a:lnTo>
                  <a:lnTo>
                    <a:pt x="462" y="300"/>
                  </a:lnTo>
                  <a:lnTo>
                    <a:pt x="251" y="30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Freeform 69">
              <a:extLst>
                <a:ext uri="{FF2B5EF4-FFF2-40B4-BE49-F238E27FC236}">
                  <a16:creationId xmlns:a16="http://schemas.microsoft.com/office/drawing/2014/main" id="{271DEEBF-4F50-43F1-93BD-67FED5001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" y="2516"/>
              <a:ext cx="198" cy="287"/>
            </a:xfrm>
            <a:custGeom>
              <a:avLst/>
              <a:gdLst>
                <a:gd name="T0" fmla="*/ 718 w 718"/>
                <a:gd name="T1" fmla="*/ 0 h 1037"/>
                <a:gd name="T2" fmla="*/ 718 w 718"/>
                <a:gd name="T3" fmla="*/ 0 h 1037"/>
                <a:gd name="T4" fmla="*/ 404 w 718"/>
                <a:gd name="T5" fmla="*/ 801 h 1037"/>
                <a:gd name="T6" fmla="*/ 108 w 718"/>
                <a:gd name="T7" fmla="*/ 1027 h 1037"/>
                <a:gd name="T8" fmla="*/ 108 w 718"/>
                <a:gd name="T9" fmla="*/ 936 h 1037"/>
                <a:gd name="T10" fmla="*/ 309 w 718"/>
                <a:gd name="T11" fmla="*/ 783 h 1037"/>
                <a:gd name="T12" fmla="*/ 328 w 718"/>
                <a:gd name="T13" fmla="*/ 738 h 1037"/>
                <a:gd name="T14" fmla="*/ 0 w 718"/>
                <a:gd name="T15" fmla="*/ 0 h 1037"/>
                <a:gd name="T16" fmla="*/ 102 w 718"/>
                <a:gd name="T17" fmla="*/ 0 h 1037"/>
                <a:gd name="T18" fmla="*/ 378 w 718"/>
                <a:gd name="T19" fmla="*/ 614 h 1037"/>
                <a:gd name="T20" fmla="*/ 615 w 718"/>
                <a:gd name="T21" fmla="*/ 0 h 1037"/>
                <a:gd name="T22" fmla="*/ 718 w 718"/>
                <a:gd name="T23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8" h="1037">
                  <a:moveTo>
                    <a:pt x="718" y="0"/>
                  </a:moveTo>
                  <a:lnTo>
                    <a:pt x="718" y="0"/>
                  </a:lnTo>
                  <a:lnTo>
                    <a:pt x="404" y="801"/>
                  </a:lnTo>
                  <a:cubicBezTo>
                    <a:pt x="349" y="941"/>
                    <a:pt x="240" y="1037"/>
                    <a:pt x="108" y="1027"/>
                  </a:cubicBezTo>
                  <a:lnTo>
                    <a:pt x="108" y="936"/>
                  </a:lnTo>
                  <a:cubicBezTo>
                    <a:pt x="204" y="946"/>
                    <a:pt x="269" y="878"/>
                    <a:pt x="309" y="783"/>
                  </a:cubicBezTo>
                  <a:lnTo>
                    <a:pt x="328" y="73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378" y="614"/>
                  </a:lnTo>
                  <a:lnTo>
                    <a:pt x="615" y="0"/>
                  </a:lnTo>
                  <a:lnTo>
                    <a:pt x="7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Freeform 70">
              <a:extLst>
                <a:ext uri="{FF2B5EF4-FFF2-40B4-BE49-F238E27FC236}">
                  <a16:creationId xmlns:a16="http://schemas.microsoft.com/office/drawing/2014/main" id="{D44EFD09-5BDC-44DD-AC2A-4591BA264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" y="2511"/>
              <a:ext cx="198" cy="213"/>
            </a:xfrm>
            <a:custGeom>
              <a:avLst/>
              <a:gdLst>
                <a:gd name="T0" fmla="*/ 0 w 714"/>
                <a:gd name="T1" fmla="*/ 384 h 769"/>
                <a:gd name="T2" fmla="*/ 0 w 714"/>
                <a:gd name="T3" fmla="*/ 384 h 769"/>
                <a:gd name="T4" fmla="*/ 385 w 714"/>
                <a:gd name="T5" fmla="*/ 0 h 769"/>
                <a:gd name="T6" fmla="*/ 707 w 714"/>
                <a:gd name="T7" fmla="*/ 192 h 769"/>
                <a:gd name="T8" fmla="*/ 627 w 714"/>
                <a:gd name="T9" fmla="*/ 238 h 769"/>
                <a:gd name="T10" fmla="*/ 385 w 714"/>
                <a:gd name="T11" fmla="*/ 94 h 769"/>
                <a:gd name="T12" fmla="*/ 96 w 714"/>
                <a:gd name="T13" fmla="*/ 384 h 769"/>
                <a:gd name="T14" fmla="*/ 385 w 714"/>
                <a:gd name="T15" fmla="*/ 675 h 769"/>
                <a:gd name="T16" fmla="*/ 633 w 714"/>
                <a:gd name="T17" fmla="*/ 531 h 769"/>
                <a:gd name="T18" fmla="*/ 714 w 714"/>
                <a:gd name="T19" fmla="*/ 578 h 769"/>
                <a:gd name="T20" fmla="*/ 385 w 714"/>
                <a:gd name="T21" fmla="*/ 769 h 769"/>
                <a:gd name="T22" fmla="*/ 0 w 714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769"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64" y="0"/>
                    <a:pt x="385" y="0"/>
                  </a:cubicBezTo>
                  <a:cubicBezTo>
                    <a:pt x="531" y="0"/>
                    <a:pt x="654" y="76"/>
                    <a:pt x="707" y="192"/>
                  </a:cubicBezTo>
                  <a:lnTo>
                    <a:pt x="627" y="238"/>
                  </a:lnTo>
                  <a:cubicBezTo>
                    <a:pt x="588" y="151"/>
                    <a:pt x="495" y="94"/>
                    <a:pt x="385" y="94"/>
                  </a:cubicBezTo>
                  <a:cubicBezTo>
                    <a:pt x="223" y="94"/>
                    <a:pt x="96" y="222"/>
                    <a:pt x="96" y="384"/>
                  </a:cubicBezTo>
                  <a:cubicBezTo>
                    <a:pt x="96" y="547"/>
                    <a:pt x="223" y="675"/>
                    <a:pt x="385" y="675"/>
                  </a:cubicBezTo>
                  <a:cubicBezTo>
                    <a:pt x="497" y="675"/>
                    <a:pt x="587" y="616"/>
                    <a:pt x="633" y="531"/>
                  </a:cubicBezTo>
                  <a:lnTo>
                    <a:pt x="714" y="578"/>
                  </a:lnTo>
                  <a:cubicBezTo>
                    <a:pt x="654" y="694"/>
                    <a:pt x="529" y="769"/>
                    <a:pt x="385" y="769"/>
                  </a:cubicBezTo>
                  <a:cubicBezTo>
                    <a:pt x="164" y="769"/>
                    <a:pt x="0" y="602"/>
                    <a:pt x="0" y="3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Freeform 71">
              <a:extLst>
                <a:ext uri="{FF2B5EF4-FFF2-40B4-BE49-F238E27FC236}">
                  <a16:creationId xmlns:a16="http://schemas.microsoft.com/office/drawing/2014/main" id="{5E06CE85-553C-47E7-8789-548841995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" y="2512"/>
              <a:ext cx="91" cy="207"/>
            </a:xfrm>
            <a:custGeom>
              <a:avLst/>
              <a:gdLst>
                <a:gd name="T0" fmla="*/ 328 w 328"/>
                <a:gd name="T1" fmla="*/ 0 h 745"/>
                <a:gd name="T2" fmla="*/ 328 w 328"/>
                <a:gd name="T3" fmla="*/ 0 h 745"/>
                <a:gd name="T4" fmla="*/ 328 w 328"/>
                <a:gd name="T5" fmla="*/ 94 h 745"/>
                <a:gd name="T6" fmla="*/ 96 w 328"/>
                <a:gd name="T7" fmla="*/ 337 h 745"/>
                <a:gd name="T8" fmla="*/ 96 w 328"/>
                <a:gd name="T9" fmla="*/ 745 h 745"/>
                <a:gd name="T10" fmla="*/ 0 w 328"/>
                <a:gd name="T11" fmla="*/ 745 h 745"/>
                <a:gd name="T12" fmla="*/ 0 w 328"/>
                <a:gd name="T13" fmla="*/ 12 h 745"/>
                <a:gd name="T14" fmla="*/ 96 w 328"/>
                <a:gd name="T15" fmla="*/ 12 h 745"/>
                <a:gd name="T16" fmla="*/ 96 w 328"/>
                <a:gd name="T17" fmla="*/ 133 h 745"/>
                <a:gd name="T18" fmla="*/ 328 w 328"/>
                <a:gd name="T19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8" h="745">
                  <a:moveTo>
                    <a:pt x="328" y="0"/>
                  </a:moveTo>
                  <a:lnTo>
                    <a:pt x="328" y="0"/>
                  </a:lnTo>
                  <a:lnTo>
                    <a:pt x="328" y="94"/>
                  </a:lnTo>
                  <a:cubicBezTo>
                    <a:pt x="211" y="94"/>
                    <a:pt x="96" y="155"/>
                    <a:pt x="96" y="337"/>
                  </a:cubicBezTo>
                  <a:lnTo>
                    <a:pt x="96" y="745"/>
                  </a:lnTo>
                  <a:lnTo>
                    <a:pt x="0" y="745"/>
                  </a:lnTo>
                  <a:lnTo>
                    <a:pt x="0" y="12"/>
                  </a:lnTo>
                  <a:lnTo>
                    <a:pt x="96" y="12"/>
                  </a:lnTo>
                  <a:lnTo>
                    <a:pt x="96" y="133"/>
                  </a:lnTo>
                  <a:cubicBezTo>
                    <a:pt x="148" y="31"/>
                    <a:pt x="235" y="0"/>
                    <a:pt x="32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Freeform 72">
              <a:extLst>
                <a:ext uri="{FF2B5EF4-FFF2-40B4-BE49-F238E27FC236}">
                  <a16:creationId xmlns:a16="http://schemas.microsoft.com/office/drawing/2014/main" id="{86799710-3644-441E-90E4-8536CD58A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" y="2511"/>
              <a:ext cx="198" cy="213"/>
            </a:xfrm>
            <a:custGeom>
              <a:avLst/>
              <a:gdLst>
                <a:gd name="T0" fmla="*/ 0 w 714"/>
                <a:gd name="T1" fmla="*/ 384 h 769"/>
                <a:gd name="T2" fmla="*/ 0 w 714"/>
                <a:gd name="T3" fmla="*/ 384 h 769"/>
                <a:gd name="T4" fmla="*/ 385 w 714"/>
                <a:gd name="T5" fmla="*/ 0 h 769"/>
                <a:gd name="T6" fmla="*/ 707 w 714"/>
                <a:gd name="T7" fmla="*/ 192 h 769"/>
                <a:gd name="T8" fmla="*/ 628 w 714"/>
                <a:gd name="T9" fmla="*/ 238 h 769"/>
                <a:gd name="T10" fmla="*/ 385 w 714"/>
                <a:gd name="T11" fmla="*/ 94 h 769"/>
                <a:gd name="T12" fmla="*/ 97 w 714"/>
                <a:gd name="T13" fmla="*/ 384 h 769"/>
                <a:gd name="T14" fmla="*/ 385 w 714"/>
                <a:gd name="T15" fmla="*/ 675 h 769"/>
                <a:gd name="T16" fmla="*/ 633 w 714"/>
                <a:gd name="T17" fmla="*/ 531 h 769"/>
                <a:gd name="T18" fmla="*/ 714 w 714"/>
                <a:gd name="T19" fmla="*/ 578 h 769"/>
                <a:gd name="T20" fmla="*/ 385 w 714"/>
                <a:gd name="T21" fmla="*/ 769 h 769"/>
                <a:gd name="T22" fmla="*/ 0 w 714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769"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64" y="0"/>
                    <a:pt x="385" y="0"/>
                  </a:cubicBezTo>
                  <a:cubicBezTo>
                    <a:pt x="531" y="0"/>
                    <a:pt x="654" y="76"/>
                    <a:pt x="707" y="192"/>
                  </a:cubicBezTo>
                  <a:lnTo>
                    <a:pt x="628" y="238"/>
                  </a:lnTo>
                  <a:cubicBezTo>
                    <a:pt x="588" y="151"/>
                    <a:pt x="496" y="94"/>
                    <a:pt x="385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5" y="675"/>
                  </a:cubicBezTo>
                  <a:cubicBezTo>
                    <a:pt x="497" y="675"/>
                    <a:pt x="586" y="616"/>
                    <a:pt x="633" y="531"/>
                  </a:cubicBezTo>
                  <a:lnTo>
                    <a:pt x="714" y="578"/>
                  </a:lnTo>
                  <a:cubicBezTo>
                    <a:pt x="654" y="694"/>
                    <a:pt x="529" y="769"/>
                    <a:pt x="385" y="769"/>
                  </a:cubicBezTo>
                  <a:cubicBezTo>
                    <a:pt x="164" y="769"/>
                    <a:pt x="0" y="602"/>
                    <a:pt x="0" y="3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4" name="Freeform 73">
              <a:extLst>
                <a:ext uri="{FF2B5EF4-FFF2-40B4-BE49-F238E27FC236}">
                  <a16:creationId xmlns:a16="http://schemas.microsoft.com/office/drawing/2014/main" id="{D6B0CFD8-E874-4A87-87D5-8FE71BD91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3" y="2678"/>
              <a:ext cx="45" cy="45"/>
            </a:xfrm>
            <a:custGeom>
              <a:avLst/>
              <a:gdLst>
                <a:gd name="T0" fmla="*/ 0 w 162"/>
                <a:gd name="T1" fmla="*/ 80 h 161"/>
                <a:gd name="T2" fmla="*/ 0 w 162"/>
                <a:gd name="T3" fmla="*/ 80 h 161"/>
                <a:gd name="T4" fmla="*/ 81 w 162"/>
                <a:gd name="T5" fmla="*/ 0 h 161"/>
                <a:gd name="T6" fmla="*/ 162 w 162"/>
                <a:gd name="T7" fmla="*/ 80 h 161"/>
                <a:gd name="T8" fmla="*/ 81 w 162"/>
                <a:gd name="T9" fmla="*/ 161 h 161"/>
                <a:gd name="T10" fmla="*/ 0 w 162"/>
                <a:gd name="T1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1">
                  <a:moveTo>
                    <a:pt x="0" y="80"/>
                  </a:moveTo>
                  <a:lnTo>
                    <a:pt x="0" y="80"/>
                  </a:lnTo>
                  <a:cubicBezTo>
                    <a:pt x="0" y="35"/>
                    <a:pt x="36" y="0"/>
                    <a:pt x="81" y="0"/>
                  </a:cubicBezTo>
                  <a:cubicBezTo>
                    <a:pt x="127" y="0"/>
                    <a:pt x="162" y="35"/>
                    <a:pt x="162" y="80"/>
                  </a:cubicBezTo>
                  <a:cubicBezTo>
                    <a:pt x="162" y="126"/>
                    <a:pt x="127" y="161"/>
                    <a:pt x="81" y="161"/>
                  </a:cubicBezTo>
                  <a:cubicBezTo>
                    <a:pt x="36" y="161"/>
                    <a:pt x="0" y="126"/>
                    <a:pt x="0" y="8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5" name="Freeform 74">
              <a:extLst>
                <a:ext uri="{FF2B5EF4-FFF2-40B4-BE49-F238E27FC236}">
                  <a16:creationId xmlns:a16="http://schemas.microsoft.com/office/drawing/2014/main" id="{71301F6F-37E6-45B5-9D72-869BD40B31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39" y="2511"/>
              <a:ext cx="213" cy="213"/>
            </a:xfrm>
            <a:custGeom>
              <a:avLst/>
              <a:gdLst>
                <a:gd name="T0" fmla="*/ 675 w 771"/>
                <a:gd name="T1" fmla="*/ 384 h 769"/>
                <a:gd name="T2" fmla="*/ 675 w 771"/>
                <a:gd name="T3" fmla="*/ 384 h 769"/>
                <a:gd name="T4" fmla="*/ 386 w 771"/>
                <a:gd name="T5" fmla="*/ 94 h 769"/>
                <a:gd name="T6" fmla="*/ 97 w 771"/>
                <a:gd name="T7" fmla="*/ 384 h 769"/>
                <a:gd name="T8" fmla="*/ 386 w 771"/>
                <a:gd name="T9" fmla="*/ 675 h 769"/>
                <a:gd name="T10" fmla="*/ 675 w 771"/>
                <a:gd name="T11" fmla="*/ 384 h 769"/>
                <a:gd name="T12" fmla="*/ 0 w 771"/>
                <a:gd name="T13" fmla="*/ 384 h 769"/>
                <a:gd name="T14" fmla="*/ 0 w 771"/>
                <a:gd name="T15" fmla="*/ 384 h 769"/>
                <a:gd name="T16" fmla="*/ 386 w 771"/>
                <a:gd name="T17" fmla="*/ 0 h 769"/>
                <a:gd name="T18" fmla="*/ 771 w 771"/>
                <a:gd name="T19" fmla="*/ 384 h 769"/>
                <a:gd name="T20" fmla="*/ 386 w 771"/>
                <a:gd name="T21" fmla="*/ 769 h 769"/>
                <a:gd name="T22" fmla="*/ 0 w 771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769">
                  <a:moveTo>
                    <a:pt x="675" y="384"/>
                  </a:moveTo>
                  <a:lnTo>
                    <a:pt x="675" y="384"/>
                  </a:lnTo>
                  <a:cubicBezTo>
                    <a:pt x="675" y="222"/>
                    <a:pt x="548" y="94"/>
                    <a:pt x="386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6" y="675"/>
                  </a:cubicBezTo>
                  <a:cubicBezTo>
                    <a:pt x="548" y="675"/>
                    <a:pt x="675" y="547"/>
                    <a:pt x="675" y="384"/>
                  </a:cubicBezTo>
                  <a:close/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72" y="0"/>
                    <a:pt x="386" y="0"/>
                  </a:cubicBezTo>
                  <a:cubicBezTo>
                    <a:pt x="600" y="0"/>
                    <a:pt x="771" y="167"/>
                    <a:pt x="771" y="384"/>
                  </a:cubicBezTo>
                  <a:cubicBezTo>
                    <a:pt x="771" y="602"/>
                    <a:pt x="600" y="769"/>
                    <a:pt x="386" y="769"/>
                  </a:cubicBezTo>
                  <a:cubicBezTo>
                    <a:pt x="172" y="769"/>
                    <a:pt x="0" y="602"/>
                    <a:pt x="0" y="3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" name="Freeform 75">
              <a:extLst>
                <a:ext uri="{FF2B5EF4-FFF2-40B4-BE49-F238E27FC236}">
                  <a16:creationId xmlns:a16="http://schemas.microsoft.com/office/drawing/2014/main" id="{1E43BFD6-A1A9-4BAF-96ED-EFF870379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" y="2512"/>
              <a:ext cx="91" cy="207"/>
            </a:xfrm>
            <a:custGeom>
              <a:avLst/>
              <a:gdLst>
                <a:gd name="T0" fmla="*/ 329 w 329"/>
                <a:gd name="T1" fmla="*/ 0 h 745"/>
                <a:gd name="T2" fmla="*/ 329 w 329"/>
                <a:gd name="T3" fmla="*/ 0 h 745"/>
                <a:gd name="T4" fmla="*/ 329 w 329"/>
                <a:gd name="T5" fmla="*/ 94 h 745"/>
                <a:gd name="T6" fmla="*/ 97 w 329"/>
                <a:gd name="T7" fmla="*/ 337 h 745"/>
                <a:gd name="T8" fmla="*/ 97 w 329"/>
                <a:gd name="T9" fmla="*/ 745 h 745"/>
                <a:gd name="T10" fmla="*/ 0 w 329"/>
                <a:gd name="T11" fmla="*/ 745 h 745"/>
                <a:gd name="T12" fmla="*/ 0 w 329"/>
                <a:gd name="T13" fmla="*/ 12 h 745"/>
                <a:gd name="T14" fmla="*/ 97 w 329"/>
                <a:gd name="T15" fmla="*/ 12 h 745"/>
                <a:gd name="T16" fmla="*/ 97 w 329"/>
                <a:gd name="T17" fmla="*/ 133 h 745"/>
                <a:gd name="T18" fmla="*/ 329 w 329"/>
                <a:gd name="T19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9" h="745">
                  <a:moveTo>
                    <a:pt x="329" y="0"/>
                  </a:moveTo>
                  <a:lnTo>
                    <a:pt x="329" y="0"/>
                  </a:lnTo>
                  <a:lnTo>
                    <a:pt x="329" y="94"/>
                  </a:lnTo>
                  <a:cubicBezTo>
                    <a:pt x="211" y="94"/>
                    <a:pt x="97" y="155"/>
                    <a:pt x="97" y="337"/>
                  </a:cubicBezTo>
                  <a:lnTo>
                    <a:pt x="97" y="745"/>
                  </a:lnTo>
                  <a:lnTo>
                    <a:pt x="0" y="745"/>
                  </a:lnTo>
                  <a:lnTo>
                    <a:pt x="0" y="12"/>
                  </a:lnTo>
                  <a:lnTo>
                    <a:pt x="97" y="12"/>
                  </a:lnTo>
                  <a:lnTo>
                    <a:pt x="97" y="133"/>
                  </a:lnTo>
                  <a:cubicBezTo>
                    <a:pt x="148" y="31"/>
                    <a:pt x="235" y="0"/>
                    <a:pt x="32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7" name="Freeform 76">
              <a:extLst>
                <a:ext uri="{FF2B5EF4-FFF2-40B4-BE49-F238E27FC236}">
                  <a16:creationId xmlns:a16="http://schemas.microsoft.com/office/drawing/2014/main" id="{A1F87C32-7131-4C9C-A0C2-5668A07A9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3" y="2511"/>
              <a:ext cx="214" cy="294"/>
            </a:xfrm>
            <a:custGeom>
              <a:avLst/>
              <a:gdLst>
                <a:gd name="T0" fmla="*/ 675 w 772"/>
                <a:gd name="T1" fmla="*/ 384 h 1062"/>
                <a:gd name="T2" fmla="*/ 675 w 772"/>
                <a:gd name="T3" fmla="*/ 384 h 1062"/>
                <a:gd name="T4" fmla="*/ 386 w 772"/>
                <a:gd name="T5" fmla="*/ 94 h 1062"/>
                <a:gd name="T6" fmla="*/ 97 w 772"/>
                <a:gd name="T7" fmla="*/ 384 h 1062"/>
                <a:gd name="T8" fmla="*/ 386 w 772"/>
                <a:gd name="T9" fmla="*/ 675 h 1062"/>
                <a:gd name="T10" fmla="*/ 675 w 772"/>
                <a:gd name="T11" fmla="*/ 384 h 1062"/>
                <a:gd name="T12" fmla="*/ 772 w 772"/>
                <a:gd name="T13" fmla="*/ 18 h 1062"/>
                <a:gd name="T14" fmla="*/ 772 w 772"/>
                <a:gd name="T15" fmla="*/ 18 h 1062"/>
                <a:gd name="T16" fmla="*/ 772 w 772"/>
                <a:gd name="T17" fmla="*/ 722 h 1062"/>
                <a:gd name="T18" fmla="*/ 403 w 772"/>
                <a:gd name="T19" fmla="*/ 1062 h 1062"/>
                <a:gd name="T20" fmla="*/ 56 w 772"/>
                <a:gd name="T21" fmla="*/ 883 h 1062"/>
                <a:gd name="T22" fmla="*/ 141 w 772"/>
                <a:gd name="T23" fmla="*/ 835 h 1062"/>
                <a:gd name="T24" fmla="*/ 403 w 772"/>
                <a:gd name="T25" fmla="*/ 968 h 1062"/>
                <a:gd name="T26" fmla="*/ 675 w 772"/>
                <a:gd name="T27" fmla="*/ 722 h 1062"/>
                <a:gd name="T28" fmla="*/ 675 w 772"/>
                <a:gd name="T29" fmla="*/ 607 h 1062"/>
                <a:gd name="T30" fmla="*/ 378 w 772"/>
                <a:gd name="T31" fmla="*/ 769 h 1062"/>
                <a:gd name="T32" fmla="*/ 0 w 772"/>
                <a:gd name="T33" fmla="*/ 384 h 1062"/>
                <a:gd name="T34" fmla="*/ 378 w 772"/>
                <a:gd name="T35" fmla="*/ 0 h 1062"/>
                <a:gd name="T36" fmla="*/ 675 w 772"/>
                <a:gd name="T37" fmla="*/ 161 h 1062"/>
                <a:gd name="T38" fmla="*/ 675 w 772"/>
                <a:gd name="T39" fmla="*/ 18 h 1062"/>
                <a:gd name="T40" fmla="*/ 772 w 772"/>
                <a:gd name="T41" fmla="*/ 18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2" h="1062">
                  <a:moveTo>
                    <a:pt x="675" y="384"/>
                  </a:moveTo>
                  <a:lnTo>
                    <a:pt x="675" y="384"/>
                  </a:lnTo>
                  <a:cubicBezTo>
                    <a:pt x="675" y="222"/>
                    <a:pt x="549" y="94"/>
                    <a:pt x="386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6" y="675"/>
                  </a:cubicBezTo>
                  <a:cubicBezTo>
                    <a:pt x="549" y="675"/>
                    <a:pt x="675" y="547"/>
                    <a:pt x="675" y="384"/>
                  </a:cubicBezTo>
                  <a:close/>
                  <a:moveTo>
                    <a:pt x="772" y="18"/>
                  </a:moveTo>
                  <a:lnTo>
                    <a:pt x="772" y="18"/>
                  </a:lnTo>
                  <a:lnTo>
                    <a:pt x="772" y="722"/>
                  </a:lnTo>
                  <a:cubicBezTo>
                    <a:pt x="772" y="945"/>
                    <a:pt x="593" y="1062"/>
                    <a:pt x="403" y="1062"/>
                  </a:cubicBezTo>
                  <a:cubicBezTo>
                    <a:pt x="235" y="1062"/>
                    <a:pt x="113" y="998"/>
                    <a:pt x="56" y="883"/>
                  </a:cubicBezTo>
                  <a:lnTo>
                    <a:pt x="141" y="835"/>
                  </a:lnTo>
                  <a:cubicBezTo>
                    <a:pt x="178" y="910"/>
                    <a:pt x="245" y="968"/>
                    <a:pt x="403" y="968"/>
                  </a:cubicBezTo>
                  <a:cubicBezTo>
                    <a:pt x="573" y="968"/>
                    <a:pt x="675" y="872"/>
                    <a:pt x="675" y="722"/>
                  </a:cubicBezTo>
                  <a:lnTo>
                    <a:pt x="675" y="607"/>
                  </a:lnTo>
                  <a:cubicBezTo>
                    <a:pt x="613" y="706"/>
                    <a:pt x="509" y="769"/>
                    <a:pt x="378" y="769"/>
                  </a:cubicBezTo>
                  <a:cubicBezTo>
                    <a:pt x="172" y="769"/>
                    <a:pt x="0" y="602"/>
                    <a:pt x="0" y="384"/>
                  </a:cubicBezTo>
                  <a:cubicBezTo>
                    <a:pt x="0" y="167"/>
                    <a:pt x="172" y="0"/>
                    <a:pt x="378" y="0"/>
                  </a:cubicBezTo>
                  <a:cubicBezTo>
                    <a:pt x="509" y="0"/>
                    <a:pt x="613" y="63"/>
                    <a:pt x="675" y="161"/>
                  </a:cubicBezTo>
                  <a:lnTo>
                    <a:pt x="675" y="18"/>
                  </a:lnTo>
                  <a:lnTo>
                    <a:pt x="772" y="1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8" name="Freeform 77">
              <a:extLst>
                <a:ext uri="{FF2B5EF4-FFF2-40B4-BE49-F238E27FC236}">
                  <a16:creationId xmlns:a16="http://schemas.microsoft.com/office/drawing/2014/main" id="{523AE646-DF3D-4F45-A4B5-78E814CBF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" y="2678"/>
              <a:ext cx="45" cy="45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80 h 161"/>
                <a:gd name="T4" fmla="*/ 80 w 161"/>
                <a:gd name="T5" fmla="*/ 0 h 161"/>
                <a:gd name="T6" fmla="*/ 161 w 161"/>
                <a:gd name="T7" fmla="*/ 80 h 161"/>
                <a:gd name="T8" fmla="*/ 80 w 161"/>
                <a:gd name="T9" fmla="*/ 161 h 161"/>
                <a:gd name="T10" fmla="*/ 0 w 161"/>
                <a:gd name="T1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80"/>
                  </a:lnTo>
                  <a:cubicBezTo>
                    <a:pt x="0" y="35"/>
                    <a:pt x="35" y="0"/>
                    <a:pt x="80" y="0"/>
                  </a:cubicBezTo>
                  <a:cubicBezTo>
                    <a:pt x="126" y="0"/>
                    <a:pt x="161" y="35"/>
                    <a:pt x="161" y="80"/>
                  </a:cubicBezTo>
                  <a:cubicBezTo>
                    <a:pt x="161" y="126"/>
                    <a:pt x="126" y="161"/>
                    <a:pt x="80" y="161"/>
                  </a:cubicBezTo>
                  <a:cubicBezTo>
                    <a:pt x="35" y="161"/>
                    <a:pt x="0" y="126"/>
                    <a:pt x="0" y="8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9" name="Freeform 78">
              <a:extLst>
                <a:ext uri="{FF2B5EF4-FFF2-40B4-BE49-F238E27FC236}">
                  <a16:creationId xmlns:a16="http://schemas.microsoft.com/office/drawing/2014/main" id="{8A396AC0-C240-4C6B-A244-139F778A63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2" y="2511"/>
              <a:ext cx="213" cy="213"/>
            </a:xfrm>
            <a:custGeom>
              <a:avLst/>
              <a:gdLst>
                <a:gd name="T0" fmla="*/ 675 w 771"/>
                <a:gd name="T1" fmla="*/ 384 h 769"/>
                <a:gd name="T2" fmla="*/ 675 w 771"/>
                <a:gd name="T3" fmla="*/ 384 h 769"/>
                <a:gd name="T4" fmla="*/ 386 w 771"/>
                <a:gd name="T5" fmla="*/ 94 h 769"/>
                <a:gd name="T6" fmla="*/ 97 w 771"/>
                <a:gd name="T7" fmla="*/ 384 h 769"/>
                <a:gd name="T8" fmla="*/ 386 w 771"/>
                <a:gd name="T9" fmla="*/ 675 h 769"/>
                <a:gd name="T10" fmla="*/ 675 w 771"/>
                <a:gd name="T11" fmla="*/ 384 h 769"/>
                <a:gd name="T12" fmla="*/ 771 w 771"/>
                <a:gd name="T13" fmla="*/ 18 h 769"/>
                <a:gd name="T14" fmla="*/ 771 w 771"/>
                <a:gd name="T15" fmla="*/ 18 h 769"/>
                <a:gd name="T16" fmla="*/ 771 w 771"/>
                <a:gd name="T17" fmla="*/ 751 h 769"/>
                <a:gd name="T18" fmla="*/ 675 w 771"/>
                <a:gd name="T19" fmla="*/ 751 h 769"/>
                <a:gd name="T20" fmla="*/ 675 w 771"/>
                <a:gd name="T21" fmla="*/ 607 h 769"/>
                <a:gd name="T22" fmla="*/ 378 w 771"/>
                <a:gd name="T23" fmla="*/ 769 h 769"/>
                <a:gd name="T24" fmla="*/ 0 w 771"/>
                <a:gd name="T25" fmla="*/ 384 h 769"/>
                <a:gd name="T26" fmla="*/ 378 w 771"/>
                <a:gd name="T27" fmla="*/ 0 h 769"/>
                <a:gd name="T28" fmla="*/ 675 w 771"/>
                <a:gd name="T29" fmla="*/ 161 h 769"/>
                <a:gd name="T30" fmla="*/ 675 w 771"/>
                <a:gd name="T31" fmla="*/ 18 h 769"/>
                <a:gd name="T32" fmla="*/ 771 w 771"/>
                <a:gd name="T33" fmla="*/ 1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1" h="769">
                  <a:moveTo>
                    <a:pt x="675" y="384"/>
                  </a:moveTo>
                  <a:lnTo>
                    <a:pt x="675" y="384"/>
                  </a:lnTo>
                  <a:cubicBezTo>
                    <a:pt x="675" y="222"/>
                    <a:pt x="548" y="94"/>
                    <a:pt x="386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6" y="675"/>
                  </a:cubicBezTo>
                  <a:cubicBezTo>
                    <a:pt x="548" y="675"/>
                    <a:pt x="675" y="547"/>
                    <a:pt x="675" y="384"/>
                  </a:cubicBezTo>
                  <a:close/>
                  <a:moveTo>
                    <a:pt x="771" y="18"/>
                  </a:moveTo>
                  <a:lnTo>
                    <a:pt x="771" y="18"/>
                  </a:lnTo>
                  <a:lnTo>
                    <a:pt x="771" y="751"/>
                  </a:lnTo>
                  <a:lnTo>
                    <a:pt x="675" y="751"/>
                  </a:lnTo>
                  <a:lnTo>
                    <a:pt x="675" y="607"/>
                  </a:lnTo>
                  <a:cubicBezTo>
                    <a:pt x="613" y="706"/>
                    <a:pt x="509" y="769"/>
                    <a:pt x="378" y="769"/>
                  </a:cubicBezTo>
                  <a:cubicBezTo>
                    <a:pt x="172" y="769"/>
                    <a:pt x="0" y="602"/>
                    <a:pt x="0" y="384"/>
                  </a:cubicBezTo>
                  <a:cubicBezTo>
                    <a:pt x="0" y="167"/>
                    <a:pt x="172" y="0"/>
                    <a:pt x="378" y="0"/>
                  </a:cubicBezTo>
                  <a:cubicBezTo>
                    <a:pt x="509" y="0"/>
                    <a:pt x="613" y="63"/>
                    <a:pt x="675" y="161"/>
                  </a:cubicBezTo>
                  <a:lnTo>
                    <a:pt x="675" y="18"/>
                  </a:lnTo>
                  <a:lnTo>
                    <a:pt x="771" y="1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0" name="Freeform 79">
              <a:extLst>
                <a:ext uri="{FF2B5EF4-FFF2-40B4-BE49-F238E27FC236}">
                  <a16:creationId xmlns:a16="http://schemas.microsoft.com/office/drawing/2014/main" id="{B9891CE0-E359-4CB0-AF6B-F95448FBA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4" y="2516"/>
              <a:ext cx="174" cy="208"/>
            </a:xfrm>
            <a:custGeom>
              <a:avLst/>
              <a:gdLst>
                <a:gd name="T0" fmla="*/ 630 w 630"/>
                <a:gd name="T1" fmla="*/ 0 h 751"/>
                <a:gd name="T2" fmla="*/ 630 w 630"/>
                <a:gd name="T3" fmla="*/ 0 h 751"/>
                <a:gd name="T4" fmla="*/ 630 w 630"/>
                <a:gd name="T5" fmla="*/ 733 h 751"/>
                <a:gd name="T6" fmla="*/ 533 w 630"/>
                <a:gd name="T7" fmla="*/ 733 h 751"/>
                <a:gd name="T8" fmla="*/ 533 w 630"/>
                <a:gd name="T9" fmla="*/ 619 h 751"/>
                <a:gd name="T10" fmla="*/ 287 w 630"/>
                <a:gd name="T11" fmla="*/ 751 h 751"/>
                <a:gd name="T12" fmla="*/ 0 w 630"/>
                <a:gd name="T13" fmla="*/ 450 h 751"/>
                <a:gd name="T14" fmla="*/ 0 w 630"/>
                <a:gd name="T15" fmla="*/ 0 h 751"/>
                <a:gd name="T16" fmla="*/ 96 w 630"/>
                <a:gd name="T17" fmla="*/ 0 h 751"/>
                <a:gd name="T18" fmla="*/ 96 w 630"/>
                <a:gd name="T19" fmla="*/ 450 h 751"/>
                <a:gd name="T20" fmla="*/ 296 w 630"/>
                <a:gd name="T21" fmla="*/ 657 h 751"/>
                <a:gd name="T22" fmla="*/ 533 w 630"/>
                <a:gd name="T23" fmla="*/ 384 h 751"/>
                <a:gd name="T24" fmla="*/ 533 w 630"/>
                <a:gd name="T25" fmla="*/ 0 h 751"/>
                <a:gd name="T26" fmla="*/ 630 w 630"/>
                <a:gd name="T27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0" h="751">
                  <a:moveTo>
                    <a:pt x="630" y="0"/>
                  </a:moveTo>
                  <a:lnTo>
                    <a:pt x="630" y="0"/>
                  </a:lnTo>
                  <a:lnTo>
                    <a:pt x="630" y="733"/>
                  </a:lnTo>
                  <a:lnTo>
                    <a:pt x="533" y="733"/>
                  </a:lnTo>
                  <a:lnTo>
                    <a:pt x="533" y="619"/>
                  </a:lnTo>
                  <a:cubicBezTo>
                    <a:pt x="476" y="711"/>
                    <a:pt x="391" y="751"/>
                    <a:pt x="287" y="751"/>
                  </a:cubicBezTo>
                  <a:cubicBezTo>
                    <a:pt x="108" y="751"/>
                    <a:pt x="0" y="633"/>
                    <a:pt x="0" y="450"/>
                  </a:cubicBezTo>
                  <a:lnTo>
                    <a:pt x="0" y="0"/>
                  </a:lnTo>
                  <a:lnTo>
                    <a:pt x="96" y="0"/>
                  </a:lnTo>
                  <a:lnTo>
                    <a:pt x="96" y="450"/>
                  </a:lnTo>
                  <a:cubicBezTo>
                    <a:pt x="96" y="581"/>
                    <a:pt x="168" y="657"/>
                    <a:pt x="296" y="657"/>
                  </a:cubicBezTo>
                  <a:cubicBezTo>
                    <a:pt x="425" y="657"/>
                    <a:pt x="533" y="581"/>
                    <a:pt x="533" y="384"/>
                  </a:cubicBezTo>
                  <a:lnTo>
                    <a:pt x="533" y="0"/>
                  </a:lnTo>
                  <a:lnTo>
                    <a:pt x="6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1" name="Freeform 80">
              <a:extLst>
                <a:ext uri="{FF2B5EF4-FFF2-40B4-BE49-F238E27FC236}">
                  <a16:creationId xmlns:a16="http://schemas.microsoft.com/office/drawing/2014/main" id="{A0A76D58-F662-4B7E-AF19-C2F0EF36D9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0" y="2896"/>
              <a:ext cx="215" cy="294"/>
            </a:xfrm>
            <a:custGeom>
              <a:avLst/>
              <a:gdLst>
                <a:gd name="T0" fmla="*/ 675 w 778"/>
                <a:gd name="T1" fmla="*/ 531 h 1062"/>
                <a:gd name="T2" fmla="*/ 675 w 778"/>
                <a:gd name="T3" fmla="*/ 531 h 1062"/>
                <a:gd name="T4" fmla="*/ 389 w 778"/>
                <a:gd name="T5" fmla="*/ 99 h 1062"/>
                <a:gd name="T6" fmla="*/ 103 w 778"/>
                <a:gd name="T7" fmla="*/ 531 h 1062"/>
                <a:gd name="T8" fmla="*/ 389 w 778"/>
                <a:gd name="T9" fmla="*/ 962 h 1062"/>
                <a:gd name="T10" fmla="*/ 675 w 778"/>
                <a:gd name="T11" fmla="*/ 531 h 1062"/>
                <a:gd name="T12" fmla="*/ 0 w 778"/>
                <a:gd name="T13" fmla="*/ 531 h 1062"/>
                <a:gd name="T14" fmla="*/ 0 w 778"/>
                <a:gd name="T15" fmla="*/ 531 h 1062"/>
                <a:gd name="T16" fmla="*/ 389 w 778"/>
                <a:gd name="T17" fmla="*/ 0 h 1062"/>
                <a:gd name="T18" fmla="*/ 778 w 778"/>
                <a:gd name="T19" fmla="*/ 531 h 1062"/>
                <a:gd name="T20" fmla="*/ 389 w 778"/>
                <a:gd name="T21" fmla="*/ 1062 h 1062"/>
                <a:gd name="T22" fmla="*/ 0 w 778"/>
                <a:gd name="T23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8" h="1062">
                  <a:moveTo>
                    <a:pt x="675" y="531"/>
                  </a:moveTo>
                  <a:lnTo>
                    <a:pt x="675" y="531"/>
                  </a:lnTo>
                  <a:cubicBezTo>
                    <a:pt x="675" y="256"/>
                    <a:pt x="569" y="99"/>
                    <a:pt x="389" y="99"/>
                  </a:cubicBezTo>
                  <a:cubicBezTo>
                    <a:pt x="209" y="99"/>
                    <a:pt x="103" y="256"/>
                    <a:pt x="103" y="531"/>
                  </a:cubicBezTo>
                  <a:cubicBezTo>
                    <a:pt x="103" y="805"/>
                    <a:pt x="209" y="962"/>
                    <a:pt x="389" y="962"/>
                  </a:cubicBezTo>
                  <a:cubicBezTo>
                    <a:pt x="569" y="962"/>
                    <a:pt x="675" y="805"/>
                    <a:pt x="675" y="531"/>
                  </a:cubicBezTo>
                  <a:close/>
                  <a:moveTo>
                    <a:pt x="0" y="531"/>
                  </a:moveTo>
                  <a:lnTo>
                    <a:pt x="0" y="531"/>
                  </a:lnTo>
                  <a:cubicBezTo>
                    <a:pt x="0" y="214"/>
                    <a:pt x="138" y="0"/>
                    <a:pt x="389" y="0"/>
                  </a:cubicBezTo>
                  <a:cubicBezTo>
                    <a:pt x="640" y="0"/>
                    <a:pt x="778" y="214"/>
                    <a:pt x="778" y="531"/>
                  </a:cubicBezTo>
                  <a:cubicBezTo>
                    <a:pt x="778" y="847"/>
                    <a:pt x="640" y="1062"/>
                    <a:pt x="389" y="1062"/>
                  </a:cubicBezTo>
                  <a:cubicBezTo>
                    <a:pt x="138" y="1062"/>
                    <a:pt x="0" y="847"/>
                    <a:pt x="0" y="5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2" name="Freeform 81">
              <a:extLst>
                <a:ext uri="{FF2B5EF4-FFF2-40B4-BE49-F238E27FC236}">
                  <a16:creationId xmlns:a16="http://schemas.microsoft.com/office/drawing/2014/main" id="{AD467DA2-EE25-4C1E-9734-21C1B61BC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" y="2896"/>
              <a:ext cx="181" cy="289"/>
            </a:xfrm>
            <a:custGeom>
              <a:avLst/>
              <a:gdLst>
                <a:gd name="T0" fmla="*/ 0 w 653"/>
                <a:gd name="T1" fmla="*/ 952 h 1044"/>
                <a:gd name="T2" fmla="*/ 0 w 653"/>
                <a:gd name="T3" fmla="*/ 952 h 1044"/>
                <a:gd name="T4" fmla="*/ 370 w 653"/>
                <a:gd name="T5" fmla="*/ 579 h 1044"/>
                <a:gd name="T6" fmla="*/ 529 w 653"/>
                <a:gd name="T7" fmla="*/ 308 h 1044"/>
                <a:gd name="T8" fmla="*/ 322 w 653"/>
                <a:gd name="T9" fmla="*/ 99 h 1044"/>
                <a:gd name="T10" fmla="*/ 91 w 653"/>
                <a:gd name="T11" fmla="*/ 244 h 1044"/>
                <a:gd name="T12" fmla="*/ 5 w 653"/>
                <a:gd name="T13" fmla="*/ 193 h 1044"/>
                <a:gd name="T14" fmla="*/ 322 w 653"/>
                <a:gd name="T15" fmla="*/ 0 h 1044"/>
                <a:gd name="T16" fmla="*/ 631 w 653"/>
                <a:gd name="T17" fmla="*/ 308 h 1044"/>
                <a:gd name="T18" fmla="*/ 441 w 653"/>
                <a:gd name="T19" fmla="*/ 652 h 1044"/>
                <a:gd name="T20" fmla="*/ 147 w 653"/>
                <a:gd name="T21" fmla="*/ 944 h 1044"/>
                <a:gd name="T22" fmla="*/ 653 w 653"/>
                <a:gd name="T23" fmla="*/ 944 h 1044"/>
                <a:gd name="T24" fmla="*/ 653 w 653"/>
                <a:gd name="T25" fmla="*/ 1044 h 1044"/>
                <a:gd name="T26" fmla="*/ 0 w 653"/>
                <a:gd name="T27" fmla="*/ 1044 h 1044"/>
                <a:gd name="T28" fmla="*/ 0 w 653"/>
                <a:gd name="T29" fmla="*/ 95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3" h="1044">
                  <a:moveTo>
                    <a:pt x="0" y="952"/>
                  </a:moveTo>
                  <a:lnTo>
                    <a:pt x="0" y="952"/>
                  </a:lnTo>
                  <a:lnTo>
                    <a:pt x="370" y="579"/>
                  </a:lnTo>
                  <a:cubicBezTo>
                    <a:pt x="457" y="492"/>
                    <a:pt x="529" y="403"/>
                    <a:pt x="529" y="308"/>
                  </a:cubicBezTo>
                  <a:cubicBezTo>
                    <a:pt x="529" y="168"/>
                    <a:pt x="427" y="99"/>
                    <a:pt x="322" y="99"/>
                  </a:cubicBezTo>
                  <a:cubicBezTo>
                    <a:pt x="222" y="99"/>
                    <a:pt x="141" y="143"/>
                    <a:pt x="91" y="244"/>
                  </a:cubicBezTo>
                  <a:lnTo>
                    <a:pt x="5" y="193"/>
                  </a:lnTo>
                  <a:cubicBezTo>
                    <a:pt x="71" y="63"/>
                    <a:pt x="191" y="0"/>
                    <a:pt x="322" y="0"/>
                  </a:cubicBezTo>
                  <a:cubicBezTo>
                    <a:pt x="474" y="0"/>
                    <a:pt x="631" y="107"/>
                    <a:pt x="631" y="308"/>
                  </a:cubicBezTo>
                  <a:cubicBezTo>
                    <a:pt x="631" y="438"/>
                    <a:pt x="545" y="548"/>
                    <a:pt x="441" y="652"/>
                  </a:cubicBezTo>
                  <a:lnTo>
                    <a:pt x="147" y="944"/>
                  </a:lnTo>
                  <a:lnTo>
                    <a:pt x="653" y="944"/>
                  </a:lnTo>
                  <a:lnTo>
                    <a:pt x="653" y="1044"/>
                  </a:lnTo>
                  <a:lnTo>
                    <a:pt x="0" y="1044"/>
                  </a:lnTo>
                  <a:lnTo>
                    <a:pt x="0" y="95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3" name="Freeform 82">
              <a:extLst>
                <a:ext uri="{FF2B5EF4-FFF2-40B4-BE49-F238E27FC236}">
                  <a16:creationId xmlns:a16="http://schemas.microsoft.com/office/drawing/2014/main" id="{A3E4AAA1-84A6-4C75-BEF5-00B265A1C3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0" y="2900"/>
              <a:ext cx="190" cy="290"/>
            </a:xfrm>
            <a:custGeom>
              <a:avLst/>
              <a:gdLst>
                <a:gd name="T0" fmla="*/ 587 w 689"/>
                <a:gd name="T1" fmla="*/ 706 h 1045"/>
                <a:gd name="T2" fmla="*/ 587 w 689"/>
                <a:gd name="T3" fmla="*/ 706 h 1045"/>
                <a:gd name="T4" fmla="*/ 345 w 689"/>
                <a:gd name="T5" fmla="*/ 467 h 1045"/>
                <a:gd name="T6" fmla="*/ 103 w 689"/>
                <a:gd name="T7" fmla="*/ 706 h 1045"/>
                <a:gd name="T8" fmla="*/ 345 w 689"/>
                <a:gd name="T9" fmla="*/ 945 h 1045"/>
                <a:gd name="T10" fmla="*/ 587 w 689"/>
                <a:gd name="T11" fmla="*/ 706 h 1045"/>
                <a:gd name="T12" fmla="*/ 689 w 689"/>
                <a:gd name="T13" fmla="*/ 706 h 1045"/>
                <a:gd name="T14" fmla="*/ 689 w 689"/>
                <a:gd name="T15" fmla="*/ 706 h 1045"/>
                <a:gd name="T16" fmla="*/ 345 w 689"/>
                <a:gd name="T17" fmla="*/ 1045 h 1045"/>
                <a:gd name="T18" fmla="*/ 0 w 689"/>
                <a:gd name="T19" fmla="*/ 706 h 1045"/>
                <a:gd name="T20" fmla="*/ 63 w 689"/>
                <a:gd name="T21" fmla="*/ 500 h 1045"/>
                <a:gd name="T22" fmla="*/ 399 w 689"/>
                <a:gd name="T23" fmla="*/ 0 h 1045"/>
                <a:gd name="T24" fmla="*/ 515 w 689"/>
                <a:gd name="T25" fmla="*/ 0 h 1045"/>
                <a:gd name="T26" fmla="*/ 262 w 689"/>
                <a:gd name="T27" fmla="*/ 376 h 1045"/>
                <a:gd name="T28" fmla="*/ 345 w 689"/>
                <a:gd name="T29" fmla="*/ 367 h 1045"/>
                <a:gd name="T30" fmla="*/ 689 w 689"/>
                <a:gd name="T31" fmla="*/ 706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1045">
                  <a:moveTo>
                    <a:pt x="587" y="706"/>
                  </a:moveTo>
                  <a:lnTo>
                    <a:pt x="587" y="706"/>
                  </a:lnTo>
                  <a:cubicBezTo>
                    <a:pt x="587" y="562"/>
                    <a:pt x="490" y="467"/>
                    <a:pt x="345" y="467"/>
                  </a:cubicBezTo>
                  <a:cubicBezTo>
                    <a:pt x="199" y="467"/>
                    <a:pt x="103" y="562"/>
                    <a:pt x="103" y="706"/>
                  </a:cubicBezTo>
                  <a:cubicBezTo>
                    <a:pt x="103" y="849"/>
                    <a:pt x="199" y="945"/>
                    <a:pt x="345" y="945"/>
                  </a:cubicBezTo>
                  <a:cubicBezTo>
                    <a:pt x="490" y="945"/>
                    <a:pt x="587" y="849"/>
                    <a:pt x="587" y="706"/>
                  </a:cubicBezTo>
                  <a:close/>
                  <a:moveTo>
                    <a:pt x="689" y="706"/>
                  </a:moveTo>
                  <a:lnTo>
                    <a:pt x="689" y="706"/>
                  </a:lnTo>
                  <a:cubicBezTo>
                    <a:pt x="689" y="907"/>
                    <a:pt x="544" y="1045"/>
                    <a:pt x="345" y="1045"/>
                  </a:cubicBezTo>
                  <a:cubicBezTo>
                    <a:pt x="145" y="1045"/>
                    <a:pt x="0" y="907"/>
                    <a:pt x="0" y="706"/>
                  </a:cubicBezTo>
                  <a:cubicBezTo>
                    <a:pt x="0" y="625"/>
                    <a:pt x="23" y="556"/>
                    <a:pt x="63" y="500"/>
                  </a:cubicBezTo>
                  <a:lnTo>
                    <a:pt x="399" y="0"/>
                  </a:lnTo>
                  <a:lnTo>
                    <a:pt x="515" y="0"/>
                  </a:lnTo>
                  <a:lnTo>
                    <a:pt x="262" y="376"/>
                  </a:lnTo>
                  <a:cubicBezTo>
                    <a:pt x="289" y="370"/>
                    <a:pt x="317" y="367"/>
                    <a:pt x="345" y="367"/>
                  </a:cubicBezTo>
                  <a:cubicBezTo>
                    <a:pt x="544" y="367"/>
                    <a:pt x="689" y="505"/>
                    <a:pt x="689" y="7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4" name="Freeform 83">
              <a:extLst>
                <a:ext uri="{FF2B5EF4-FFF2-40B4-BE49-F238E27FC236}">
                  <a16:creationId xmlns:a16="http://schemas.microsoft.com/office/drawing/2014/main" id="{CDC4BCB6-0980-472F-9C25-8E6BA096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" y="2900"/>
              <a:ext cx="99" cy="285"/>
            </a:xfrm>
            <a:custGeom>
              <a:avLst/>
              <a:gdLst>
                <a:gd name="T0" fmla="*/ 359 w 359"/>
                <a:gd name="T1" fmla="*/ 0 h 1027"/>
                <a:gd name="T2" fmla="*/ 359 w 359"/>
                <a:gd name="T3" fmla="*/ 0 h 1027"/>
                <a:gd name="T4" fmla="*/ 359 w 359"/>
                <a:gd name="T5" fmla="*/ 1027 h 1027"/>
                <a:gd name="T6" fmla="*/ 257 w 359"/>
                <a:gd name="T7" fmla="*/ 1027 h 1027"/>
                <a:gd name="T8" fmla="*/ 257 w 359"/>
                <a:gd name="T9" fmla="*/ 113 h 1027"/>
                <a:gd name="T10" fmla="*/ 27 w 359"/>
                <a:gd name="T11" fmla="*/ 182 h 1027"/>
                <a:gd name="T12" fmla="*/ 0 w 359"/>
                <a:gd name="T13" fmla="*/ 94 h 1027"/>
                <a:gd name="T14" fmla="*/ 271 w 359"/>
                <a:gd name="T15" fmla="*/ 0 h 1027"/>
                <a:gd name="T16" fmla="*/ 359 w 359"/>
                <a:gd name="T1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1027">
                  <a:moveTo>
                    <a:pt x="359" y="0"/>
                  </a:moveTo>
                  <a:lnTo>
                    <a:pt x="359" y="0"/>
                  </a:lnTo>
                  <a:lnTo>
                    <a:pt x="359" y="1027"/>
                  </a:lnTo>
                  <a:lnTo>
                    <a:pt x="257" y="1027"/>
                  </a:lnTo>
                  <a:lnTo>
                    <a:pt x="257" y="113"/>
                  </a:lnTo>
                  <a:lnTo>
                    <a:pt x="27" y="182"/>
                  </a:lnTo>
                  <a:lnTo>
                    <a:pt x="0" y="94"/>
                  </a:lnTo>
                  <a:lnTo>
                    <a:pt x="271" y="0"/>
                  </a:lnTo>
                  <a:lnTo>
                    <a:pt x="3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5" name="Freeform 84">
              <a:extLst>
                <a:ext uri="{FF2B5EF4-FFF2-40B4-BE49-F238E27FC236}">
                  <a16:creationId xmlns:a16="http://schemas.microsoft.com/office/drawing/2014/main" id="{3845405F-1F79-4A0A-A85B-F304ECB756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6" y="2896"/>
              <a:ext cx="215" cy="294"/>
            </a:xfrm>
            <a:custGeom>
              <a:avLst/>
              <a:gdLst>
                <a:gd name="T0" fmla="*/ 675 w 777"/>
                <a:gd name="T1" fmla="*/ 531 h 1062"/>
                <a:gd name="T2" fmla="*/ 675 w 777"/>
                <a:gd name="T3" fmla="*/ 531 h 1062"/>
                <a:gd name="T4" fmla="*/ 389 w 777"/>
                <a:gd name="T5" fmla="*/ 99 h 1062"/>
                <a:gd name="T6" fmla="*/ 103 w 777"/>
                <a:gd name="T7" fmla="*/ 531 h 1062"/>
                <a:gd name="T8" fmla="*/ 389 w 777"/>
                <a:gd name="T9" fmla="*/ 962 h 1062"/>
                <a:gd name="T10" fmla="*/ 675 w 777"/>
                <a:gd name="T11" fmla="*/ 531 h 1062"/>
                <a:gd name="T12" fmla="*/ 0 w 777"/>
                <a:gd name="T13" fmla="*/ 531 h 1062"/>
                <a:gd name="T14" fmla="*/ 0 w 777"/>
                <a:gd name="T15" fmla="*/ 531 h 1062"/>
                <a:gd name="T16" fmla="*/ 389 w 777"/>
                <a:gd name="T17" fmla="*/ 0 h 1062"/>
                <a:gd name="T18" fmla="*/ 777 w 777"/>
                <a:gd name="T19" fmla="*/ 531 h 1062"/>
                <a:gd name="T20" fmla="*/ 389 w 777"/>
                <a:gd name="T21" fmla="*/ 1062 h 1062"/>
                <a:gd name="T22" fmla="*/ 0 w 777"/>
                <a:gd name="T23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7" h="1062">
                  <a:moveTo>
                    <a:pt x="675" y="531"/>
                  </a:moveTo>
                  <a:lnTo>
                    <a:pt x="675" y="531"/>
                  </a:lnTo>
                  <a:cubicBezTo>
                    <a:pt x="675" y="256"/>
                    <a:pt x="569" y="99"/>
                    <a:pt x="389" y="99"/>
                  </a:cubicBezTo>
                  <a:cubicBezTo>
                    <a:pt x="208" y="99"/>
                    <a:pt x="103" y="256"/>
                    <a:pt x="103" y="531"/>
                  </a:cubicBezTo>
                  <a:cubicBezTo>
                    <a:pt x="103" y="805"/>
                    <a:pt x="208" y="962"/>
                    <a:pt x="389" y="962"/>
                  </a:cubicBezTo>
                  <a:cubicBezTo>
                    <a:pt x="569" y="962"/>
                    <a:pt x="675" y="805"/>
                    <a:pt x="675" y="531"/>
                  </a:cubicBezTo>
                  <a:close/>
                  <a:moveTo>
                    <a:pt x="0" y="531"/>
                  </a:moveTo>
                  <a:lnTo>
                    <a:pt x="0" y="531"/>
                  </a:lnTo>
                  <a:cubicBezTo>
                    <a:pt x="0" y="214"/>
                    <a:pt x="138" y="0"/>
                    <a:pt x="389" y="0"/>
                  </a:cubicBezTo>
                  <a:cubicBezTo>
                    <a:pt x="639" y="0"/>
                    <a:pt x="777" y="214"/>
                    <a:pt x="777" y="531"/>
                  </a:cubicBezTo>
                  <a:cubicBezTo>
                    <a:pt x="777" y="847"/>
                    <a:pt x="639" y="1062"/>
                    <a:pt x="389" y="1062"/>
                  </a:cubicBezTo>
                  <a:cubicBezTo>
                    <a:pt x="138" y="1062"/>
                    <a:pt x="0" y="847"/>
                    <a:pt x="0" y="5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6" name="Freeform 85">
              <a:extLst>
                <a:ext uri="{FF2B5EF4-FFF2-40B4-BE49-F238E27FC236}">
                  <a16:creationId xmlns:a16="http://schemas.microsoft.com/office/drawing/2014/main" id="{C66CD386-DF5E-4498-AEFB-67930B154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" y="2900"/>
              <a:ext cx="187" cy="290"/>
            </a:xfrm>
            <a:custGeom>
              <a:avLst/>
              <a:gdLst>
                <a:gd name="T0" fmla="*/ 675 w 675"/>
                <a:gd name="T1" fmla="*/ 729 h 1045"/>
                <a:gd name="T2" fmla="*/ 675 w 675"/>
                <a:gd name="T3" fmla="*/ 729 h 1045"/>
                <a:gd name="T4" fmla="*/ 330 w 675"/>
                <a:gd name="T5" fmla="*/ 1045 h 1045"/>
                <a:gd name="T6" fmla="*/ 0 w 675"/>
                <a:gd name="T7" fmla="*/ 841 h 1045"/>
                <a:gd name="T8" fmla="*/ 85 w 675"/>
                <a:gd name="T9" fmla="*/ 791 h 1045"/>
                <a:gd name="T10" fmla="*/ 330 w 675"/>
                <a:gd name="T11" fmla="*/ 945 h 1045"/>
                <a:gd name="T12" fmla="*/ 572 w 675"/>
                <a:gd name="T13" fmla="*/ 729 h 1045"/>
                <a:gd name="T14" fmla="*/ 330 w 675"/>
                <a:gd name="T15" fmla="*/ 514 h 1045"/>
                <a:gd name="T16" fmla="*/ 330 w 675"/>
                <a:gd name="T17" fmla="*/ 512 h 1045"/>
                <a:gd name="T18" fmla="*/ 329 w 675"/>
                <a:gd name="T19" fmla="*/ 514 h 1045"/>
                <a:gd name="T20" fmla="*/ 301 w 675"/>
                <a:gd name="T21" fmla="*/ 514 h 1045"/>
                <a:gd name="T22" fmla="*/ 257 w 675"/>
                <a:gd name="T23" fmla="*/ 446 h 1045"/>
                <a:gd name="T24" fmla="*/ 512 w 675"/>
                <a:gd name="T25" fmla="*/ 97 h 1045"/>
                <a:gd name="T26" fmla="*/ 30 w 675"/>
                <a:gd name="T27" fmla="*/ 97 h 1045"/>
                <a:gd name="T28" fmla="*/ 30 w 675"/>
                <a:gd name="T29" fmla="*/ 0 h 1045"/>
                <a:gd name="T30" fmla="*/ 631 w 675"/>
                <a:gd name="T31" fmla="*/ 0 h 1045"/>
                <a:gd name="T32" fmla="*/ 631 w 675"/>
                <a:gd name="T33" fmla="*/ 97 h 1045"/>
                <a:gd name="T34" fmla="*/ 392 w 675"/>
                <a:gd name="T35" fmla="*/ 427 h 1045"/>
                <a:gd name="T36" fmla="*/ 675 w 675"/>
                <a:gd name="T37" fmla="*/ 729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5" h="1045">
                  <a:moveTo>
                    <a:pt x="675" y="729"/>
                  </a:moveTo>
                  <a:lnTo>
                    <a:pt x="675" y="729"/>
                  </a:lnTo>
                  <a:cubicBezTo>
                    <a:pt x="675" y="933"/>
                    <a:pt x="511" y="1045"/>
                    <a:pt x="330" y="1045"/>
                  </a:cubicBezTo>
                  <a:cubicBezTo>
                    <a:pt x="182" y="1045"/>
                    <a:pt x="50" y="976"/>
                    <a:pt x="0" y="841"/>
                  </a:cubicBezTo>
                  <a:lnTo>
                    <a:pt x="85" y="791"/>
                  </a:lnTo>
                  <a:cubicBezTo>
                    <a:pt x="119" y="895"/>
                    <a:pt x="213" y="945"/>
                    <a:pt x="330" y="945"/>
                  </a:cubicBezTo>
                  <a:cubicBezTo>
                    <a:pt x="464" y="945"/>
                    <a:pt x="572" y="871"/>
                    <a:pt x="572" y="729"/>
                  </a:cubicBezTo>
                  <a:cubicBezTo>
                    <a:pt x="572" y="587"/>
                    <a:pt x="464" y="514"/>
                    <a:pt x="330" y="514"/>
                  </a:cubicBezTo>
                  <a:lnTo>
                    <a:pt x="330" y="512"/>
                  </a:lnTo>
                  <a:lnTo>
                    <a:pt x="329" y="514"/>
                  </a:lnTo>
                  <a:lnTo>
                    <a:pt x="301" y="514"/>
                  </a:lnTo>
                  <a:lnTo>
                    <a:pt x="257" y="446"/>
                  </a:lnTo>
                  <a:lnTo>
                    <a:pt x="512" y="97"/>
                  </a:lnTo>
                  <a:lnTo>
                    <a:pt x="30" y="97"/>
                  </a:lnTo>
                  <a:lnTo>
                    <a:pt x="30" y="0"/>
                  </a:lnTo>
                  <a:lnTo>
                    <a:pt x="631" y="0"/>
                  </a:lnTo>
                  <a:lnTo>
                    <a:pt x="631" y="97"/>
                  </a:lnTo>
                  <a:lnTo>
                    <a:pt x="392" y="427"/>
                  </a:lnTo>
                  <a:cubicBezTo>
                    <a:pt x="546" y="447"/>
                    <a:pt x="675" y="549"/>
                    <a:pt x="675" y="72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7" name="Freeform 86">
              <a:extLst>
                <a:ext uri="{FF2B5EF4-FFF2-40B4-BE49-F238E27FC236}">
                  <a16:creationId xmlns:a16="http://schemas.microsoft.com/office/drawing/2014/main" id="{418FB131-5D1E-4AD2-97EF-6EC5FE0540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7" y="2896"/>
              <a:ext cx="191" cy="289"/>
            </a:xfrm>
            <a:custGeom>
              <a:avLst/>
              <a:gdLst>
                <a:gd name="T0" fmla="*/ 345 w 689"/>
                <a:gd name="T1" fmla="*/ 577 h 1044"/>
                <a:gd name="T2" fmla="*/ 345 w 689"/>
                <a:gd name="T3" fmla="*/ 577 h 1044"/>
                <a:gd name="T4" fmla="*/ 587 w 689"/>
                <a:gd name="T5" fmla="*/ 338 h 1044"/>
                <a:gd name="T6" fmla="*/ 345 w 689"/>
                <a:gd name="T7" fmla="*/ 99 h 1044"/>
                <a:gd name="T8" fmla="*/ 103 w 689"/>
                <a:gd name="T9" fmla="*/ 338 h 1044"/>
                <a:gd name="T10" fmla="*/ 345 w 689"/>
                <a:gd name="T11" fmla="*/ 577 h 1044"/>
                <a:gd name="T12" fmla="*/ 626 w 689"/>
                <a:gd name="T13" fmla="*/ 544 h 1044"/>
                <a:gd name="T14" fmla="*/ 626 w 689"/>
                <a:gd name="T15" fmla="*/ 544 h 1044"/>
                <a:gd name="T16" fmla="*/ 290 w 689"/>
                <a:gd name="T17" fmla="*/ 1044 h 1044"/>
                <a:gd name="T18" fmla="*/ 174 w 689"/>
                <a:gd name="T19" fmla="*/ 1044 h 1044"/>
                <a:gd name="T20" fmla="*/ 427 w 689"/>
                <a:gd name="T21" fmla="*/ 668 h 1044"/>
                <a:gd name="T22" fmla="*/ 345 w 689"/>
                <a:gd name="T23" fmla="*/ 677 h 1044"/>
                <a:gd name="T24" fmla="*/ 0 w 689"/>
                <a:gd name="T25" fmla="*/ 338 h 1044"/>
                <a:gd name="T26" fmla="*/ 345 w 689"/>
                <a:gd name="T27" fmla="*/ 0 h 1044"/>
                <a:gd name="T28" fmla="*/ 689 w 689"/>
                <a:gd name="T29" fmla="*/ 338 h 1044"/>
                <a:gd name="T30" fmla="*/ 626 w 689"/>
                <a:gd name="T31" fmla="*/ 5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1044">
                  <a:moveTo>
                    <a:pt x="345" y="577"/>
                  </a:moveTo>
                  <a:lnTo>
                    <a:pt x="345" y="577"/>
                  </a:lnTo>
                  <a:cubicBezTo>
                    <a:pt x="490" y="577"/>
                    <a:pt x="587" y="482"/>
                    <a:pt x="587" y="338"/>
                  </a:cubicBezTo>
                  <a:cubicBezTo>
                    <a:pt x="587" y="195"/>
                    <a:pt x="490" y="99"/>
                    <a:pt x="345" y="99"/>
                  </a:cubicBezTo>
                  <a:cubicBezTo>
                    <a:pt x="199" y="99"/>
                    <a:pt x="103" y="195"/>
                    <a:pt x="103" y="338"/>
                  </a:cubicBezTo>
                  <a:cubicBezTo>
                    <a:pt x="103" y="482"/>
                    <a:pt x="199" y="577"/>
                    <a:pt x="345" y="577"/>
                  </a:cubicBezTo>
                  <a:close/>
                  <a:moveTo>
                    <a:pt x="626" y="544"/>
                  </a:moveTo>
                  <a:lnTo>
                    <a:pt x="626" y="544"/>
                  </a:lnTo>
                  <a:lnTo>
                    <a:pt x="290" y="1044"/>
                  </a:lnTo>
                  <a:lnTo>
                    <a:pt x="174" y="1044"/>
                  </a:lnTo>
                  <a:lnTo>
                    <a:pt x="427" y="668"/>
                  </a:lnTo>
                  <a:cubicBezTo>
                    <a:pt x="400" y="674"/>
                    <a:pt x="372" y="677"/>
                    <a:pt x="345" y="677"/>
                  </a:cubicBezTo>
                  <a:cubicBezTo>
                    <a:pt x="145" y="677"/>
                    <a:pt x="0" y="539"/>
                    <a:pt x="0" y="338"/>
                  </a:cubicBezTo>
                  <a:cubicBezTo>
                    <a:pt x="0" y="137"/>
                    <a:pt x="145" y="0"/>
                    <a:pt x="345" y="0"/>
                  </a:cubicBezTo>
                  <a:cubicBezTo>
                    <a:pt x="544" y="0"/>
                    <a:pt x="689" y="137"/>
                    <a:pt x="689" y="338"/>
                  </a:cubicBezTo>
                  <a:cubicBezTo>
                    <a:pt x="689" y="419"/>
                    <a:pt x="666" y="488"/>
                    <a:pt x="626" y="54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8" name="Freeform 87">
              <a:extLst>
                <a:ext uri="{FF2B5EF4-FFF2-40B4-BE49-F238E27FC236}">
                  <a16:creationId xmlns:a16="http://schemas.microsoft.com/office/drawing/2014/main" id="{0E5697AD-1BD0-4A53-8C3C-7CF294201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4" y="2896"/>
              <a:ext cx="191" cy="289"/>
            </a:xfrm>
            <a:custGeom>
              <a:avLst/>
              <a:gdLst>
                <a:gd name="T0" fmla="*/ 345 w 690"/>
                <a:gd name="T1" fmla="*/ 577 h 1044"/>
                <a:gd name="T2" fmla="*/ 345 w 690"/>
                <a:gd name="T3" fmla="*/ 577 h 1044"/>
                <a:gd name="T4" fmla="*/ 587 w 690"/>
                <a:gd name="T5" fmla="*/ 338 h 1044"/>
                <a:gd name="T6" fmla="*/ 345 w 690"/>
                <a:gd name="T7" fmla="*/ 99 h 1044"/>
                <a:gd name="T8" fmla="*/ 103 w 690"/>
                <a:gd name="T9" fmla="*/ 338 h 1044"/>
                <a:gd name="T10" fmla="*/ 345 w 690"/>
                <a:gd name="T11" fmla="*/ 577 h 1044"/>
                <a:gd name="T12" fmla="*/ 627 w 690"/>
                <a:gd name="T13" fmla="*/ 544 h 1044"/>
                <a:gd name="T14" fmla="*/ 627 w 690"/>
                <a:gd name="T15" fmla="*/ 544 h 1044"/>
                <a:gd name="T16" fmla="*/ 291 w 690"/>
                <a:gd name="T17" fmla="*/ 1044 h 1044"/>
                <a:gd name="T18" fmla="*/ 175 w 690"/>
                <a:gd name="T19" fmla="*/ 1044 h 1044"/>
                <a:gd name="T20" fmla="*/ 427 w 690"/>
                <a:gd name="T21" fmla="*/ 668 h 1044"/>
                <a:gd name="T22" fmla="*/ 345 w 690"/>
                <a:gd name="T23" fmla="*/ 677 h 1044"/>
                <a:gd name="T24" fmla="*/ 0 w 690"/>
                <a:gd name="T25" fmla="*/ 338 h 1044"/>
                <a:gd name="T26" fmla="*/ 345 w 690"/>
                <a:gd name="T27" fmla="*/ 0 h 1044"/>
                <a:gd name="T28" fmla="*/ 690 w 690"/>
                <a:gd name="T29" fmla="*/ 338 h 1044"/>
                <a:gd name="T30" fmla="*/ 627 w 690"/>
                <a:gd name="T31" fmla="*/ 5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0" h="1044">
                  <a:moveTo>
                    <a:pt x="345" y="577"/>
                  </a:moveTo>
                  <a:lnTo>
                    <a:pt x="345" y="577"/>
                  </a:lnTo>
                  <a:cubicBezTo>
                    <a:pt x="490" y="577"/>
                    <a:pt x="587" y="482"/>
                    <a:pt x="587" y="338"/>
                  </a:cubicBezTo>
                  <a:cubicBezTo>
                    <a:pt x="587" y="195"/>
                    <a:pt x="490" y="99"/>
                    <a:pt x="345" y="99"/>
                  </a:cubicBezTo>
                  <a:cubicBezTo>
                    <a:pt x="200" y="99"/>
                    <a:pt x="103" y="195"/>
                    <a:pt x="103" y="338"/>
                  </a:cubicBezTo>
                  <a:cubicBezTo>
                    <a:pt x="103" y="482"/>
                    <a:pt x="200" y="577"/>
                    <a:pt x="345" y="577"/>
                  </a:cubicBezTo>
                  <a:close/>
                  <a:moveTo>
                    <a:pt x="627" y="544"/>
                  </a:moveTo>
                  <a:lnTo>
                    <a:pt x="627" y="544"/>
                  </a:lnTo>
                  <a:lnTo>
                    <a:pt x="291" y="1044"/>
                  </a:lnTo>
                  <a:lnTo>
                    <a:pt x="175" y="1044"/>
                  </a:lnTo>
                  <a:lnTo>
                    <a:pt x="427" y="668"/>
                  </a:lnTo>
                  <a:cubicBezTo>
                    <a:pt x="400" y="674"/>
                    <a:pt x="373" y="677"/>
                    <a:pt x="345" y="677"/>
                  </a:cubicBezTo>
                  <a:cubicBezTo>
                    <a:pt x="145" y="677"/>
                    <a:pt x="0" y="539"/>
                    <a:pt x="0" y="338"/>
                  </a:cubicBezTo>
                  <a:cubicBezTo>
                    <a:pt x="0" y="137"/>
                    <a:pt x="145" y="0"/>
                    <a:pt x="345" y="0"/>
                  </a:cubicBezTo>
                  <a:cubicBezTo>
                    <a:pt x="544" y="0"/>
                    <a:pt x="690" y="137"/>
                    <a:pt x="690" y="338"/>
                  </a:cubicBezTo>
                  <a:cubicBezTo>
                    <a:pt x="690" y="419"/>
                    <a:pt x="666" y="488"/>
                    <a:pt x="627" y="54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9" name="Freeform 88">
              <a:extLst>
                <a:ext uri="{FF2B5EF4-FFF2-40B4-BE49-F238E27FC236}">
                  <a16:creationId xmlns:a16="http://schemas.microsoft.com/office/drawing/2014/main" id="{E6C0E100-7F69-449C-83CD-E2CF7DE10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" y="2896"/>
              <a:ext cx="181" cy="289"/>
            </a:xfrm>
            <a:custGeom>
              <a:avLst/>
              <a:gdLst>
                <a:gd name="T0" fmla="*/ 0 w 653"/>
                <a:gd name="T1" fmla="*/ 952 h 1044"/>
                <a:gd name="T2" fmla="*/ 0 w 653"/>
                <a:gd name="T3" fmla="*/ 952 h 1044"/>
                <a:gd name="T4" fmla="*/ 370 w 653"/>
                <a:gd name="T5" fmla="*/ 579 h 1044"/>
                <a:gd name="T6" fmla="*/ 528 w 653"/>
                <a:gd name="T7" fmla="*/ 308 h 1044"/>
                <a:gd name="T8" fmla="*/ 321 w 653"/>
                <a:gd name="T9" fmla="*/ 99 h 1044"/>
                <a:gd name="T10" fmla="*/ 91 w 653"/>
                <a:gd name="T11" fmla="*/ 244 h 1044"/>
                <a:gd name="T12" fmla="*/ 4 w 653"/>
                <a:gd name="T13" fmla="*/ 193 h 1044"/>
                <a:gd name="T14" fmla="*/ 321 w 653"/>
                <a:gd name="T15" fmla="*/ 0 h 1044"/>
                <a:gd name="T16" fmla="*/ 631 w 653"/>
                <a:gd name="T17" fmla="*/ 308 h 1044"/>
                <a:gd name="T18" fmla="*/ 440 w 653"/>
                <a:gd name="T19" fmla="*/ 652 h 1044"/>
                <a:gd name="T20" fmla="*/ 147 w 653"/>
                <a:gd name="T21" fmla="*/ 944 h 1044"/>
                <a:gd name="T22" fmla="*/ 653 w 653"/>
                <a:gd name="T23" fmla="*/ 944 h 1044"/>
                <a:gd name="T24" fmla="*/ 653 w 653"/>
                <a:gd name="T25" fmla="*/ 1044 h 1044"/>
                <a:gd name="T26" fmla="*/ 0 w 653"/>
                <a:gd name="T27" fmla="*/ 1044 h 1044"/>
                <a:gd name="T28" fmla="*/ 0 w 653"/>
                <a:gd name="T29" fmla="*/ 95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3" h="1044">
                  <a:moveTo>
                    <a:pt x="0" y="952"/>
                  </a:moveTo>
                  <a:lnTo>
                    <a:pt x="0" y="952"/>
                  </a:lnTo>
                  <a:lnTo>
                    <a:pt x="370" y="579"/>
                  </a:lnTo>
                  <a:cubicBezTo>
                    <a:pt x="456" y="492"/>
                    <a:pt x="528" y="403"/>
                    <a:pt x="528" y="308"/>
                  </a:cubicBezTo>
                  <a:cubicBezTo>
                    <a:pt x="528" y="168"/>
                    <a:pt x="427" y="99"/>
                    <a:pt x="321" y="99"/>
                  </a:cubicBezTo>
                  <a:cubicBezTo>
                    <a:pt x="221" y="99"/>
                    <a:pt x="141" y="143"/>
                    <a:pt x="91" y="244"/>
                  </a:cubicBezTo>
                  <a:lnTo>
                    <a:pt x="4" y="193"/>
                  </a:lnTo>
                  <a:cubicBezTo>
                    <a:pt x="70" y="63"/>
                    <a:pt x="191" y="0"/>
                    <a:pt x="321" y="0"/>
                  </a:cubicBezTo>
                  <a:cubicBezTo>
                    <a:pt x="474" y="0"/>
                    <a:pt x="631" y="107"/>
                    <a:pt x="631" y="308"/>
                  </a:cubicBezTo>
                  <a:cubicBezTo>
                    <a:pt x="631" y="438"/>
                    <a:pt x="544" y="548"/>
                    <a:pt x="440" y="652"/>
                  </a:cubicBezTo>
                  <a:lnTo>
                    <a:pt x="147" y="944"/>
                  </a:lnTo>
                  <a:lnTo>
                    <a:pt x="653" y="944"/>
                  </a:lnTo>
                  <a:lnTo>
                    <a:pt x="653" y="1044"/>
                  </a:lnTo>
                  <a:lnTo>
                    <a:pt x="0" y="1044"/>
                  </a:lnTo>
                  <a:lnTo>
                    <a:pt x="0" y="95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89">
              <a:extLst>
                <a:ext uri="{FF2B5EF4-FFF2-40B4-BE49-F238E27FC236}">
                  <a16:creationId xmlns:a16="http://schemas.microsoft.com/office/drawing/2014/main" id="{3227161D-0B7C-4B6F-AE67-E2F400AF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2" y="2896"/>
              <a:ext cx="180" cy="289"/>
            </a:xfrm>
            <a:custGeom>
              <a:avLst/>
              <a:gdLst>
                <a:gd name="T0" fmla="*/ 0 w 653"/>
                <a:gd name="T1" fmla="*/ 952 h 1044"/>
                <a:gd name="T2" fmla="*/ 0 w 653"/>
                <a:gd name="T3" fmla="*/ 952 h 1044"/>
                <a:gd name="T4" fmla="*/ 369 w 653"/>
                <a:gd name="T5" fmla="*/ 579 h 1044"/>
                <a:gd name="T6" fmla="*/ 528 w 653"/>
                <a:gd name="T7" fmla="*/ 308 h 1044"/>
                <a:gd name="T8" fmla="*/ 321 w 653"/>
                <a:gd name="T9" fmla="*/ 99 h 1044"/>
                <a:gd name="T10" fmla="*/ 91 w 653"/>
                <a:gd name="T11" fmla="*/ 244 h 1044"/>
                <a:gd name="T12" fmla="*/ 4 w 653"/>
                <a:gd name="T13" fmla="*/ 193 h 1044"/>
                <a:gd name="T14" fmla="*/ 321 w 653"/>
                <a:gd name="T15" fmla="*/ 0 h 1044"/>
                <a:gd name="T16" fmla="*/ 630 w 653"/>
                <a:gd name="T17" fmla="*/ 308 h 1044"/>
                <a:gd name="T18" fmla="*/ 440 w 653"/>
                <a:gd name="T19" fmla="*/ 652 h 1044"/>
                <a:gd name="T20" fmla="*/ 146 w 653"/>
                <a:gd name="T21" fmla="*/ 944 h 1044"/>
                <a:gd name="T22" fmla="*/ 653 w 653"/>
                <a:gd name="T23" fmla="*/ 944 h 1044"/>
                <a:gd name="T24" fmla="*/ 653 w 653"/>
                <a:gd name="T25" fmla="*/ 1044 h 1044"/>
                <a:gd name="T26" fmla="*/ 0 w 653"/>
                <a:gd name="T27" fmla="*/ 1044 h 1044"/>
                <a:gd name="T28" fmla="*/ 0 w 653"/>
                <a:gd name="T29" fmla="*/ 95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3" h="1044">
                  <a:moveTo>
                    <a:pt x="0" y="952"/>
                  </a:moveTo>
                  <a:lnTo>
                    <a:pt x="0" y="952"/>
                  </a:lnTo>
                  <a:lnTo>
                    <a:pt x="369" y="579"/>
                  </a:lnTo>
                  <a:cubicBezTo>
                    <a:pt x="456" y="492"/>
                    <a:pt x="528" y="403"/>
                    <a:pt x="528" y="308"/>
                  </a:cubicBezTo>
                  <a:cubicBezTo>
                    <a:pt x="528" y="168"/>
                    <a:pt x="426" y="99"/>
                    <a:pt x="321" y="99"/>
                  </a:cubicBezTo>
                  <a:cubicBezTo>
                    <a:pt x="221" y="99"/>
                    <a:pt x="141" y="143"/>
                    <a:pt x="91" y="244"/>
                  </a:cubicBezTo>
                  <a:lnTo>
                    <a:pt x="4" y="193"/>
                  </a:lnTo>
                  <a:cubicBezTo>
                    <a:pt x="70" y="63"/>
                    <a:pt x="190" y="0"/>
                    <a:pt x="321" y="0"/>
                  </a:cubicBezTo>
                  <a:cubicBezTo>
                    <a:pt x="473" y="0"/>
                    <a:pt x="630" y="107"/>
                    <a:pt x="630" y="308"/>
                  </a:cubicBezTo>
                  <a:cubicBezTo>
                    <a:pt x="630" y="438"/>
                    <a:pt x="544" y="548"/>
                    <a:pt x="440" y="652"/>
                  </a:cubicBezTo>
                  <a:lnTo>
                    <a:pt x="146" y="944"/>
                  </a:lnTo>
                  <a:lnTo>
                    <a:pt x="653" y="944"/>
                  </a:lnTo>
                  <a:lnTo>
                    <a:pt x="653" y="1044"/>
                  </a:lnTo>
                  <a:lnTo>
                    <a:pt x="0" y="1044"/>
                  </a:lnTo>
                  <a:lnTo>
                    <a:pt x="0" y="95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111" name="Picture 1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A702C1-E0D9-4F79-B6B6-DB7FC40EEE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0" y="284214"/>
            <a:ext cx="1664074" cy="732580"/>
          </a:xfrm>
          <a:prstGeom prst="rect">
            <a:avLst/>
          </a:prstGeom>
        </p:spPr>
      </p:pic>
      <p:grpSp>
        <p:nvGrpSpPr>
          <p:cNvPr id="112" name="Group 4">
            <a:extLst>
              <a:ext uri="{FF2B5EF4-FFF2-40B4-BE49-F238E27FC236}">
                <a16:creationId xmlns:a16="http://schemas.microsoft.com/office/drawing/2014/main" id="{7FBD6496-6EC8-47A3-AD74-1306A90353D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794" y="6132740"/>
            <a:ext cx="1117860" cy="346641"/>
            <a:chOff x="-3420" y="2945"/>
            <a:chExt cx="7688" cy="2384"/>
          </a:xfrm>
        </p:grpSpPr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39296279-7143-4FC6-AF64-662C17925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2" y="2952"/>
              <a:ext cx="296" cy="505"/>
            </a:xfrm>
            <a:custGeom>
              <a:avLst/>
              <a:gdLst>
                <a:gd name="T0" fmla="*/ 602 w 602"/>
                <a:gd name="T1" fmla="*/ 930 h 1027"/>
                <a:gd name="T2" fmla="*/ 602 w 602"/>
                <a:gd name="T3" fmla="*/ 930 h 1027"/>
                <a:gd name="T4" fmla="*/ 602 w 602"/>
                <a:gd name="T5" fmla="*/ 1027 h 1027"/>
                <a:gd name="T6" fmla="*/ 0 w 602"/>
                <a:gd name="T7" fmla="*/ 1027 h 1027"/>
                <a:gd name="T8" fmla="*/ 0 w 602"/>
                <a:gd name="T9" fmla="*/ 0 h 1027"/>
                <a:gd name="T10" fmla="*/ 594 w 602"/>
                <a:gd name="T11" fmla="*/ 0 h 1027"/>
                <a:gd name="T12" fmla="*/ 594 w 602"/>
                <a:gd name="T13" fmla="*/ 97 h 1027"/>
                <a:gd name="T14" fmla="*/ 103 w 602"/>
                <a:gd name="T15" fmla="*/ 97 h 1027"/>
                <a:gd name="T16" fmla="*/ 103 w 602"/>
                <a:gd name="T17" fmla="*/ 461 h 1027"/>
                <a:gd name="T18" fmla="*/ 558 w 602"/>
                <a:gd name="T19" fmla="*/ 461 h 1027"/>
                <a:gd name="T20" fmla="*/ 558 w 602"/>
                <a:gd name="T21" fmla="*/ 558 h 1027"/>
                <a:gd name="T22" fmla="*/ 103 w 602"/>
                <a:gd name="T23" fmla="*/ 558 h 1027"/>
                <a:gd name="T24" fmla="*/ 103 w 602"/>
                <a:gd name="T25" fmla="*/ 930 h 1027"/>
                <a:gd name="T26" fmla="*/ 602 w 602"/>
                <a:gd name="T27" fmla="*/ 93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2" h="1027">
                  <a:moveTo>
                    <a:pt x="602" y="930"/>
                  </a:moveTo>
                  <a:lnTo>
                    <a:pt x="602" y="930"/>
                  </a:lnTo>
                  <a:lnTo>
                    <a:pt x="602" y="1027"/>
                  </a:lnTo>
                  <a:lnTo>
                    <a:pt x="0" y="1027"/>
                  </a:lnTo>
                  <a:lnTo>
                    <a:pt x="0" y="0"/>
                  </a:lnTo>
                  <a:lnTo>
                    <a:pt x="594" y="0"/>
                  </a:lnTo>
                  <a:lnTo>
                    <a:pt x="594" y="97"/>
                  </a:lnTo>
                  <a:lnTo>
                    <a:pt x="103" y="97"/>
                  </a:lnTo>
                  <a:lnTo>
                    <a:pt x="103" y="461"/>
                  </a:lnTo>
                  <a:lnTo>
                    <a:pt x="558" y="461"/>
                  </a:lnTo>
                  <a:lnTo>
                    <a:pt x="558" y="558"/>
                  </a:lnTo>
                  <a:lnTo>
                    <a:pt x="103" y="558"/>
                  </a:lnTo>
                  <a:lnTo>
                    <a:pt x="103" y="930"/>
                  </a:lnTo>
                  <a:lnTo>
                    <a:pt x="602" y="93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53639E34-83B5-4A53-99E4-17ADBA834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034" y="2952"/>
              <a:ext cx="378" cy="513"/>
            </a:xfrm>
            <a:custGeom>
              <a:avLst/>
              <a:gdLst>
                <a:gd name="T0" fmla="*/ 674 w 771"/>
                <a:gd name="T1" fmla="*/ 660 h 1045"/>
                <a:gd name="T2" fmla="*/ 674 w 771"/>
                <a:gd name="T3" fmla="*/ 660 h 1045"/>
                <a:gd name="T4" fmla="*/ 385 w 771"/>
                <a:gd name="T5" fmla="*/ 370 h 1045"/>
                <a:gd name="T6" fmla="*/ 96 w 771"/>
                <a:gd name="T7" fmla="*/ 660 h 1045"/>
                <a:gd name="T8" fmla="*/ 385 w 771"/>
                <a:gd name="T9" fmla="*/ 951 h 1045"/>
                <a:gd name="T10" fmla="*/ 674 w 771"/>
                <a:gd name="T11" fmla="*/ 660 h 1045"/>
                <a:gd name="T12" fmla="*/ 771 w 771"/>
                <a:gd name="T13" fmla="*/ 0 h 1045"/>
                <a:gd name="T14" fmla="*/ 771 w 771"/>
                <a:gd name="T15" fmla="*/ 0 h 1045"/>
                <a:gd name="T16" fmla="*/ 771 w 771"/>
                <a:gd name="T17" fmla="*/ 1027 h 1045"/>
                <a:gd name="T18" fmla="*/ 674 w 771"/>
                <a:gd name="T19" fmla="*/ 1027 h 1045"/>
                <a:gd name="T20" fmla="*/ 674 w 771"/>
                <a:gd name="T21" fmla="*/ 883 h 1045"/>
                <a:gd name="T22" fmla="*/ 378 w 771"/>
                <a:gd name="T23" fmla="*/ 1045 h 1045"/>
                <a:gd name="T24" fmla="*/ 0 w 771"/>
                <a:gd name="T25" fmla="*/ 660 h 1045"/>
                <a:gd name="T26" fmla="*/ 378 w 771"/>
                <a:gd name="T27" fmla="*/ 276 h 1045"/>
                <a:gd name="T28" fmla="*/ 674 w 771"/>
                <a:gd name="T29" fmla="*/ 437 h 1045"/>
                <a:gd name="T30" fmla="*/ 674 w 771"/>
                <a:gd name="T31" fmla="*/ 0 h 1045"/>
                <a:gd name="T32" fmla="*/ 771 w 771"/>
                <a:gd name="T33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1" h="1045">
                  <a:moveTo>
                    <a:pt x="674" y="660"/>
                  </a:moveTo>
                  <a:lnTo>
                    <a:pt x="674" y="660"/>
                  </a:lnTo>
                  <a:cubicBezTo>
                    <a:pt x="674" y="498"/>
                    <a:pt x="548" y="370"/>
                    <a:pt x="385" y="370"/>
                  </a:cubicBezTo>
                  <a:cubicBezTo>
                    <a:pt x="222" y="370"/>
                    <a:pt x="96" y="498"/>
                    <a:pt x="96" y="660"/>
                  </a:cubicBezTo>
                  <a:cubicBezTo>
                    <a:pt x="96" y="823"/>
                    <a:pt x="222" y="951"/>
                    <a:pt x="385" y="951"/>
                  </a:cubicBezTo>
                  <a:cubicBezTo>
                    <a:pt x="548" y="951"/>
                    <a:pt x="674" y="823"/>
                    <a:pt x="674" y="660"/>
                  </a:cubicBezTo>
                  <a:close/>
                  <a:moveTo>
                    <a:pt x="771" y="0"/>
                  </a:moveTo>
                  <a:lnTo>
                    <a:pt x="771" y="0"/>
                  </a:lnTo>
                  <a:lnTo>
                    <a:pt x="771" y="1027"/>
                  </a:lnTo>
                  <a:lnTo>
                    <a:pt x="674" y="1027"/>
                  </a:lnTo>
                  <a:lnTo>
                    <a:pt x="674" y="883"/>
                  </a:lnTo>
                  <a:cubicBezTo>
                    <a:pt x="613" y="982"/>
                    <a:pt x="509" y="1045"/>
                    <a:pt x="378" y="1045"/>
                  </a:cubicBezTo>
                  <a:cubicBezTo>
                    <a:pt x="171" y="1045"/>
                    <a:pt x="0" y="877"/>
                    <a:pt x="0" y="660"/>
                  </a:cubicBezTo>
                  <a:cubicBezTo>
                    <a:pt x="0" y="443"/>
                    <a:pt x="171" y="276"/>
                    <a:pt x="378" y="276"/>
                  </a:cubicBezTo>
                  <a:cubicBezTo>
                    <a:pt x="509" y="276"/>
                    <a:pt x="613" y="339"/>
                    <a:pt x="674" y="437"/>
                  </a:cubicBezTo>
                  <a:lnTo>
                    <a:pt x="674" y="0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EE0AE138-A944-41F1-9A1B-B24EC53458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555" y="2951"/>
              <a:ext cx="70" cy="506"/>
            </a:xfrm>
            <a:custGeom>
              <a:avLst/>
              <a:gdLst>
                <a:gd name="T0" fmla="*/ 22 w 141"/>
                <a:gd name="T1" fmla="*/ 297 h 1030"/>
                <a:gd name="T2" fmla="*/ 22 w 141"/>
                <a:gd name="T3" fmla="*/ 297 h 1030"/>
                <a:gd name="T4" fmla="*/ 119 w 141"/>
                <a:gd name="T5" fmla="*/ 297 h 1030"/>
                <a:gd name="T6" fmla="*/ 119 w 141"/>
                <a:gd name="T7" fmla="*/ 1030 h 1030"/>
                <a:gd name="T8" fmla="*/ 22 w 141"/>
                <a:gd name="T9" fmla="*/ 1030 h 1030"/>
                <a:gd name="T10" fmla="*/ 22 w 141"/>
                <a:gd name="T11" fmla="*/ 297 h 1030"/>
                <a:gd name="T12" fmla="*/ 0 w 141"/>
                <a:gd name="T13" fmla="*/ 71 h 1030"/>
                <a:gd name="T14" fmla="*/ 0 w 141"/>
                <a:gd name="T15" fmla="*/ 71 h 1030"/>
                <a:gd name="T16" fmla="*/ 70 w 141"/>
                <a:gd name="T17" fmla="*/ 0 h 1030"/>
                <a:gd name="T18" fmla="*/ 141 w 141"/>
                <a:gd name="T19" fmla="*/ 71 h 1030"/>
                <a:gd name="T20" fmla="*/ 70 w 141"/>
                <a:gd name="T21" fmla="*/ 141 h 1030"/>
                <a:gd name="T22" fmla="*/ 0 w 141"/>
                <a:gd name="T23" fmla="*/ 71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030">
                  <a:moveTo>
                    <a:pt x="22" y="297"/>
                  </a:moveTo>
                  <a:lnTo>
                    <a:pt x="22" y="297"/>
                  </a:lnTo>
                  <a:lnTo>
                    <a:pt x="119" y="297"/>
                  </a:lnTo>
                  <a:lnTo>
                    <a:pt x="119" y="1030"/>
                  </a:lnTo>
                  <a:lnTo>
                    <a:pt x="22" y="1030"/>
                  </a:lnTo>
                  <a:lnTo>
                    <a:pt x="22" y="297"/>
                  </a:lnTo>
                  <a:close/>
                  <a:moveTo>
                    <a:pt x="0" y="71"/>
                  </a:moveTo>
                  <a:lnTo>
                    <a:pt x="0" y="71"/>
                  </a:lnTo>
                  <a:cubicBezTo>
                    <a:pt x="0" y="33"/>
                    <a:pt x="31" y="0"/>
                    <a:pt x="70" y="0"/>
                  </a:cubicBezTo>
                  <a:cubicBezTo>
                    <a:pt x="110" y="0"/>
                    <a:pt x="141" y="33"/>
                    <a:pt x="141" y="71"/>
                  </a:cubicBezTo>
                  <a:cubicBezTo>
                    <a:pt x="141" y="109"/>
                    <a:pt x="110" y="141"/>
                    <a:pt x="70" y="141"/>
                  </a:cubicBezTo>
                  <a:cubicBezTo>
                    <a:pt x="31" y="141"/>
                    <a:pt x="0" y="109"/>
                    <a:pt x="0" y="7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E5E2DE4F-6614-4C2F-B6BF-611F93E7B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21" y="2996"/>
              <a:ext cx="227" cy="475"/>
            </a:xfrm>
            <a:custGeom>
              <a:avLst/>
              <a:gdLst>
                <a:gd name="T0" fmla="*/ 251 w 462"/>
                <a:gd name="T1" fmla="*/ 300 h 968"/>
                <a:gd name="T2" fmla="*/ 251 w 462"/>
                <a:gd name="T3" fmla="*/ 300 h 968"/>
                <a:gd name="T4" fmla="*/ 251 w 462"/>
                <a:gd name="T5" fmla="*/ 744 h 968"/>
                <a:gd name="T6" fmla="*/ 462 w 462"/>
                <a:gd name="T7" fmla="*/ 854 h 968"/>
                <a:gd name="T8" fmla="*/ 462 w 462"/>
                <a:gd name="T9" fmla="*/ 939 h 968"/>
                <a:gd name="T10" fmla="*/ 154 w 462"/>
                <a:gd name="T11" fmla="*/ 744 h 968"/>
                <a:gd name="T12" fmla="*/ 154 w 462"/>
                <a:gd name="T13" fmla="*/ 300 h 968"/>
                <a:gd name="T14" fmla="*/ 0 w 462"/>
                <a:gd name="T15" fmla="*/ 300 h 968"/>
                <a:gd name="T16" fmla="*/ 0 w 462"/>
                <a:gd name="T17" fmla="*/ 206 h 968"/>
                <a:gd name="T18" fmla="*/ 154 w 462"/>
                <a:gd name="T19" fmla="*/ 206 h 968"/>
                <a:gd name="T20" fmla="*/ 154 w 462"/>
                <a:gd name="T21" fmla="*/ 30 h 968"/>
                <a:gd name="T22" fmla="*/ 251 w 462"/>
                <a:gd name="T23" fmla="*/ 0 h 968"/>
                <a:gd name="T24" fmla="*/ 251 w 462"/>
                <a:gd name="T25" fmla="*/ 206 h 968"/>
                <a:gd name="T26" fmla="*/ 462 w 462"/>
                <a:gd name="T27" fmla="*/ 206 h 968"/>
                <a:gd name="T28" fmla="*/ 462 w 462"/>
                <a:gd name="T29" fmla="*/ 300 h 968"/>
                <a:gd name="T30" fmla="*/ 251 w 462"/>
                <a:gd name="T31" fmla="*/ 30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2" h="968">
                  <a:moveTo>
                    <a:pt x="251" y="300"/>
                  </a:moveTo>
                  <a:lnTo>
                    <a:pt x="251" y="300"/>
                  </a:lnTo>
                  <a:lnTo>
                    <a:pt x="251" y="744"/>
                  </a:lnTo>
                  <a:cubicBezTo>
                    <a:pt x="251" y="870"/>
                    <a:pt x="319" y="860"/>
                    <a:pt x="462" y="854"/>
                  </a:cubicBezTo>
                  <a:lnTo>
                    <a:pt x="462" y="939"/>
                  </a:lnTo>
                  <a:cubicBezTo>
                    <a:pt x="264" y="968"/>
                    <a:pt x="154" y="920"/>
                    <a:pt x="154" y="744"/>
                  </a:cubicBezTo>
                  <a:lnTo>
                    <a:pt x="154" y="300"/>
                  </a:lnTo>
                  <a:lnTo>
                    <a:pt x="0" y="300"/>
                  </a:lnTo>
                  <a:lnTo>
                    <a:pt x="0" y="206"/>
                  </a:lnTo>
                  <a:lnTo>
                    <a:pt x="154" y="206"/>
                  </a:lnTo>
                  <a:lnTo>
                    <a:pt x="154" y="30"/>
                  </a:lnTo>
                  <a:lnTo>
                    <a:pt x="251" y="0"/>
                  </a:lnTo>
                  <a:lnTo>
                    <a:pt x="251" y="206"/>
                  </a:lnTo>
                  <a:lnTo>
                    <a:pt x="462" y="206"/>
                  </a:lnTo>
                  <a:lnTo>
                    <a:pt x="462" y="300"/>
                  </a:lnTo>
                  <a:lnTo>
                    <a:pt x="251" y="3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A597C544-A6CE-47EB-A7B1-29E4C691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04" y="2952"/>
              <a:ext cx="310" cy="505"/>
            </a:xfrm>
            <a:custGeom>
              <a:avLst/>
              <a:gdLst>
                <a:gd name="T0" fmla="*/ 631 w 631"/>
                <a:gd name="T1" fmla="*/ 577 h 1027"/>
                <a:gd name="T2" fmla="*/ 631 w 631"/>
                <a:gd name="T3" fmla="*/ 577 h 1027"/>
                <a:gd name="T4" fmla="*/ 631 w 631"/>
                <a:gd name="T5" fmla="*/ 1027 h 1027"/>
                <a:gd name="T6" fmla="*/ 534 w 631"/>
                <a:gd name="T7" fmla="*/ 1027 h 1027"/>
                <a:gd name="T8" fmla="*/ 534 w 631"/>
                <a:gd name="T9" fmla="*/ 577 h 1027"/>
                <a:gd name="T10" fmla="*/ 335 w 631"/>
                <a:gd name="T11" fmla="*/ 370 h 1027"/>
                <a:gd name="T12" fmla="*/ 97 w 631"/>
                <a:gd name="T13" fmla="*/ 643 h 1027"/>
                <a:gd name="T14" fmla="*/ 97 w 631"/>
                <a:gd name="T15" fmla="*/ 1027 h 1027"/>
                <a:gd name="T16" fmla="*/ 0 w 631"/>
                <a:gd name="T17" fmla="*/ 1027 h 1027"/>
                <a:gd name="T18" fmla="*/ 0 w 631"/>
                <a:gd name="T19" fmla="*/ 0 h 1027"/>
                <a:gd name="T20" fmla="*/ 97 w 631"/>
                <a:gd name="T21" fmla="*/ 0 h 1027"/>
                <a:gd name="T22" fmla="*/ 97 w 631"/>
                <a:gd name="T23" fmla="*/ 408 h 1027"/>
                <a:gd name="T24" fmla="*/ 344 w 631"/>
                <a:gd name="T25" fmla="*/ 276 h 1027"/>
                <a:gd name="T26" fmla="*/ 631 w 631"/>
                <a:gd name="T27" fmla="*/ 577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1" h="1027">
                  <a:moveTo>
                    <a:pt x="631" y="577"/>
                  </a:moveTo>
                  <a:lnTo>
                    <a:pt x="631" y="577"/>
                  </a:lnTo>
                  <a:lnTo>
                    <a:pt x="631" y="1027"/>
                  </a:lnTo>
                  <a:lnTo>
                    <a:pt x="534" y="1027"/>
                  </a:lnTo>
                  <a:lnTo>
                    <a:pt x="534" y="577"/>
                  </a:lnTo>
                  <a:cubicBezTo>
                    <a:pt x="534" y="446"/>
                    <a:pt x="462" y="370"/>
                    <a:pt x="335" y="370"/>
                  </a:cubicBezTo>
                  <a:cubicBezTo>
                    <a:pt x="206" y="370"/>
                    <a:pt x="97" y="446"/>
                    <a:pt x="97" y="643"/>
                  </a:cubicBezTo>
                  <a:lnTo>
                    <a:pt x="97" y="1027"/>
                  </a:lnTo>
                  <a:lnTo>
                    <a:pt x="0" y="1027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7" y="408"/>
                  </a:lnTo>
                  <a:cubicBezTo>
                    <a:pt x="154" y="316"/>
                    <a:pt x="240" y="276"/>
                    <a:pt x="344" y="276"/>
                  </a:cubicBezTo>
                  <a:cubicBezTo>
                    <a:pt x="523" y="276"/>
                    <a:pt x="631" y="393"/>
                    <a:pt x="631" y="5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5D99D50F-D0A3-431A-87B8-27AF58764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1" y="2945"/>
              <a:ext cx="482" cy="520"/>
            </a:xfrm>
            <a:custGeom>
              <a:avLst/>
              <a:gdLst>
                <a:gd name="T0" fmla="*/ 0 w 983"/>
                <a:gd name="T1" fmla="*/ 530 h 1061"/>
                <a:gd name="T2" fmla="*/ 0 w 983"/>
                <a:gd name="T3" fmla="*/ 530 h 1061"/>
                <a:gd name="T4" fmla="*/ 538 w 983"/>
                <a:gd name="T5" fmla="*/ 0 h 1061"/>
                <a:gd name="T6" fmla="*/ 983 w 983"/>
                <a:gd name="T7" fmla="*/ 251 h 1061"/>
                <a:gd name="T8" fmla="*/ 892 w 983"/>
                <a:gd name="T9" fmla="*/ 304 h 1061"/>
                <a:gd name="T10" fmla="*/ 538 w 983"/>
                <a:gd name="T11" fmla="*/ 98 h 1061"/>
                <a:gd name="T12" fmla="*/ 103 w 983"/>
                <a:gd name="T13" fmla="*/ 530 h 1061"/>
                <a:gd name="T14" fmla="*/ 538 w 983"/>
                <a:gd name="T15" fmla="*/ 961 h 1061"/>
                <a:gd name="T16" fmla="*/ 892 w 983"/>
                <a:gd name="T17" fmla="*/ 756 h 1061"/>
                <a:gd name="T18" fmla="*/ 983 w 983"/>
                <a:gd name="T19" fmla="*/ 807 h 1061"/>
                <a:gd name="T20" fmla="*/ 538 w 983"/>
                <a:gd name="T21" fmla="*/ 1061 h 1061"/>
                <a:gd name="T22" fmla="*/ 0 w 983"/>
                <a:gd name="T23" fmla="*/ 53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3" h="1061">
                  <a:moveTo>
                    <a:pt x="0" y="530"/>
                  </a:moveTo>
                  <a:lnTo>
                    <a:pt x="0" y="530"/>
                  </a:lnTo>
                  <a:cubicBezTo>
                    <a:pt x="0" y="236"/>
                    <a:pt x="223" y="0"/>
                    <a:pt x="538" y="0"/>
                  </a:cubicBezTo>
                  <a:cubicBezTo>
                    <a:pt x="729" y="0"/>
                    <a:pt x="898" y="98"/>
                    <a:pt x="983" y="251"/>
                  </a:cubicBezTo>
                  <a:lnTo>
                    <a:pt x="892" y="304"/>
                  </a:lnTo>
                  <a:cubicBezTo>
                    <a:pt x="829" y="181"/>
                    <a:pt x="692" y="98"/>
                    <a:pt x="538" y="98"/>
                  </a:cubicBezTo>
                  <a:cubicBezTo>
                    <a:pt x="279" y="98"/>
                    <a:pt x="103" y="291"/>
                    <a:pt x="103" y="530"/>
                  </a:cubicBezTo>
                  <a:cubicBezTo>
                    <a:pt x="103" y="769"/>
                    <a:pt x="279" y="961"/>
                    <a:pt x="538" y="961"/>
                  </a:cubicBezTo>
                  <a:cubicBezTo>
                    <a:pt x="692" y="961"/>
                    <a:pt x="829" y="879"/>
                    <a:pt x="892" y="756"/>
                  </a:cubicBezTo>
                  <a:lnTo>
                    <a:pt x="983" y="807"/>
                  </a:lnTo>
                  <a:cubicBezTo>
                    <a:pt x="899" y="959"/>
                    <a:pt x="730" y="1061"/>
                    <a:pt x="538" y="1061"/>
                  </a:cubicBezTo>
                  <a:cubicBezTo>
                    <a:pt x="223" y="1061"/>
                    <a:pt x="0" y="823"/>
                    <a:pt x="0" y="53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43231F8B-4DC9-4ABD-A45D-29CFECA715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77" y="3088"/>
              <a:ext cx="378" cy="377"/>
            </a:xfrm>
            <a:custGeom>
              <a:avLst/>
              <a:gdLst>
                <a:gd name="T0" fmla="*/ 675 w 771"/>
                <a:gd name="T1" fmla="*/ 384 h 769"/>
                <a:gd name="T2" fmla="*/ 675 w 771"/>
                <a:gd name="T3" fmla="*/ 384 h 769"/>
                <a:gd name="T4" fmla="*/ 385 w 771"/>
                <a:gd name="T5" fmla="*/ 94 h 769"/>
                <a:gd name="T6" fmla="*/ 97 w 771"/>
                <a:gd name="T7" fmla="*/ 384 h 769"/>
                <a:gd name="T8" fmla="*/ 385 w 771"/>
                <a:gd name="T9" fmla="*/ 675 h 769"/>
                <a:gd name="T10" fmla="*/ 675 w 771"/>
                <a:gd name="T11" fmla="*/ 384 h 769"/>
                <a:gd name="T12" fmla="*/ 0 w 771"/>
                <a:gd name="T13" fmla="*/ 384 h 769"/>
                <a:gd name="T14" fmla="*/ 0 w 771"/>
                <a:gd name="T15" fmla="*/ 384 h 769"/>
                <a:gd name="T16" fmla="*/ 385 w 771"/>
                <a:gd name="T17" fmla="*/ 0 h 769"/>
                <a:gd name="T18" fmla="*/ 771 w 771"/>
                <a:gd name="T19" fmla="*/ 384 h 769"/>
                <a:gd name="T20" fmla="*/ 385 w 771"/>
                <a:gd name="T21" fmla="*/ 769 h 769"/>
                <a:gd name="T22" fmla="*/ 0 w 771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769">
                  <a:moveTo>
                    <a:pt x="675" y="384"/>
                  </a:moveTo>
                  <a:lnTo>
                    <a:pt x="675" y="384"/>
                  </a:lnTo>
                  <a:cubicBezTo>
                    <a:pt x="675" y="222"/>
                    <a:pt x="548" y="94"/>
                    <a:pt x="385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5" y="675"/>
                  </a:cubicBezTo>
                  <a:cubicBezTo>
                    <a:pt x="548" y="675"/>
                    <a:pt x="675" y="547"/>
                    <a:pt x="675" y="384"/>
                  </a:cubicBezTo>
                  <a:close/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71" y="0"/>
                    <a:pt x="385" y="0"/>
                  </a:cubicBezTo>
                  <a:cubicBezTo>
                    <a:pt x="600" y="0"/>
                    <a:pt x="771" y="167"/>
                    <a:pt x="771" y="384"/>
                  </a:cubicBezTo>
                  <a:cubicBezTo>
                    <a:pt x="771" y="601"/>
                    <a:pt x="600" y="769"/>
                    <a:pt x="385" y="769"/>
                  </a:cubicBezTo>
                  <a:cubicBezTo>
                    <a:pt x="171" y="769"/>
                    <a:pt x="0" y="601"/>
                    <a:pt x="0" y="38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76727931-9D2B-4F33-970B-6C44424B4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1" y="3097"/>
              <a:ext cx="511" cy="360"/>
            </a:xfrm>
            <a:custGeom>
              <a:avLst/>
              <a:gdLst>
                <a:gd name="T0" fmla="*/ 1042 w 1042"/>
                <a:gd name="T1" fmla="*/ 0 h 733"/>
                <a:gd name="T2" fmla="*/ 1042 w 1042"/>
                <a:gd name="T3" fmla="*/ 0 h 733"/>
                <a:gd name="T4" fmla="*/ 816 w 1042"/>
                <a:gd name="T5" fmla="*/ 733 h 733"/>
                <a:gd name="T6" fmla="*/ 710 w 1042"/>
                <a:gd name="T7" fmla="*/ 733 h 733"/>
                <a:gd name="T8" fmla="*/ 521 w 1042"/>
                <a:gd name="T9" fmla="*/ 142 h 733"/>
                <a:gd name="T10" fmla="*/ 332 w 1042"/>
                <a:gd name="T11" fmla="*/ 733 h 733"/>
                <a:gd name="T12" fmla="*/ 226 w 1042"/>
                <a:gd name="T13" fmla="*/ 733 h 733"/>
                <a:gd name="T14" fmla="*/ 0 w 1042"/>
                <a:gd name="T15" fmla="*/ 0 h 733"/>
                <a:gd name="T16" fmla="*/ 100 w 1042"/>
                <a:gd name="T17" fmla="*/ 0 h 733"/>
                <a:gd name="T18" fmla="*/ 281 w 1042"/>
                <a:gd name="T19" fmla="*/ 608 h 733"/>
                <a:gd name="T20" fmla="*/ 473 w 1042"/>
                <a:gd name="T21" fmla="*/ 0 h 733"/>
                <a:gd name="T22" fmla="*/ 570 w 1042"/>
                <a:gd name="T23" fmla="*/ 0 h 733"/>
                <a:gd name="T24" fmla="*/ 762 w 1042"/>
                <a:gd name="T25" fmla="*/ 608 h 733"/>
                <a:gd name="T26" fmla="*/ 942 w 1042"/>
                <a:gd name="T27" fmla="*/ 0 h 733"/>
                <a:gd name="T28" fmla="*/ 1042 w 1042"/>
                <a:gd name="T29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2" h="733">
                  <a:moveTo>
                    <a:pt x="1042" y="0"/>
                  </a:moveTo>
                  <a:lnTo>
                    <a:pt x="1042" y="0"/>
                  </a:lnTo>
                  <a:lnTo>
                    <a:pt x="816" y="733"/>
                  </a:lnTo>
                  <a:lnTo>
                    <a:pt x="710" y="733"/>
                  </a:lnTo>
                  <a:lnTo>
                    <a:pt x="521" y="142"/>
                  </a:lnTo>
                  <a:lnTo>
                    <a:pt x="332" y="733"/>
                  </a:lnTo>
                  <a:lnTo>
                    <a:pt x="226" y="733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281" y="608"/>
                  </a:lnTo>
                  <a:lnTo>
                    <a:pt x="473" y="0"/>
                  </a:lnTo>
                  <a:lnTo>
                    <a:pt x="570" y="0"/>
                  </a:lnTo>
                  <a:lnTo>
                    <a:pt x="762" y="608"/>
                  </a:lnTo>
                  <a:lnTo>
                    <a:pt x="942" y="0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0B80B0A-032C-4591-BC38-56D8555B02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" y="3088"/>
              <a:ext cx="379" cy="377"/>
            </a:xfrm>
            <a:custGeom>
              <a:avLst/>
              <a:gdLst>
                <a:gd name="T0" fmla="*/ 675 w 772"/>
                <a:gd name="T1" fmla="*/ 384 h 769"/>
                <a:gd name="T2" fmla="*/ 675 w 772"/>
                <a:gd name="T3" fmla="*/ 384 h 769"/>
                <a:gd name="T4" fmla="*/ 386 w 772"/>
                <a:gd name="T5" fmla="*/ 94 h 769"/>
                <a:gd name="T6" fmla="*/ 97 w 772"/>
                <a:gd name="T7" fmla="*/ 384 h 769"/>
                <a:gd name="T8" fmla="*/ 386 w 772"/>
                <a:gd name="T9" fmla="*/ 675 h 769"/>
                <a:gd name="T10" fmla="*/ 675 w 772"/>
                <a:gd name="T11" fmla="*/ 384 h 769"/>
                <a:gd name="T12" fmla="*/ 772 w 772"/>
                <a:gd name="T13" fmla="*/ 18 h 769"/>
                <a:gd name="T14" fmla="*/ 772 w 772"/>
                <a:gd name="T15" fmla="*/ 18 h 769"/>
                <a:gd name="T16" fmla="*/ 772 w 772"/>
                <a:gd name="T17" fmla="*/ 751 h 769"/>
                <a:gd name="T18" fmla="*/ 675 w 772"/>
                <a:gd name="T19" fmla="*/ 751 h 769"/>
                <a:gd name="T20" fmla="*/ 675 w 772"/>
                <a:gd name="T21" fmla="*/ 607 h 769"/>
                <a:gd name="T22" fmla="*/ 378 w 772"/>
                <a:gd name="T23" fmla="*/ 769 h 769"/>
                <a:gd name="T24" fmla="*/ 0 w 772"/>
                <a:gd name="T25" fmla="*/ 384 h 769"/>
                <a:gd name="T26" fmla="*/ 378 w 772"/>
                <a:gd name="T27" fmla="*/ 0 h 769"/>
                <a:gd name="T28" fmla="*/ 675 w 772"/>
                <a:gd name="T29" fmla="*/ 161 h 769"/>
                <a:gd name="T30" fmla="*/ 675 w 772"/>
                <a:gd name="T31" fmla="*/ 18 h 769"/>
                <a:gd name="T32" fmla="*/ 772 w 772"/>
                <a:gd name="T33" fmla="*/ 1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769">
                  <a:moveTo>
                    <a:pt x="675" y="384"/>
                  </a:moveTo>
                  <a:lnTo>
                    <a:pt x="675" y="384"/>
                  </a:lnTo>
                  <a:cubicBezTo>
                    <a:pt x="675" y="222"/>
                    <a:pt x="549" y="94"/>
                    <a:pt x="386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6" y="675"/>
                  </a:cubicBezTo>
                  <a:cubicBezTo>
                    <a:pt x="549" y="675"/>
                    <a:pt x="675" y="547"/>
                    <a:pt x="675" y="384"/>
                  </a:cubicBezTo>
                  <a:close/>
                  <a:moveTo>
                    <a:pt x="772" y="18"/>
                  </a:moveTo>
                  <a:lnTo>
                    <a:pt x="772" y="18"/>
                  </a:lnTo>
                  <a:lnTo>
                    <a:pt x="772" y="751"/>
                  </a:lnTo>
                  <a:lnTo>
                    <a:pt x="675" y="751"/>
                  </a:lnTo>
                  <a:lnTo>
                    <a:pt x="675" y="607"/>
                  </a:lnTo>
                  <a:cubicBezTo>
                    <a:pt x="613" y="706"/>
                    <a:pt x="509" y="769"/>
                    <a:pt x="378" y="769"/>
                  </a:cubicBezTo>
                  <a:cubicBezTo>
                    <a:pt x="172" y="769"/>
                    <a:pt x="0" y="601"/>
                    <a:pt x="0" y="384"/>
                  </a:cubicBezTo>
                  <a:cubicBezTo>
                    <a:pt x="0" y="167"/>
                    <a:pt x="172" y="0"/>
                    <a:pt x="378" y="0"/>
                  </a:cubicBezTo>
                  <a:cubicBezTo>
                    <a:pt x="509" y="0"/>
                    <a:pt x="613" y="63"/>
                    <a:pt x="675" y="161"/>
                  </a:cubicBezTo>
                  <a:lnTo>
                    <a:pt x="675" y="18"/>
                  </a:lnTo>
                  <a:lnTo>
                    <a:pt x="772" y="1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EE949941-49CA-4438-BC88-D223DC2C8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" y="3088"/>
              <a:ext cx="309" cy="369"/>
            </a:xfrm>
            <a:custGeom>
              <a:avLst/>
              <a:gdLst>
                <a:gd name="T0" fmla="*/ 631 w 631"/>
                <a:gd name="T1" fmla="*/ 301 h 751"/>
                <a:gd name="T2" fmla="*/ 631 w 631"/>
                <a:gd name="T3" fmla="*/ 301 h 751"/>
                <a:gd name="T4" fmla="*/ 631 w 631"/>
                <a:gd name="T5" fmla="*/ 751 h 751"/>
                <a:gd name="T6" fmla="*/ 534 w 631"/>
                <a:gd name="T7" fmla="*/ 751 h 751"/>
                <a:gd name="T8" fmla="*/ 534 w 631"/>
                <a:gd name="T9" fmla="*/ 301 h 751"/>
                <a:gd name="T10" fmla="*/ 335 w 631"/>
                <a:gd name="T11" fmla="*/ 94 h 751"/>
                <a:gd name="T12" fmla="*/ 97 w 631"/>
                <a:gd name="T13" fmla="*/ 367 h 751"/>
                <a:gd name="T14" fmla="*/ 97 w 631"/>
                <a:gd name="T15" fmla="*/ 751 h 751"/>
                <a:gd name="T16" fmla="*/ 0 w 631"/>
                <a:gd name="T17" fmla="*/ 751 h 751"/>
                <a:gd name="T18" fmla="*/ 0 w 631"/>
                <a:gd name="T19" fmla="*/ 18 h 751"/>
                <a:gd name="T20" fmla="*/ 97 w 631"/>
                <a:gd name="T21" fmla="*/ 18 h 751"/>
                <a:gd name="T22" fmla="*/ 97 w 631"/>
                <a:gd name="T23" fmla="*/ 132 h 751"/>
                <a:gd name="T24" fmla="*/ 344 w 631"/>
                <a:gd name="T25" fmla="*/ 0 h 751"/>
                <a:gd name="T26" fmla="*/ 631 w 631"/>
                <a:gd name="T27" fmla="*/ 30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1" h="751">
                  <a:moveTo>
                    <a:pt x="631" y="301"/>
                  </a:moveTo>
                  <a:lnTo>
                    <a:pt x="631" y="301"/>
                  </a:lnTo>
                  <a:lnTo>
                    <a:pt x="631" y="751"/>
                  </a:lnTo>
                  <a:lnTo>
                    <a:pt x="534" y="751"/>
                  </a:lnTo>
                  <a:lnTo>
                    <a:pt x="534" y="301"/>
                  </a:lnTo>
                  <a:cubicBezTo>
                    <a:pt x="534" y="170"/>
                    <a:pt x="462" y="94"/>
                    <a:pt x="335" y="94"/>
                  </a:cubicBezTo>
                  <a:cubicBezTo>
                    <a:pt x="206" y="94"/>
                    <a:pt x="97" y="170"/>
                    <a:pt x="97" y="367"/>
                  </a:cubicBezTo>
                  <a:lnTo>
                    <a:pt x="97" y="751"/>
                  </a:lnTo>
                  <a:lnTo>
                    <a:pt x="0" y="751"/>
                  </a:lnTo>
                  <a:lnTo>
                    <a:pt x="0" y="18"/>
                  </a:lnTo>
                  <a:lnTo>
                    <a:pt x="97" y="18"/>
                  </a:lnTo>
                  <a:lnTo>
                    <a:pt x="97" y="132"/>
                  </a:lnTo>
                  <a:cubicBezTo>
                    <a:pt x="154" y="40"/>
                    <a:pt x="239" y="0"/>
                    <a:pt x="344" y="0"/>
                  </a:cubicBezTo>
                  <a:cubicBezTo>
                    <a:pt x="522" y="0"/>
                    <a:pt x="631" y="117"/>
                    <a:pt x="631" y="30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D5F2DA29-98D9-489A-96DD-06D8A4079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" y="2952"/>
              <a:ext cx="374" cy="513"/>
            </a:xfrm>
            <a:custGeom>
              <a:avLst/>
              <a:gdLst>
                <a:gd name="T0" fmla="*/ 0 w 763"/>
                <a:gd name="T1" fmla="*/ 678 h 1045"/>
                <a:gd name="T2" fmla="*/ 0 w 763"/>
                <a:gd name="T3" fmla="*/ 678 h 1045"/>
                <a:gd name="T4" fmla="*/ 0 w 763"/>
                <a:gd name="T5" fmla="*/ 0 h 1045"/>
                <a:gd name="T6" fmla="*/ 103 w 763"/>
                <a:gd name="T7" fmla="*/ 0 h 1045"/>
                <a:gd name="T8" fmla="*/ 103 w 763"/>
                <a:gd name="T9" fmla="*/ 678 h 1045"/>
                <a:gd name="T10" fmla="*/ 382 w 763"/>
                <a:gd name="T11" fmla="*/ 945 h 1045"/>
                <a:gd name="T12" fmla="*/ 660 w 763"/>
                <a:gd name="T13" fmla="*/ 678 h 1045"/>
                <a:gd name="T14" fmla="*/ 660 w 763"/>
                <a:gd name="T15" fmla="*/ 0 h 1045"/>
                <a:gd name="T16" fmla="*/ 763 w 763"/>
                <a:gd name="T17" fmla="*/ 0 h 1045"/>
                <a:gd name="T18" fmla="*/ 763 w 763"/>
                <a:gd name="T19" fmla="*/ 678 h 1045"/>
                <a:gd name="T20" fmla="*/ 382 w 763"/>
                <a:gd name="T21" fmla="*/ 1045 h 1045"/>
                <a:gd name="T22" fmla="*/ 0 w 763"/>
                <a:gd name="T23" fmla="*/ 678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1045">
                  <a:moveTo>
                    <a:pt x="0" y="678"/>
                  </a:moveTo>
                  <a:lnTo>
                    <a:pt x="0" y="67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678"/>
                  </a:lnTo>
                  <a:cubicBezTo>
                    <a:pt x="103" y="841"/>
                    <a:pt x="204" y="945"/>
                    <a:pt x="382" y="945"/>
                  </a:cubicBezTo>
                  <a:cubicBezTo>
                    <a:pt x="559" y="945"/>
                    <a:pt x="660" y="841"/>
                    <a:pt x="660" y="678"/>
                  </a:cubicBezTo>
                  <a:lnTo>
                    <a:pt x="660" y="0"/>
                  </a:lnTo>
                  <a:lnTo>
                    <a:pt x="763" y="0"/>
                  </a:lnTo>
                  <a:lnTo>
                    <a:pt x="763" y="678"/>
                  </a:lnTo>
                  <a:cubicBezTo>
                    <a:pt x="763" y="902"/>
                    <a:pt x="606" y="1045"/>
                    <a:pt x="382" y="1045"/>
                  </a:cubicBezTo>
                  <a:cubicBezTo>
                    <a:pt x="157" y="1045"/>
                    <a:pt x="0" y="902"/>
                    <a:pt x="0" y="67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0B43E15B-4D51-4EC0-9186-123685D89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3088"/>
              <a:ext cx="310" cy="369"/>
            </a:xfrm>
            <a:custGeom>
              <a:avLst/>
              <a:gdLst>
                <a:gd name="T0" fmla="*/ 631 w 631"/>
                <a:gd name="T1" fmla="*/ 301 h 751"/>
                <a:gd name="T2" fmla="*/ 631 w 631"/>
                <a:gd name="T3" fmla="*/ 301 h 751"/>
                <a:gd name="T4" fmla="*/ 631 w 631"/>
                <a:gd name="T5" fmla="*/ 751 h 751"/>
                <a:gd name="T6" fmla="*/ 534 w 631"/>
                <a:gd name="T7" fmla="*/ 751 h 751"/>
                <a:gd name="T8" fmla="*/ 534 w 631"/>
                <a:gd name="T9" fmla="*/ 301 h 751"/>
                <a:gd name="T10" fmla="*/ 334 w 631"/>
                <a:gd name="T11" fmla="*/ 94 h 751"/>
                <a:gd name="T12" fmla="*/ 97 w 631"/>
                <a:gd name="T13" fmla="*/ 367 h 751"/>
                <a:gd name="T14" fmla="*/ 97 w 631"/>
                <a:gd name="T15" fmla="*/ 751 h 751"/>
                <a:gd name="T16" fmla="*/ 0 w 631"/>
                <a:gd name="T17" fmla="*/ 751 h 751"/>
                <a:gd name="T18" fmla="*/ 0 w 631"/>
                <a:gd name="T19" fmla="*/ 18 h 751"/>
                <a:gd name="T20" fmla="*/ 97 w 631"/>
                <a:gd name="T21" fmla="*/ 18 h 751"/>
                <a:gd name="T22" fmla="*/ 97 w 631"/>
                <a:gd name="T23" fmla="*/ 132 h 751"/>
                <a:gd name="T24" fmla="*/ 343 w 631"/>
                <a:gd name="T25" fmla="*/ 0 h 751"/>
                <a:gd name="T26" fmla="*/ 631 w 631"/>
                <a:gd name="T27" fmla="*/ 30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1" h="751">
                  <a:moveTo>
                    <a:pt x="631" y="301"/>
                  </a:moveTo>
                  <a:lnTo>
                    <a:pt x="631" y="301"/>
                  </a:lnTo>
                  <a:lnTo>
                    <a:pt x="631" y="751"/>
                  </a:lnTo>
                  <a:lnTo>
                    <a:pt x="534" y="751"/>
                  </a:lnTo>
                  <a:lnTo>
                    <a:pt x="534" y="301"/>
                  </a:lnTo>
                  <a:cubicBezTo>
                    <a:pt x="534" y="170"/>
                    <a:pt x="462" y="94"/>
                    <a:pt x="334" y="94"/>
                  </a:cubicBezTo>
                  <a:cubicBezTo>
                    <a:pt x="205" y="94"/>
                    <a:pt x="97" y="170"/>
                    <a:pt x="97" y="367"/>
                  </a:cubicBezTo>
                  <a:lnTo>
                    <a:pt x="97" y="751"/>
                  </a:lnTo>
                  <a:lnTo>
                    <a:pt x="0" y="751"/>
                  </a:lnTo>
                  <a:lnTo>
                    <a:pt x="0" y="18"/>
                  </a:lnTo>
                  <a:lnTo>
                    <a:pt x="97" y="18"/>
                  </a:lnTo>
                  <a:lnTo>
                    <a:pt x="97" y="132"/>
                  </a:lnTo>
                  <a:cubicBezTo>
                    <a:pt x="154" y="40"/>
                    <a:pt x="239" y="0"/>
                    <a:pt x="343" y="0"/>
                  </a:cubicBezTo>
                  <a:cubicBezTo>
                    <a:pt x="522" y="0"/>
                    <a:pt x="631" y="117"/>
                    <a:pt x="631" y="30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6A4EF97F-7BB5-41E4-AAB1-CB3608D4E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" y="2951"/>
              <a:ext cx="69" cy="506"/>
            </a:xfrm>
            <a:custGeom>
              <a:avLst/>
              <a:gdLst>
                <a:gd name="T0" fmla="*/ 22 w 141"/>
                <a:gd name="T1" fmla="*/ 297 h 1030"/>
                <a:gd name="T2" fmla="*/ 22 w 141"/>
                <a:gd name="T3" fmla="*/ 297 h 1030"/>
                <a:gd name="T4" fmla="*/ 119 w 141"/>
                <a:gd name="T5" fmla="*/ 297 h 1030"/>
                <a:gd name="T6" fmla="*/ 119 w 141"/>
                <a:gd name="T7" fmla="*/ 1030 h 1030"/>
                <a:gd name="T8" fmla="*/ 22 w 141"/>
                <a:gd name="T9" fmla="*/ 1030 h 1030"/>
                <a:gd name="T10" fmla="*/ 22 w 141"/>
                <a:gd name="T11" fmla="*/ 297 h 1030"/>
                <a:gd name="T12" fmla="*/ 0 w 141"/>
                <a:gd name="T13" fmla="*/ 71 h 1030"/>
                <a:gd name="T14" fmla="*/ 0 w 141"/>
                <a:gd name="T15" fmla="*/ 71 h 1030"/>
                <a:gd name="T16" fmla="*/ 71 w 141"/>
                <a:gd name="T17" fmla="*/ 0 h 1030"/>
                <a:gd name="T18" fmla="*/ 141 w 141"/>
                <a:gd name="T19" fmla="*/ 71 h 1030"/>
                <a:gd name="T20" fmla="*/ 71 w 141"/>
                <a:gd name="T21" fmla="*/ 141 h 1030"/>
                <a:gd name="T22" fmla="*/ 0 w 141"/>
                <a:gd name="T23" fmla="*/ 71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030">
                  <a:moveTo>
                    <a:pt x="22" y="297"/>
                  </a:moveTo>
                  <a:lnTo>
                    <a:pt x="22" y="297"/>
                  </a:lnTo>
                  <a:lnTo>
                    <a:pt x="119" y="297"/>
                  </a:lnTo>
                  <a:lnTo>
                    <a:pt x="119" y="1030"/>
                  </a:lnTo>
                  <a:lnTo>
                    <a:pt x="22" y="1030"/>
                  </a:lnTo>
                  <a:lnTo>
                    <a:pt x="22" y="297"/>
                  </a:lnTo>
                  <a:close/>
                  <a:moveTo>
                    <a:pt x="0" y="71"/>
                  </a:moveTo>
                  <a:lnTo>
                    <a:pt x="0" y="71"/>
                  </a:lnTo>
                  <a:cubicBezTo>
                    <a:pt x="0" y="33"/>
                    <a:pt x="31" y="0"/>
                    <a:pt x="71" y="0"/>
                  </a:cubicBezTo>
                  <a:cubicBezTo>
                    <a:pt x="110" y="0"/>
                    <a:pt x="141" y="33"/>
                    <a:pt x="141" y="71"/>
                  </a:cubicBezTo>
                  <a:cubicBezTo>
                    <a:pt x="141" y="109"/>
                    <a:pt x="110" y="141"/>
                    <a:pt x="71" y="141"/>
                  </a:cubicBezTo>
                  <a:cubicBezTo>
                    <a:pt x="31" y="141"/>
                    <a:pt x="0" y="109"/>
                    <a:pt x="0" y="7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19559195-2191-4DF5-BCFE-76154EAF4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3097"/>
              <a:ext cx="353" cy="360"/>
            </a:xfrm>
            <a:custGeom>
              <a:avLst/>
              <a:gdLst>
                <a:gd name="T0" fmla="*/ 719 w 719"/>
                <a:gd name="T1" fmla="*/ 0 h 733"/>
                <a:gd name="T2" fmla="*/ 719 w 719"/>
                <a:gd name="T3" fmla="*/ 0 h 733"/>
                <a:gd name="T4" fmla="*/ 418 w 719"/>
                <a:gd name="T5" fmla="*/ 733 h 733"/>
                <a:gd name="T6" fmla="*/ 301 w 719"/>
                <a:gd name="T7" fmla="*/ 733 h 733"/>
                <a:gd name="T8" fmla="*/ 0 w 719"/>
                <a:gd name="T9" fmla="*/ 0 h 733"/>
                <a:gd name="T10" fmla="*/ 103 w 719"/>
                <a:gd name="T11" fmla="*/ 0 h 733"/>
                <a:gd name="T12" fmla="*/ 360 w 719"/>
                <a:gd name="T13" fmla="*/ 632 h 733"/>
                <a:gd name="T14" fmla="*/ 616 w 719"/>
                <a:gd name="T15" fmla="*/ 0 h 733"/>
                <a:gd name="T16" fmla="*/ 719 w 719"/>
                <a:gd name="T17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9" h="733">
                  <a:moveTo>
                    <a:pt x="719" y="0"/>
                  </a:moveTo>
                  <a:lnTo>
                    <a:pt x="719" y="0"/>
                  </a:lnTo>
                  <a:lnTo>
                    <a:pt x="418" y="733"/>
                  </a:lnTo>
                  <a:lnTo>
                    <a:pt x="301" y="733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360" y="632"/>
                  </a:lnTo>
                  <a:lnTo>
                    <a:pt x="616" y="0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05C63C92-A2C7-48A1-9DD8-655BDF9827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2" y="3088"/>
              <a:ext cx="366" cy="377"/>
            </a:xfrm>
            <a:custGeom>
              <a:avLst/>
              <a:gdLst>
                <a:gd name="T0" fmla="*/ 99 w 746"/>
                <a:gd name="T1" fmla="*/ 339 h 769"/>
                <a:gd name="T2" fmla="*/ 99 w 746"/>
                <a:gd name="T3" fmla="*/ 339 h 769"/>
                <a:gd name="T4" fmla="*/ 646 w 746"/>
                <a:gd name="T5" fmla="*/ 339 h 769"/>
                <a:gd name="T6" fmla="*/ 382 w 746"/>
                <a:gd name="T7" fmla="*/ 94 h 769"/>
                <a:gd name="T8" fmla="*/ 99 w 746"/>
                <a:gd name="T9" fmla="*/ 339 h 769"/>
                <a:gd name="T10" fmla="*/ 746 w 746"/>
                <a:gd name="T11" fmla="*/ 387 h 769"/>
                <a:gd name="T12" fmla="*/ 746 w 746"/>
                <a:gd name="T13" fmla="*/ 387 h 769"/>
                <a:gd name="T14" fmla="*/ 743 w 746"/>
                <a:gd name="T15" fmla="*/ 433 h 769"/>
                <a:gd name="T16" fmla="*/ 99 w 746"/>
                <a:gd name="T17" fmla="*/ 433 h 769"/>
                <a:gd name="T18" fmla="*/ 391 w 746"/>
                <a:gd name="T19" fmla="*/ 675 h 769"/>
                <a:gd name="T20" fmla="*/ 627 w 746"/>
                <a:gd name="T21" fmla="*/ 550 h 769"/>
                <a:gd name="T22" fmla="*/ 712 w 746"/>
                <a:gd name="T23" fmla="*/ 600 h 769"/>
                <a:gd name="T24" fmla="*/ 390 w 746"/>
                <a:gd name="T25" fmla="*/ 769 h 769"/>
                <a:gd name="T26" fmla="*/ 0 w 746"/>
                <a:gd name="T27" fmla="*/ 384 h 769"/>
                <a:gd name="T28" fmla="*/ 382 w 746"/>
                <a:gd name="T29" fmla="*/ 0 h 769"/>
                <a:gd name="T30" fmla="*/ 746 w 746"/>
                <a:gd name="T31" fmla="*/ 387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6" h="769">
                  <a:moveTo>
                    <a:pt x="99" y="339"/>
                  </a:moveTo>
                  <a:lnTo>
                    <a:pt x="99" y="339"/>
                  </a:lnTo>
                  <a:lnTo>
                    <a:pt x="646" y="339"/>
                  </a:lnTo>
                  <a:cubicBezTo>
                    <a:pt x="626" y="178"/>
                    <a:pt x="508" y="94"/>
                    <a:pt x="382" y="94"/>
                  </a:cubicBezTo>
                  <a:cubicBezTo>
                    <a:pt x="228" y="94"/>
                    <a:pt x="118" y="195"/>
                    <a:pt x="99" y="339"/>
                  </a:cubicBezTo>
                  <a:close/>
                  <a:moveTo>
                    <a:pt x="746" y="387"/>
                  </a:moveTo>
                  <a:lnTo>
                    <a:pt x="746" y="387"/>
                  </a:lnTo>
                  <a:cubicBezTo>
                    <a:pt x="746" y="402"/>
                    <a:pt x="745" y="418"/>
                    <a:pt x="743" y="433"/>
                  </a:cubicBezTo>
                  <a:lnTo>
                    <a:pt x="99" y="433"/>
                  </a:lnTo>
                  <a:cubicBezTo>
                    <a:pt x="120" y="582"/>
                    <a:pt x="236" y="675"/>
                    <a:pt x="391" y="675"/>
                  </a:cubicBezTo>
                  <a:cubicBezTo>
                    <a:pt x="507" y="675"/>
                    <a:pt x="588" y="620"/>
                    <a:pt x="627" y="550"/>
                  </a:cubicBezTo>
                  <a:lnTo>
                    <a:pt x="712" y="600"/>
                  </a:lnTo>
                  <a:cubicBezTo>
                    <a:pt x="651" y="700"/>
                    <a:pt x="538" y="769"/>
                    <a:pt x="390" y="769"/>
                  </a:cubicBezTo>
                  <a:cubicBezTo>
                    <a:pt x="158" y="769"/>
                    <a:pt x="0" y="606"/>
                    <a:pt x="0" y="384"/>
                  </a:cubicBezTo>
                  <a:cubicBezTo>
                    <a:pt x="0" y="169"/>
                    <a:pt x="155" y="0"/>
                    <a:pt x="382" y="0"/>
                  </a:cubicBezTo>
                  <a:cubicBezTo>
                    <a:pt x="607" y="0"/>
                    <a:pt x="746" y="186"/>
                    <a:pt x="746" y="38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FF91BA3A-3CF6-4990-A24F-54ABEE83C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" y="3091"/>
              <a:ext cx="162" cy="366"/>
            </a:xfrm>
            <a:custGeom>
              <a:avLst/>
              <a:gdLst>
                <a:gd name="T0" fmla="*/ 329 w 329"/>
                <a:gd name="T1" fmla="*/ 0 h 745"/>
                <a:gd name="T2" fmla="*/ 329 w 329"/>
                <a:gd name="T3" fmla="*/ 0 h 745"/>
                <a:gd name="T4" fmla="*/ 329 w 329"/>
                <a:gd name="T5" fmla="*/ 94 h 745"/>
                <a:gd name="T6" fmla="*/ 97 w 329"/>
                <a:gd name="T7" fmla="*/ 337 h 745"/>
                <a:gd name="T8" fmla="*/ 97 w 329"/>
                <a:gd name="T9" fmla="*/ 745 h 745"/>
                <a:gd name="T10" fmla="*/ 0 w 329"/>
                <a:gd name="T11" fmla="*/ 745 h 745"/>
                <a:gd name="T12" fmla="*/ 0 w 329"/>
                <a:gd name="T13" fmla="*/ 12 h 745"/>
                <a:gd name="T14" fmla="*/ 97 w 329"/>
                <a:gd name="T15" fmla="*/ 12 h 745"/>
                <a:gd name="T16" fmla="*/ 97 w 329"/>
                <a:gd name="T17" fmla="*/ 133 h 745"/>
                <a:gd name="T18" fmla="*/ 329 w 329"/>
                <a:gd name="T19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9" h="745">
                  <a:moveTo>
                    <a:pt x="329" y="0"/>
                  </a:moveTo>
                  <a:lnTo>
                    <a:pt x="329" y="0"/>
                  </a:lnTo>
                  <a:lnTo>
                    <a:pt x="329" y="94"/>
                  </a:lnTo>
                  <a:cubicBezTo>
                    <a:pt x="211" y="94"/>
                    <a:pt x="97" y="155"/>
                    <a:pt x="97" y="337"/>
                  </a:cubicBezTo>
                  <a:lnTo>
                    <a:pt x="97" y="745"/>
                  </a:lnTo>
                  <a:lnTo>
                    <a:pt x="0" y="745"/>
                  </a:lnTo>
                  <a:lnTo>
                    <a:pt x="0" y="12"/>
                  </a:lnTo>
                  <a:lnTo>
                    <a:pt x="97" y="12"/>
                  </a:lnTo>
                  <a:lnTo>
                    <a:pt x="97" y="133"/>
                  </a:lnTo>
                  <a:cubicBezTo>
                    <a:pt x="148" y="31"/>
                    <a:pt x="235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33F5FA74-2096-47CD-8FF2-3C045494C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" y="3088"/>
              <a:ext cx="269" cy="377"/>
            </a:xfrm>
            <a:custGeom>
              <a:avLst/>
              <a:gdLst>
                <a:gd name="T0" fmla="*/ 549 w 549"/>
                <a:gd name="T1" fmla="*/ 557 h 769"/>
                <a:gd name="T2" fmla="*/ 549 w 549"/>
                <a:gd name="T3" fmla="*/ 557 h 769"/>
                <a:gd name="T4" fmla="*/ 283 w 549"/>
                <a:gd name="T5" fmla="*/ 769 h 769"/>
                <a:gd name="T6" fmla="*/ 0 w 549"/>
                <a:gd name="T7" fmla="*/ 600 h 769"/>
                <a:gd name="T8" fmla="*/ 82 w 549"/>
                <a:gd name="T9" fmla="*/ 552 h 769"/>
                <a:gd name="T10" fmla="*/ 283 w 549"/>
                <a:gd name="T11" fmla="*/ 675 h 769"/>
                <a:gd name="T12" fmla="*/ 452 w 549"/>
                <a:gd name="T13" fmla="*/ 557 h 769"/>
                <a:gd name="T14" fmla="*/ 24 w 549"/>
                <a:gd name="T15" fmla="*/ 210 h 769"/>
                <a:gd name="T16" fmla="*/ 274 w 549"/>
                <a:gd name="T17" fmla="*/ 0 h 769"/>
                <a:gd name="T18" fmla="*/ 531 w 549"/>
                <a:gd name="T19" fmla="*/ 150 h 769"/>
                <a:gd name="T20" fmla="*/ 450 w 549"/>
                <a:gd name="T21" fmla="*/ 197 h 769"/>
                <a:gd name="T22" fmla="*/ 274 w 549"/>
                <a:gd name="T23" fmla="*/ 94 h 769"/>
                <a:gd name="T24" fmla="*/ 120 w 549"/>
                <a:gd name="T25" fmla="*/ 210 h 769"/>
                <a:gd name="T26" fmla="*/ 549 w 549"/>
                <a:gd name="T27" fmla="*/ 557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9" h="769">
                  <a:moveTo>
                    <a:pt x="549" y="557"/>
                  </a:moveTo>
                  <a:lnTo>
                    <a:pt x="549" y="557"/>
                  </a:lnTo>
                  <a:cubicBezTo>
                    <a:pt x="549" y="682"/>
                    <a:pt x="440" y="769"/>
                    <a:pt x="283" y="769"/>
                  </a:cubicBezTo>
                  <a:cubicBezTo>
                    <a:pt x="136" y="769"/>
                    <a:pt x="37" y="694"/>
                    <a:pt x="0" y="600"/>
                  </a:cubicBezTo>
                  <a:lnTo>
                    <a:pt x="82" y="552"/>
                  </a:lnTo>
                  <a:cubicBezTo>
                    <a:pt x="109" y="626"/>
                    <a:pt x="185" y="675"/>
                    <a:pt x="283" y="675"/>
                  </a:cubicBezTo>
                  <a:cubicBezTo>
                    <a:pt x="370" y="675"/>
                    <a:pt x="452" y="644"/>
                    <a:pt x="452" y="557"/>
                  </a:cubicBezTo>
                  <a:cubicBezTo>
                    <a:pt x="452" y="376"/>
                    <a:pt x="24" y="480"/>
                    <a:pt x="24" y="210"/>
                  </a:cubicBezTo>
                  <a:cubicBezTo>
                    <a:pt x="24" y="92"/>
                    <a:pt x="128" y="0"/>
                    <a:pt x="274" y="0"/>
                  </a:cubicBezTo>
                  <a:cubicBezTo>
                    <a:pt x="395" y="0"/>
                    <a:pt x="489" y="59"/>
                    <a:pt x="531" y="150"/>
                  </a:cubicBezTo>
                  <a:lnTo>
                    <a:pt x="450" y="197"/>
                  </a:lnTo>
                  <a:cubicBezTo>
                    <a:pt x="420" y="122"/>
                    <a:pt x="345" y="94"/>
                    <a:pt x="274" y="94"/>
                  </a:cubicBezTo>
                  <a:cubicBezTo>
                    <a:pt x="198" y="94"/>
                    <a:pt x="120" y="131"/>
                    <a:pt x="120" y="210"/>
                  </a:cubicBezTo>
                  <a:cubicBezTo>
                    <a:pt x="120" y="392"/>
                    <a:pt x="549" y="288"/>
                    <a:pt x="549" y="55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EBB7ECB5-971A-4E6E-98CA-305D5207A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" y="2951"/>
              <a:ext cx="69" cy="506"/>
            </a:xfrm>
            <a:custGeom>
              <a:avLst/>
              <a:gdLst>
                <a:gd name="T0" fmla="*/ 22 w 140"/>
                <a:gd name="T1" fmla="*/ 297 h 1030"/>
                <a:gd name="T2" fmla="*/ 22 w 140"/>
                <a:gd name="T3" fmla="*/ 297 h 1030"/>
                <a:gd name="T4" fmla="*/ 118 w 140"/>
                <a:gd name="T5" fmla="*/ 297 h 1030"/>
                <a:gd name="T6" fmla="*/ 118 w 140"/>
                <a:gd name="T7" fmla="*/ 1030 h 1030"/>
                <a:gd name="T8" fmla="*/ 22 w 140"/>
                <a:gd name="T9" fmla="*/ 1030 h 1030"/>
                <a:gd name="T10" fmla="*/ 22 w 140"/>
                <a:gd name="T11" fmla="*/ 297 h 1030"/>
                <a:gd name="T12" fmla="*/ 0 w 140"/>
                <a:gd name="T13" fmla="*/ 71 h 1030"/>
                <a:gd name="T14" fmla="*/ 0 w 140"/>
                <a:gd name="T15" fmla="*/ 71 h 1030"/>
                <a:gd name="T16" fmla="*/ 70 w 140"/>
                <a:gd name="T17" fmla="*/ 0 h 1030"/>
                <a:gd name="T18" fmla="*/ 140 w 140"/>
                <a:gd name="T19" fmla="*/ 71 h 1030"/>
                <a:gd name="T20" fmla="*/ 70 w 140"/>
                <a:gd name="T21" fmla="*/ 141 h 1030"/>
                <a:gd name="T22" fmla="*/ 0 w 140"/>
                <a:gd name="T23" fmla="*/ 71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1030">
                  <a:moveTo>
                    <a:pt x="22" y="297"/>
                  </a:moveTo>
                  <a:lnTo>
                    <a:pt x="22" y="297"/>
                  </a:lnTo>
                  <a:lnTo>
                    <a:pt x="118" y="297"/>
                  </a:lnTo>
                  <a:lnTo>
                    <a:pt x="118" y="1030"/>
                  </a:lnTo>
                  <a:lnTo>
                    <a:pt x="22" y="1030"/>
                  </a:lnTo>
                  <a:lnTo>
                    <a:pt x="22" y="297"/>
                  </a:lnTo>
                  <a:close/>
                  <a:moveTo>
                    <a:pt x="0" y="71"/>
                  </a:moveTo>
                  <a:lnTo>
                    <a:pt x="0" y="71"/>
                  </a:lnTo>
                  <a:cubicBezTo>
                    <a:pt x="0" y="33"/>
                    <a:pt x="30" y="0"/>
                    <a:pt x="70" y="0"/>
                  </a:cubicBezTo>
                  <a:cubicBezTo>
                    <a:pt x="110" y="0"/>
                    <a:pt x="140" y="33"/>
                    <a:pt x="140" y="71"/>
                  </a:cubicBezTo>
                  <a:cubicBezTo>
                    <a:pt x="140" y="109"/>
                    <a:pt x="110" y="141"/>
                    <a:pt x="70" y="141"/>
                  </a:cubicBezTo>
                  <a:cubicBezTo>
                    <a:pt x="30" y="141"/>
                    <a:pt x="0" y="109"/>
                    <a:pt x="0" y="7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77B2927F-6D3D-4167-A5C8-C6EA37A13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" y="2996"/>
              <a:ext cx="227" cy="475"/>
            </a:xfrm>
            <a:custGeom>
              <a:avLst/>
              <a:gdLst>
                <a:gd name="T0" fmla="*/ 251 w 463"/>
                <a:gd name="T1" fmla="*/ 300 h 968"/>
                <a:gd name="T2" fmla="*/ 251 w 463"/>
                <a:gd name="T3" fmla="*/ 300 h 968"/>
                <a:gd name="T4" fmla="*/ 251 w 463"/>
                <a:gd name="T5" fmla="*/ 744 h 968"/>
                <a:gd name="T6" fmla="*/ 463 w 463"/>
                <a:gd name="T7" fmla="*/ 854 h 968"/>
                <a:gd name="T8" fmla="*/ 463 w 463"/>
                <a:gd name="T9" fmla="*/ 939 h 968"/>
                <a:gd name="T10" fmla="*/ 154 w 463"/>
                <a:gd name="T11" fmla="*/ 744 h 968"/>
                <a:gd name="T12" fmla="*/ 154 w 463"/>
                <a:gd name="T13" fmla="*/ 300 h 968"/>
                <a:gd name="T14" fmla="*/ 0 w 463"/>
                <a:gd name="T15" fmla="*/ 300 h 968"/>
                <a:gd name="T16" fmla="*/ 0 w 463"/>
                <a:gd name="T17" fmla="*/ 206 h 968"/>
                <a:gd name="T18" fmla="*/ 154 w 463"/>
                <a:gd name="T19" fmla="*/ 206 h 968"/>
                <a:gd name="T20" fmla="*/ 154 w 463"/>
                <a:gd name="T21" fmla="*/ 30 h 968"/>
                <a:gd name="T22" fmla="*/ 251 w 463"/>
                <a:gd name="T23" fmla="*/ 0 h 968"/>
                <a:gd name="T24" fmla="*/ 251 w 463"/>
                <a:gd name="T25" fmla="*/ 206 h 968"/>
                <a:gd name="T26" fmla="*/ 463 w 463"/>
                <a:gd name="T27" fmla="*/ 206 h 968"/>
                <a:gd name="T28" fmla="*/ 463 w 463"/>
                <a:gd name="T29" fmla="*/ 300 h 968"/>
                <a:gd name="T30" fmla="*/ 251 w 463"/>
                <a:gd name="T31" fmla="*/ 30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3" h="968">
                  <a:moveTo>
                    <a:pt x="251" y="300"/>
                  </a:moveTo>
                  <a:lnTo>
                    <a:pt x="251" y="300"/>
                  </a:lnTo>
                  <a:lnTo>
                    <a:pt x="251" y="744"/>
                  </a:lnTo>
                  <a:cubicBezTo>
                    <a:pt x="251" y="870"/>
                    <a:pt x="320" y="860"/>
                    <a:pt x="463" y="854"/>
                  </a:cubicBezTo>
                  <a:lnTo>
                    <a:pt x="463" y="939"/>
                  </a:lnTo>
                  <a:cubicBezTo>
                    <a:pt x="264" y="968"/>
                    <a:pt x="154" y="920"/>
                    <a:pt x="154" y="744"/>
                  </a:cubicBezTo>
                  <a:lnTo>
                    <a:pt x="154" y="300"/>
                  </a:lnTo>
                  <a:lnTo>
                    <a:pt x="0" y="300"/>
                  </a:lnTo>
                  <a:lnTo>
                    <a:pt x="0" y="206"/>
                  </a:lnTo>
                  <a:lnTo>
                    <a:pt x="154" y="206"/>
                  </a:lnTo>
                  <a:lnTo>
                    <a:pt x="154" y="30"/>
                  </a:lnTo>
                  <a:lnTo>
                    <a:pt x="251" y="0"/>
                  </a:lnTo>
                  <a:lnTo>
                    <a:pt x="251" y="206"/>
                  </a:lnTo>
                  <a:lnTo>
                    <a:pt x="463" y="206"/>
                  </a:lnTo>
                  <a:lnTo>
                    <a:pt x="463" y="300"/>
                  </a:lnTo>
                  <a:lnTo>
                    <a:pt x="251" y="3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A91D4959-D1CE-43F3-A281-6B9791193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" y="3097"/>
              <a:ext cx="353" cy="509"/>
            </a:xfrm>
            <a:custGeom>
              <a:avLst/>
              <a:gdLst>
                <a:gd name="T0" fmla="*/ 719 w 719"/>
                <a:gd name="T1" fmla="*/ 0 h 1037"/>
                <a:gd name="T2" fmla="*/ 719 w 719"/>
                <a:gd name="T3" fmla="*/ 0 h 1037"/>
                <a:gd name="T4" fmla="*/ 405 w 719"/>
                <a:gd name="T5" fmla="*/ 801 h 1037"/>
                <a:gd name="T6" fmla="*/ 109 w 719"/>
                <a:gd name="T7" fmla="*/ 1026 h 1037"/>
                <a:gd name="T8" fmla="*/ 109 w 719"/>
                <a:gd name="T9" fmla="*/ 936 h 1037"/>
                <a:gd name="T10" fmla="*/ 310 w 719"/>
                <a:gd name="T11" fmla="*/ 783 h 1037"/>
                <a:gd name="T12" fmla="*/ 329 w 719"/>
                <a:gd name="T13" fmla="*/ 738 h 1037"/>
                <a:gd name="T14" fmla="*/ 0 w 719"/>
                <a:gd name="T15" fmla="*/ 0 h 1037"/>
                <a:gd name="T16" fmla="*/ 103 w 719"/>
                <a:gd name="T17" fmla="*/ 0 h 1037"/>
                <a:gd name="T18" fmla="*/ 379 w 719"/>
                <a:gd name="T19" fmla="*/ 614 h 1037"/>
                <a:gd name="T20" fmla="*/ 616 w 719"/>
                <a:gd name="T21" fmla="*/ 0 h 1037"/>
                <a:gd name="T22" fmla="*/ 719 w 719"/>
                <a:gd name="T23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9" h="1037">
                  <a:moveTo>
                    <a:pt x="719" y="0"/>
                  </a:moveTo>
                  <a:lnTo>
                    <a:pt x="719" y="0"/>
                  </a:lnTo>
                  <a:lnTo>
                    <a:pt x="405" y="801"/>
                  </a:lnTo>
                  <a:cubicBezTo>
                    <a:pt x="349" y="941"/>
                    <a:pt x="241" y="1037"/>
                    <a:pt x="109" y="1026"/>
                  </a:cubicBezTo>
                  <a:lnTo>
                    <a:pt x="109" y="936"/>
                  </a:lnTo>
                  <a:cubicBezTo>
                    <a:pt x="204" y="946"/>
                    <a:pt x="270" y="878"/>
                    <a:pt x="310" y="783"/>
                  </a:cubicBezTo>
                  <a:lnTo>
                    <a:pt x="329" y="73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379" y="614"/>
                  </a:lnTo>
                  <a:lnTo>
                    <a:pt x="616" y="0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6C6C0ECC-CE27-4CD1-BE1C-9F6DA89A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20" y="3808"/>
              <a:ext cx="320" cy="513"/>
            </a:xfrm>
            <a:custGeom>
              <a:avLst/>
              <a:gdLst>
                <a:gd name="T0" fmla="*/ 0 w 652"/>
                <a:gd name="T1" fmla="*/ 952 h 1044"/>
                <a:gd name="T2" fmla="*/ 0 w 652"/>
                <a:gd name="T3" fmla="*/ 952 h 1044"/>
                <a:gd name="T4" fmla="*/ 369 w 652"/>
                <a:gd name="T5" fmla="*/ 579 h 1044"/>
                <a:gd name="T6" fmla="*/ 527 w 652"/>
                <a:gd name="T7" fmla="*/ 308 h 1044"/>
                <a:gd name="T8" fmla="*/ 321 w 652"/>
                <a:gd name="T9" fmla="*/ 99 h 1044"/>
                <a:gd name="T10" fmla="*/ 90 w 652"/>
                <a:gd name="T11" fmla="*/ 245 h 1044"/>
                <a:gd name="T12" fmla="*/ 4 w 652"/>
                <a:gd name="T13" fmla="*/ 193 h 1044"/>
                <a:gd name="T14" fmla="*/ 321 w 652"/>
                <a:gd name="T15" fmla="*/ 0 h 1044"/>
                <a:gd name="T16" fmla="*/ 630 w 652"/>
                <a:gd name="T17" fmla="*/ 308 h 1044"/>
                <a:gd name="T18" fmla="*/ 439 w 652"/>
                <a:gd name="T19" fmla="*/ 652 h 1044"/>
                <a:gd name="T20" fmla="*/ 146 w 652"/>
                <a:gd name="T21" fmla="*/ 944 h 1044"/>
                <a:gd name="T22" fmla="*/ 652 w 652"/>
                <a:gd name="T23" fmla="*/ 944 h 1044"/>
                <a:gd name="T24" fmla="*/ 652 w 652"/>
                <a:gd name="T25" fmla="*/ 1044 h 1044"/>
                <a:gd name="T26" fmla="*/ 0 w 652"/>
                <a:gd name="T27" fmla="*/ 1044 h 1044"/>
                <a:gd name="T28" fmla="*/ 0 w 652"/>
                <a:gd name="T29" fmla="*/ 95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2" h="1044">
                  <a:moveTo>
                    <a:pt x="0" y="952"/>
                  </a:moveTo>
                  <a:lnTo>
                    <a:pt x="0" y="952"/>
                  </a:lnTo>
                  <a:lnTo>
                    <a:pt x="369" y="579"/>
                  </a:lnTo>
                  <a:cubicBezTo>
                    <a:pt x="456" y="493"/>
                    <a:pt x="527" y="403"/>
                    <a:pt x="527" y="308"/>
                  </a:cubicBezTo>
                  <a:cubicBezTo>
                    <a:pt x="527" y="168"/>
                    <a:pt x="426" y="99"/>
                    <a:pt x="321" y="99"/>
                  </a:cubicBezTo>
                  <a:cubicBezTo>
                    <a:pt x="221" y="99"/>
                    <a:pt x="140" y="143"/>
                    <a:pt x="90" y="245"/>
                  </a:cubicBezTo>
                  <a:lnTo>
                    <a:pt x="4" y="193"/>
                  </a:lnTo>
                  <a:cubicBezTo>
                    <a:pt x="70" y="63"/>
                    <a:pt x="190" y="0"/>
                    <a:pt x="321" y="0"/>
                  </a:cubicBezTo>
                  <a:cubicBezTo>
                    <a:pt x="473" y="0"/>
                    <a:pt x="630" y="107"/>
                    <a:pt x="630" y="308"/>
                  </a:cubicBezTo>
                  <a:cubicBezTo>
                    <a:pt x="630" y="438"/>
                    <a:pt x="544" y="548"/>
                    <a:pt x="439" y="652"/>
                  </a:cubicBezTo>
                  <a:lnTo>
                    <a:pt x="146" y="944"/>
                  </a:lnTo>
                  <a:lnTo>
                    <a:pt x="652" y="944"/>
                  </a:lnTo>
                  <a:lnTo>
                    <a:pt x="652" y="1044"/>
                  </a:lnTo>
                  <a:lnTo>
                    <a:pt x="0" y="1044"/>
                  </a:lnTo>
                  <a:lnTo>
                    <a:pt x="0" y="95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26">
              <a:extLst>
                <a:ext uri="{FF2B5EF4-FFF2-40B4-BE49-F238E27FC236}">
                  <a16:creationId xmlns:a16="http://schemas.microsoft.com/office/drawing/2014/main" id="{354DFB14-BC24-4F80-972C-E075C74E8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59" y="3816"/>
              <a:ext cx="310" cy="505"/>
            </a:xfrm>
            <a:custGeom>
              <a:avLst/>
              <a:gdLst>
                <a:gd name="T0" fmla="*/ 631 w 631"/>
                <a:gd name="T1" fmla="*/ 0 h 1027"/>
                <a:gd name="T2" fmla="*/ 631 w 631"/>
                <a:gd name="T3" fmla="*/ 0 h 1027"/>
                <a:gd name="T4" fmla="*/ 631 w 631"/>
                <a:gd name="T5" fmla="*/ 97 h 1027"/>
                <a:gd name="T6" fmla="*/ 243 w 631"/>
                <a:gd name="T7" fmla="*/ 1027 h 1027"/>
                <a:gd name="T8" fmla="*/ 136 w 631"/>
                <a:gd name="T9" fmla="*/ 1027 h 1027"/>
                <a:gd name="T10" fmla="*/ 523 w 631"/>
                <a:gd name="T11" fmla="*/ 97 h 1027"/>
                <a:gd name="T12" fmla="*/ 0 w 631"/>
                <a:gd name="T13" fmla="*/ 97 h 1027"/>
                <a:gd name="T14" fmla="*/ 0 w 631"/>
                <a:gd name="T15" fmla="*/ 0 h 1027"/>
                <a:gd name="T16" fmla="*/ 631 w 631"/>
                <a:gd name="T1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1" h="1027">
                  <a:moveTo>
                    <a:pt x="631" y="0"/>
                  </a:moveTo>
                  <a:lnTo>
                    <a:pt x="631" y="0"/>
                  </a:lnTo>
                  <a:lnTo>
                    <a:pt x="631" y="97"/>
                  </a:lnTo>
                  <a:lnTo>
                    <a:pt x="243" y="1027"/>
                  </a:lnTo>
                  <a:lnTo>
                    <a:pt x="136" y="1027"/>
                  </a:lnTo>
                  <a:lnTo>
                    <a:pt x="523" y="97"/>
                  </a:lnTo>
                  <a:lnTo>
                    <a:pt x="0" y="97"/>
                  </a:lnTo>
                  <a:lnTo>
                    <a:pt x="0" y="0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C559756C-E150-4801-8F09-306FD9DCF7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87" y="3808"/>
              <a:ext cx="381" cy="521"/>
            </a:xfrm>
            <a:custGeom>
              <a:avLst/>
              <a:gdLst>
                <a:gd name="T0" fmla="*/ 675 w 777"/>
                <a:gd name="T1" fmla="*/ 531 h 1062"/>
                <a:gd name="T2" fmla="*/ 675 w 777"/>
                <a:gd name="T3" fmla="*/ 531 h 1062"/>
                <a:gd name="T4" fmla="*/ 389 w 777"/>
                <a:gd name="T5" fmla="*/ 99 h 1062"/>
                <a:gd name="T6" fmla="*/ 103 w 777"/>
                <a:gd name="T7" fmla="*/ 531 h 1062"/>
                <a:gd name="T8" fmla="*/ 389 w 777"/>
                <a:gd name="T9" fmla="*/ 962 h 1062"/>
                <a:gd name="T10" fmla="*/ 675 w 777"/>
                <a:gd name="T11" fmla="*/ 531 h 1062"/>
                <a:gd name="T12" fmla="*/ 0 w 777"/>
                <a:gd name="T13" fmla="*/ 531 h 1062"/>
                <a:gd name="T14" fmla="*/ 0 w 777"/>
                <a:gd name="T15" fmla="*/ 531 h 1062"/>
                <a:gd name="T16" fmla="*/ 389 w 777"/>
                <a:gd name="T17" fmla="*/ 0 h 1062"/>
                <a:gd name="T18" fmla="*/ 777 w 777"/>
                <a:gd name="T19" fmla="*/ 531 h 1062"/>
                <a:gd name="T20" fmla="*/ 389 w 777"/>
                <a:gd name="T21" fmla="*/ 1062 h 1062"/>
                <a:gd name="T22" fmla="*/ 0 w 777"/>
                <a:gd name="T23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7" h="1062">
                  <a:moveTo>
                    <a:pt x="675" y="531"/>
                  </a:moveTo>
                  <a:lnTo>
                    <a:pt x="675" y="531"/>
                  </a:lnTo>
                  <a:cubicBezTo>
                    <a:pt x="675" y="256"/>
                    <a:pt x="569" y="99"/>
                    <a:pt x="389" y="99"/>
                  </a:cubicBezTo>
                  <a:cubicBezTo>
                    <a:pt x="208" y="99"/>
                    <a:pt x="103" y="256"/>
                    <a:pt x="103" y="531"/>
                  </a:cubicBezTo>
                  <a:cubicBezTo>
                    <a:pt x="103" y="805"/>
                    <a:pt x="208" y="962"/>
                    <a:pt x="389" y="962"/>
                  </a:cubicBezTo>
                  <a:cubicBezTo>
                    <a:pt x="569" y="962"/>
                    <a:pt x="675" y="805"/>
                    <a:pt x="675" y="531"/>
                  </a:cubicBezTo>
                  <a:close/>
                  <a:moveTo>
                    <a:pt x="0" y="531"/>
                  </a:moveTo>
                  <a:lnTo>
                    <a:pt x="0" y="531"/>
                  </a:lnTo>
                  <a:cubicBezTo>
                    <a:pt x="0" y="214"/>
                    <a:pt x="138" y="0"/>
                    <a:pt x="389" y="0"/>
                  </a:cubicBezTo>
                  <a:cubicBezTo>
                    <a:pt x="639" y="0"/>
                    <a:pt x="777" y="214"/>
                    <a:pt x="777" y="531"/>
                  </a:cubicBezTo>
                  <a:cubicBezTo>
                    <a:pt x="777" y="848"/>
                    <a:pt x="639" y="1062"/>
                    <a:pt x="389" y="1062"/>
                  </a:cubicBezTo>
                  <a:cubicBezTo>
                    <a:pt x="138" y="1062"/>
                    <a:pt x="0" y="848"/>
                    <a:pt x="0" y="53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14646C0D-E414-471D-8D80-209D303C3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38" y="3816"/>
              <a:ext cx="319" cy="513"/>
            </a:xfrm>
            <a:custGeom>
              <a:avLst/>
              <a:gdLst>
                <a:gd name="T0" fmla="*/ 0 w 650"/>
                <a:gd name="T1" fmla="*/ 869 h 1045"/>
                <a:gd name="T2" fmla="*/ 0 w 650"/>
                <a:gd name="T3" fmla="*/ 869 h 1045"/>
                <a:gd name="T4" fmla="*/ 86 w 650"/>
                <a:gd name="T5" fmla="*/ 817 h 1045"/>
                <a:gd name="T6" fmla="*/ 312 w 650"/>
                <a:gd name="T7" fmla="*/ 945 h 1045"/>
                <a:gd name="T8" fmla="*/ 547 w 650"/>
                <a:gd name="T9" fmla="*/ 737 h 1045"/>
                <a:gd name="T10" fmla="*/ 547 w 650"/>
                <a:gd name="T11" fmla="*/ 0 h 1045"/>
                <a:gd name="T12" fmla="*/ 650 w 650"/>
                <a:gd name="T13" fmla="*/ 0 h 1045"/>
                <a:gd name="T14" fmla="*/ 650 w 650"/>
                <a:gd name="T15" fmla="*/ 737 h 1045"/>
                <a:gd name="T16" fmla="*/ 312 w 650"/>
                <a:gd name="T17" fmla="*/ 1045 h 1045"/>
                <a:gd name="T18" fmla="*/ 0 w 650"/>
                <a:gd name="T19" fmla="*/ 869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0" h="1045">
                  <a:moveTo>
                    <a:pt x="0" y="869"/>
                  </a:moveTo>
                  <a:lnTo>
                    <a:pt x="0" y="869"/>
                  </a:lnTo>
                  <a:lnTo>
                    <a:pt x="86" y="817"/>
                  </a:lnTo>
                  <a:cubicBezTo>
                    <a:pt x="120" y="907"/>
                    <a:pt x="205" y="945"/>
                    <a:pt x="312" y="945"/>
                  </a:cubicBezTo>
                  <a:cubicBezTo>
                    <a:pt x="446" y="945"/>
                    <a:pt x="547" y="885"/>
                    <a:pt x="547" y="737"/>
                  </a:cubicBezTo>
                  <a:lnTo>
                    <a:pt x="547" y="0"/>
                  </a:lnTo>
                  <a:lnTo>
                    <a:pt x="650" y="0"/>
                  </a:lnTo>
                  <a:lnTo>
                    <a:pt x="650" y="737"/>
                  </a:lnTo>
                  <a:cubicBezTo>
                    <a:pt x="650" y="946"/>
                    <a:pt x="493" y="1045"/>
                    <a:pt x="312" y="1045"/>
                  </a:cubicBezTo>
                  <a:cubicBezTo>
                    <a:pt x="174" y="1045"/>
                    <a:pt x="51" y="988"/>
                    <a:pt x="0" y="86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BB8FDE4F-CF21-4BE5-918A-535D310896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33" y="3952"/>
              <a:ext cx="378" cy="377"/>
            </a:xfrm>
            <a:custGeom>
              <a:avLst/>
              <a:gdLst>
                <a:gd name="T0" fmla="*/ 674 w 771"/>
                <a:gd name="T1" fmla="*/ 384 h 769"/>
                <a:gd name="T2" fmla="*/ 674 w 771"/>
                <a:gd name="T3" fmla="*/ 384 h 769"/>
                <a:gd name="T4" fmla="*/ 385 w 771"/>
                <a:gd name="T5" fmla="*/ 94 h 769"/>
                <a:gd name="T6" fmla="*/ 96 w 771"/>
                <a:gd name="T7" fmla="*/ 384 h 769"/>
                <a:gd name="T8" fmla="*/ 385 w 771"/>
                <a:gd name="T9" fmla="*/ 675 h 769"/>
                <a:gd name="T10" fmla="*/ 674 w 771"/>
                <a:gd name="T11" fmla="*/ 384 h 769"/>
                <a:gd name="T12" fmla="*/ 0 w 771"/>
                <a:gd name="T13" fmla="*/ 384 h 769"/>
                <a:gd name="T14" fmla="*/ 0 w 771"/>
                <a:gd name="T15" fmla="*/ 384 h 769"/>
                <a:gd name="T16" fmla="*/ 385 w 771"/>
                <a:gd name="T17" fmla="*/ 0 h 769"/>
                <a:gd name="T18" fmla="*/ 771 w 771"/>
                <a:gd name="T19" fmla="*/ 384 h 769"/>
                <a:gd name="T20" fmla="*/ 385 w 771"/>
                <a:gd name="T21" fmla="*/ 769 h 769"/>
                <a:gd name="T22" fmla="*/ 0 w 771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769">
                  <a:moveTo>
                    <a:pt x="674" y="384"/>
                  </a:moveTo>
                  <a:lnTo>
                    <a:pt x="674" y="384"/>
                  </a:lnTo>
                  <a:cubicBezTo>
                    <a:pt x="674" y="222"/>
                    <a:pt x="548" y="94"/>
                    <a:pt x="385" y="94"/>
                  </a:cubicBezTo>
                  <a:cubicBezTo>
                    <a:pt x="223" y="94"/>
                    <a:pt x="96" y="222"/>
                    <a:pt x="96" y="384"/>
                  </a:cubicBezTo>
                  <a:cubicBezTo>
                    <a:pt x="96" y="547"/>
                    <a:pt x="223" y="675"/>
                    <a:pt x="385" y="675"/>
                  </a:cubicBezTo>
                  <a:cubicBezTo>
                    <a:pt x="548" y="675"/>
                    <a:pt x="674" y="547"/>
                    <a:pt x="674" y="384"/>
                  </a:cubicBezTo>
                  <a:close/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71" y="0"/>
                    <a:pt x="385" y="0"/>
                  </a:cubicBezTo>
                  <a:cubicBezTo>
                    <a:pt x="599" y="0"/>
                    <a:pt x="771" y="167"/>
                    <a:pt x="771" y="384"/>
                  </a:cubicBezTo>
                  <a:cubicBezTo>
                    <a:pt x="771" y="602"/>
                    <a:pt x="599" y="769"/>
                    <a:pt x="385" y="769"/>
                  </a:cubicBezTo>
                  <a:cubicBezTo>
                    <a:pt x="171" y="769"/>
                    <a:pt x="0" y="602"/>
                    <a:pt x="0" y="38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731FBC68-E1C7-43DF-9781-057554083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85" y="3952"/>
              <a:ext cx="378" cy="377"/>
            </a:xfrm>
            <a:custGeom>
              <a:avLst/>
              <a:gdLst>
                <a:gd name="T0" fmla="*/ 675 w 771"/>
                <a:gd name="T1" fmla="*/ 384 h 769"/>
                <a:gd name="T2" fmla="*/ 675 w 771"/>
                <a:gd name="T3" fmla="*/ 384 h 769"/>
                <a:gd name="T4" fmla="*/ 386 w 771"/>
                <a:gd name="T5" fmla="*/ 94 h 769"/>
                <a:gd name="T6" fmla="*/ 97 w 771"/>
                <a:gd name="T7" fmla="*/ 384 h 769"/>
                <a:gd name="T8" fmla="*/ 386 w 771"/>
                <a:gd name="T9" fmla="*/ 675 h 769"/>
                <a:gd name="T10" fmla="*/ 675 w 771"/>
                <a:gd name="T11" fmla="*/ 384 h 769"/>
                <a:gd name="T12" fmla="*/ 0 w 771"/>
                <a:gd name="T13" fmla="*/ 384 h 769"/>
                <a:gd name="T14" fmla="*/ 0 w 771"/>
                <a:gd name="T15" fmla="*/ 384 h 769"/>
                <a:gd name="T16" fmla="*/ 386 w 771"/>
                <a:gd name="T17" fmla="*/ 0 h 769"/>
                <a:gd name="T18" fmla="*/ 771 w 771"/>
                <a:gd name="T19" fmla="*/ 384 h 769"/>
                <a:gd name="T20" fmla="*/ 386 w 771"/>
                <a:gd name="T21" fmla="*/ 769 h 769"/>
                <a:gd name="T22" fmla="*/ 0 w 771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769">
                  <a:moveTo>
                    <a:pt x="675" y="384"/>
                  </a:moveTo>
                  <a:lnTo>
                    <a:pt x="675" y="384"/>
                  </a:lnTo>
                  <a:cubicBezTo>
                    <a:pt x="675" y="222"/>
                    <a:pt x="548" y="94"/>
                    <a:pt x="386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6" y="675"/>
                  </a:cubicBezTo>
                  <a:cubicBezTo>
                    <a:pt x="548" y="675"/>
                    <a:pt x="675" y="547"/>
                    <a:pt x="675" y="384"/>
                  </a:cubicBezTo>
                  <a:close/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71" y="0"/>
                    <a:pt x="386" y="0"/>
                  </a:cubicBezTo>
                  <a:cubicBezTo>
                    <a:pt x="600" y="0"/>
                    <a:pt x="771" y="167"/>
                    <a:pt x="771" y="384"/>
                  </a:cubicBezTo>
                  <a:cubicBezTo>
                    <a:pt x="771" y="602"/>
                    <a:pt x="600" y="769"/>
                    <a:pt x="386" y="769"/>
                  </a:cubicBezTo>
                  <a:cubicBezTo>
                    <a:pt x="171" y="769"/>
                    <a:pt x="0" y="602"/>
                    <a:pt x="0" y="38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AA02E087-08BA-4E82-B289-01FBBADD9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16" y="3952"/>
              <a:ext cx="309" cy="369"/>
            </a:xfrm>
            <a:custGeom>
              <a:avLst/>
              <a:gdLst>
                <a:gd name="T0" fmla="*/ 631 w 631"/>
                <a:gd name="T1" fmla="*/ 301 h 751"/>
                <a:gd name="T2" fmla="*/ 631 w 631"/>
                <a:gd name="T3" fmla="*/ 301 h 751"/>
                <a:gd name="T4" fmla="*/ 631 w 631"/>
                <a:gd name="T5" fmla="*/ 751 h 751"/>
                <a:gd name="T6" fmla="*/ 534 w 631"/>
                <a:gd name="T7" fmla="*/ 751 h 751"/>
                <a:gd name="T8" fmla="*/ 534 w 631"/>
                <a:gd name="T9" fmla="*/ 301 h 751"/>
                <a:gd name="T10" fmla="*/ 335 w 631"/>
                <a:gd name="T11" fmla="*/ 94 h 751"/>
                <a:gd name="T12" fmla="*/ 97 w 631"/>
                <a:gd name="T13" fmla="*/ 367 h 751"/>
                <a:gd name="T14" fmla="*/ 97 w 631"/>
                <a:gd name="T15" fmla="*/ 751 h 751"/>
                <a:gd name="T16" fmla="*/ 0 w 631"/>
                <a:gd name="T17" fmla="*/ 751 h 751"/>
                <a:gd name="T18" fmla="*/ 0 w 631"/>
                <a:gd name="T19" fmla="*/ 18 h 751"/>
                <a:gd name="T20" fmla="*/ 97 w 631"/>
                <a:gd name="T21" fmla="*/ 18 h 751"/>
                <a:gd name="T22" fmla="*/ 97 w 631"/>
                <a:gd name="T23" fmla="*/ 132 h 751"/>
                <a:gd name="T24" fmla="*/ 343 w 631"/>
                <a:gd name="T25" fmla="*/ 0 h 751"/>
                <a:gd name="T26" fmla="*/ 631 w 631"/>
                <a:gd name="T27" fmla="*/ 30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1" h="751">
                  <a:moveTo>
                    <a:pt x="631" y="301"/>
                  </a:moveTo>
                  <a:lnTo>
                    <a:pt x="631" y="301"/>
                  </a:lnTo>
                  <a:lnTo>
                    <a:pt x="631" y="751"/>
                  </a:lnTo>
                  <a:lnTo>
                    <a:pt x="534" y="751"/>
                  </a:lnTo>
                  <a:lnTo>
                    <a:pt x="534" y="301"/>
                  </a:lnTo>
                  <a:cubicBezTo>
                    <a:pt x="534" y="170"/>
                    <a:pt x="462" y="94"/>
                    <a:pt x="335" y="94"/>
                  </a:cubicBezTo>
                  <a:cubicBezTo>
                    <a:pt x="206" y="94"/>
                    <a:pt x="97" y="170"/>
                    <a:pt x="97" y="367"/>
                  </a:cubicBezTo>
                  <a:lnTo>
                    <a:pt x="97" y="751"/>
                  </a:lnTo>
                  <a:lnTo>
                    <a:pt x="0" y="751"/>
                  </a:lnTo>
                  <a:lnTo>
                    <a:pt x="0" y="18"/>
                  </a:lnTo>
                  <a:lnTo>
                    <a:pt x="97" y="18"/>
                  </a:lnTo>
                  <a:lnTo>
                    <a:pt x="97" y="132"/>
                  </a:lnTo>
                  <a:cubicBezTo>
                    <a:pt x="154" y="40"/>
                    <a:pt x="239" y="0"/>
                    <a:pt x="343" y="0"/>
                  </a:cubicBezTo>
                  <a:cubicBezTo>
                    <a:pt x="522" y="0"/>
                    <a:pt x="631" y="117"/>
                    <a:pt x="631" y="30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17E9345F-AF19-4DA8-B5F6-BD7ABF0FE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5" y="3816"/>
              <a:ext cx="378" cy="513"/>
            </a:xfrm>
            <a:custGeom>
              <a:avLst/>
              <a:gdLst>
                <a:gd name="T0" fmla="*/ 674 w 771"/>
                <a:gd name="T1" fmla="*/ 660 h 1045"/>
                <a:gd name="T2" fmla="*/ 674 w 771"/>
                <a:gd name="T3" fmla="*/ 660 h 1045"/>
                <a:gd name="T4" fmla="*/ 385 w 771"/>
                <a:gd name="T5" fmla="*/ 370 h 1045"/>
                <a:gd name="T6" fmla="*/ 96 w 771"/>
                <a:gd name="T7" fmla="*/ 660 h 1045"/>
                <a:gd name="T8" fmla="*/ 385 w 771"/>
                <a:gd name="T9" fmla="*/ 951 h 1045"/>
                <a:gd name="T10" fmla="*/ 674 w 771"/>
                <a:gd name="T11" fmla="*/ 660 h 1045"/>
                <a:gd name="T12" fmla="*/ 771 w 771"/>
                <a:gd name="T13" fmla="*/ 0 h 1045"/>
                <a:gd name="T14" fmla="*/ 771 w 771"/>
                <a:gd name="T15" fmla="*/ 0 h 1045"/>
                <a:gd name="T16" fmla="*/ 771 w 771"/>
                <a:gd name="T17" fmla="*/ 1027 h 1045"/>
                <a:gd name="T18" fmla="*/ 674 w 771"/>
                <a:gd name="T19" fmla="*/ 1027 h 1045"/>
                <a:gd name="T20" fmla="*/ 674 w 771"/>
                <a:gd name="T21" fmla="*/ 883 h 1045"/>
                <a:gd name="T22" fmla="*/ 378 w 771"/>
                <a:gd name="T23" fmla="*/ 1045 h 1045"/>
                <a:gd name="T24" fmla="*/ 0 w 771"/>
                <a:gd name="T25" fmla="*/ 660 h 1045"/>
                <a:gd name="T26" fmla="*/ 378 w 771"/>
                <a:gd name="T27" fmla="*/ 276 h 1045"/>
                <a:gd name="T28" fmla="*/ 674 w 771"/>
                <a:gd name="T29" fmla="*/ 437 h 1045"/>
                <a:gd name="T30" fmla="*/ 674 w 771"/>
                <a:gd name="T31" fmla="*/ 0 h 1045"/>
                <a:gd name="T32" fmla="*/ 771 w 771"/>
                <a:gd name="T33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1" h="1045">
                  <a:moveTo>
                    <a:pt x="674" y="660"/>
                  </a:moveTo>
                  <a:lnTo>
                    <a:pt x="674" y="660"/>
                  </a:lnTo>
                  <a:cubicBezTo>
                    <a:pt x="674" y="498"/>
                    <a:pt x="548" y="370"/>
                    <a:pt x="385" y="370"/>
                  </a:cubicBezTo>
                  <a:cubicBezTo>
                    <a:pt x="222" y="370"/>
                    <a:pt x="96" y="498"/>
                    <a:pt x="96" y="660"/>
                  </a:cubicBezTo>
                  <a:cubicBezTo>
                    <a:pt x="96" y="823"/>
                    <a:pt x="222" y="951"/>
                    <a:pt x="385" y="951"/>
                  </a:cubicBezTo>
                  <a:cubicBezTo>
                    <a:pt x="548" y="951"/>
                    <a:pt x="674" y="823"/>
                    <a:pt x="674" y="660"/>
                  </a:cubicBezTo>
                  <a:close/>
                  <a:moveTo>
                    <a:pt x="771" y="0"/>
                  </a:moveTo>
                  <a:lnTo>
                    <a:pt x="771" y="0"/>
                  </a:lnTo>
                  <a:lnTo>
                    <a:pt x="771" y="1027"/>
                  </a:lnTo>
                  <a:lnTo>
                    <a:pt x="674" y="1027"/>
                  </a:lnTo>
                  <a:lnTo>
                    <a:pt x="674" y="883"/>
                  </a:lnTo>
                  <a:cubicBezTo>
                    <a:pt x="613" y="982"/>
                    <a:pt x="509" y="1045"/>
                    <a:pt x="378" y="1045"/>
                  </a:cubicBezTo>
                  <a:cubicBezTo>
                    <a:pt x="171" y="1045"/>
                    <a:pt x="0" y="878"/>
                    <a:pt x="0" y="660"/>
                  </a:cubicBezTo>
                  <a:cubicBezTo>
                    <a:pt x="0" y="443"/>
                    <a:pt x="171" y="276"/>
                    <a:pt x="378" y="276"/>
                  </a:cubicBezTo>
                  <a:cubicBezTo>
                    <a:pt x="509" y="276"/>
                    <a:pt x="613" y="339"/>
                    <a:pt x="674" y="437"/>
                  </a:cubicBezTo>
                  <a:lnTo>
                    <a:pt x="674" y="0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278B35A8-C12C-42F3-9106-7E06CC2BF1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" y="3952"/>
              <a:ext cx="378" cy="377"/>
            </a:xfrm>
            <a:custGeom>
              <a:avLst/>
              <a:gdLst>
                <a:gd name="T0" fmla="*/ 675 w 771"/>
                <a:gd name="T1" fmla="*/ 384 h 769"/>
                <a:gd name="T2" fmla="*/ 675 w 771"/>
                <a:gd name="T3" fmla="*/ 384 h 769"/>
                <a:gd name="T4" fmla="*/ 385 w 771"/>
                <a:gd name="T5" fmla="*/ 94 h 769"/>
                <a:gd name="T6" fmla="*/ 97 w 771"/>
                <a:gd name="T7" fmla="*/ 384 h 769"/>
                <a:gd name="T8" fmla="*/ 385 w 771"/>
                <a:gd name="T9" fmla="*/ 675 h 769"/>
                <a:gd name="T10" fmla="*/ 675 w 771"/>
                <a:gd name="T11" fmla="*/ 384 h 769"/>
                <a:gd name="T12" fmla="*/ 771 w 771"/>
                <a:gd name="T13" fmla="*/ 18 h 769"/>
                <a:gd name="T14" fmla="*/ 771 w 771"/>
                <a:gd name="T15" fmla="*/ 18 h 769"/>
                <a:gd name="T16" fmla="*/ 771 w 771"/>
                <a:gd name="T17" fmla="*/ 751 h 769"/>
                <a:gd name="T18" fmla="*/ 675 w 771"/>
                <a:gd name="T19" fmla="*/ 751 h 769"/>
                <a:gd name="T20" fmla="*/ 675 w 771"/>
                <a:gd name="T21" fmla="*/ 607 h 769"/>
                <a:gd name="T22" fmla="*/ 378 w 771"/>
                <a:gd name="T23" fmla="*/ 769 h 769"/>
                <a:gd name="T24" fmla="*/ 0 w 771"/>
                <a:gd name="T25" fmla="*/ 384 h 769"/>
                <a:gd name="T26" fmla="*/ 378 w 771"/>
                <a:gd name="T27" fmla="*/ 0 h 769"/>
                <a:gd name="T28" fmla="*/ 675 w 771"/>
                <a:gd name="T29" fmla="*/ 161 h 769"/>
                <a:gd name="T30" fmla="*/ 675 w 771"/>
                <a:gd name="T31" fmla="*/ 18 h 769"/>
                <a:gd name="T32" fmla="*/ 771 w 771"/>
                <a:gd name="T33" fmla="*/ 1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1" h="769">
                  <a:moveTo>
                    <a:pt x="675" y="384"/>
                  </a:moveTo>
                  <a:lnTo>
                    <a:pt x="675" y="384"/>
                  </a:lnTo>
                  <a:cubicBezTo>
                    <a:pt x="675" y="222"/>
                    <a:pt x="548" y="94"/>
                    <a:pt x="385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5" y="675"/>
                  </a:cubicBezTo>
                  <a:cubicBezTo>
                    <a:pt x="548" y="675"/>
                    <a:pt x="675" y="547"/>
                    <a:pt x="675" y="384"/>
                  </a:cubicBezTo>
                  <a:close/>
                  <a:moveTo>
                    <a:pt x="771" y="18"/>
                  </a:moveTo>
                  <a:lnTo>
                    <a:pt x="771" y="18"/>
                  </a:lnTo>
                  <a:lnTo>
                    <a:pt x="771" y="751"/>
                  </a:lnTo>
                  <a:lnTo>
                    <a:pt x="675" y="751"/>
                  </a:lnTo>
                  <a:lnTo>
                    <a:pt x="675" y="607"/>
                  </a:lnTo>
                  <a:cubicBezTo>
                    <a:pt x="613" y="706"/>
                    <a:pt x="509" y="769"/>
                    <a:pt x="378" y="769"/>
                  </a:cubicBezTo>
                  <a:cubicBezTo>
                    <a:pt x="171" y="769"/>
                    <a:pt x="0" y="602"/>
                    <a:pt x="0" y="384"/>
                  </a:cubicBezTo>
                  <a:cubicBezTo>
                    <a:pt x="0" y="167"/>
                    <a:pt x="171" y="0"/>
                    <a:pt x="378" y="0"/>
                  </a:cubicBezTo>
                  <a:cubicBezTo>
                    <a:pt x="509" y="0"/>
                    <a:pt x="613" y="63"/>
                    <a:pt x="675" y="161"/>
                  </a:cubicBezTo>
                  <a:lnTo>
                    <a:pt x="675" y="18"/>
                  </a:lnTo>
                  <a:lnTo>
                    <a:pt x="771" y="1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E30E1D1A-27C7-498F-9E58-7669FCB54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795"/>
              <a:ext cx="48" cy="526"/>
            </a:xfrm>
            <a:custGeom>
              <a:avLst/>
              <a:gdLst>
                <a:gd name="T0" fmla="*/ 0 w 97"/>
                <a:gd name="T1" fmla="*/ 0 h 1071"/>
                <a:gd name="T2" fmla="*/ 0 w 97"/>
                <a:gd name="T3" fmla="*/ 0 h 1071"/>
                <a:gd name="T4" fmla="*/ 97 w 97"/>
                <a:gd name="T5" fmla="*/ 0 h 1071"/>
                <a:gd name="T6" fmla="*/ 97 w 97"/>
                <a:gd name="T7" fmla="*/ 1071 h 1071"/>
                <a:gd name="T8" fmla="*/ 0 w 97"/>
                <a:gd name="T9" fmla="*/ 1071 h 1071"/>
                <a:gd name="T10" fmla="*/ 0 w 97"/>
                <a:gd name="T11" fmla="*/ 0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71">
                  <a:moveTo>
                    <a:pt x="0" y="0"/>
                  </a:moveTo>
                  <a:lnTo>
                    <a:pt x="0" y="0"/>
                  </a:lnTo>
                  <a:lnTo>
                    <a:pt x="97" y="0"/>
                  </a:lnTo>
                  <a:lnTo>
                    <a:pt x="97" y="1071"/>
                  </a:lnTo>
                  <a:lnTo>
                    <a:pt x="0" y="1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B24B1613-9C7E-4F9D-98C5-F56ABFFE3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" y="3961"/>
              <a:ext cx="310" cy="368"/>
            </a:xfrm>
            <a:custGeom>
              <a:avLst/>
              <a:gdLst>
                <a:gd name="T0" fmla="*/ 631 w 631"/>
                <a:gd name="T1" fmla="*/ 0 h 751"/>
                <a:gd name="T2" fmla="*/ 631 w 631"/>
                <a:gd name="T3" fmla="*/ 0 h 751"/>
                <a:gd name="T4" fmla="*/ 631 w 631"/>
                <a:gd name="T5" fmla="*/ 733 h 751"/>
                <a:gd name="T6" fmla="*/ 534 w 631"/>
                <a:gd name="T7" fmla="*/ 733 h 751"/>
                <a:gd name="T8" fmla="*/ 534 w 631"/>
                <a:gd name="T9" fmla="*/ 619 h 751"/>
                <a:gd name="T10" fmla="*/ 288 w 631"/>
                <a:gd name="T11" fmla="*/ 751 h 751"/>
                <a:gd name="T12" fmla="*/ 0 w 631"/>
                <a:gd name="T13" fmla="*/ 450 h 751"/>
                <a:gd name="T14" fmla="*/ 0 w 631"/>
                <a:gd name="T15" fmla="*/ 0 h 751"/>
                <a:gd name="T16" fmla="*/ 97 w 631"/>
                <a:gd name="T17" fmla="*/ 0 h 751"/>
                <a:gd name="T18" fmla="*/ 97 w 631"/>
                <a:gd name="T19" fmla="*/ 450 h 751"/>
                <a:gd name="T20" fmla="*/ 297 w 631"/>
                <a:gd name="T21" fmla="*/ 657 h 751"/>
                <a:gd name="T22" fmla="*/ 534 w 631"/>
                <a:gd name="T23" fmla="*/ 384 h 751"/>
                <a:gd name="T24" fmla="*/ 534 w 631"/>
                <a:gd name="T25" fmla="*/ 0 h 751"/>
                <a:gd name="T26" fmla="*/ 631 w 631"/>
                <a:gd name="T27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1" h="751">
                  <a:moveTo>
                    <a:pt x="631" y="0"/>
                  </a:moveTo>
                  <a:lnTo>
                    <a:pt x="631" y="0"/>
                  </a:lnTo>
                  <a:lnTo>
                    <a:pt x="631" y="733"/>
                  </a:lnTo>
                  <a:lnTo>
                    <a:pt x="534" y="733"/>
                  </a:lnTo>
                  <a:lnTo>
                    <a:pt x="534" y="619"/>
                  </a:lnTo>
                  <a:cubicBezTo>
                    <a:pt x="477" y="711"/>
                    <a:pt x="392" y="751"/>
                    <a:pt x="288" y="751"/>
                  </a:cubicBezTo>
                  <a:cubicBezTo>
                    <a:pt x="109" y="751"/>
                    <a:pt x="0" y="633"/>
                    <a:pt x="0" y="450"/>
                  </a:cubicBezTo>
                  <a:lnTo>
                    <a:pt x="0" y="0"/>
                  </a:lnTo>
                  <a:lnTo>
                    <a:pt x="97" y="0"/>
                  </a:lnTo>
                  <a:lnTo>
                    <a:pt x="97" y="450"/>
                  </a:lnTo>
                  <a:cubicBezTo>
                    <a:pt x="97" y="581"/>
                    <a:pt x="169" y="657"/>
                    <a:pt x="297" y="657"/>
                  </a:cubicBezTo>
                  <a:cubicBezTo>
                    <a:pt x="426" y="657"/>
                    <a:pt x="534" y="581"/>
                    <a:pt x="534" y="384"/>
                  </a:cubicBezTo>
                  <a:lnTo>
                    <a:pt x="534" y="0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AE8C9344-118F-4EF7-85D4-04CE30D53C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6" y="3952"/>
              <a:ext cx="379" cy="512"/>
            </a:xfrm>
            <a:custGeom>
              <a:avLst/>
              <a:gdLst>
                <a:gd name="T0" fmla="*/ 675 w 772"/>
                <a:gd name="T1" fmla="*/ 384 h 1044"/>
                <a:gd name="T2" fmla="*/ 675 w 772"/>
                <a:gd name="T3" fmla="*/ 384 h 1044"/>
                <a:gd name="T4" fmla="*/ 386 w 772"/>
                <a:gd name="T5" fmla="*/ 94 h 1044"/>
                <a:gd name="T6" fmla="*/ 97 w 772"/>
                <a:gd name="T7" fmla="*/ 384 h 1044"/>
                <a:gd name="T8" fmla="*/ 386 w 772"/>
                <a:gd name="T9" fmla="*/ 675 h 1044"/>
                <a:gd name="T10" fmla="*/ 675 w 772"/>
                <a:gd name="T11" fmla="*/ 384 h 1044"/>
                <a:gd name="T12" fmla="*/ 772 w 772"/>
                <a:gd name="T13" fmla="*/ 384 h 1044"/>
                <a:gd name="T14" fmla="*/ 772 w 772"/>
                <a:gd name="T15" fmla="*/ 384 h 1044"/>
                <a:gd name="T16" fmla="*/ 393 w 772"/>
                <a:gd name="T17" fmla="*/ 769 h 1044"/>
                <a:gd name="T18" fmla="*/ 97 w 772"/>
                <a:gd name="T19" fmla="*/ 607 h 1044"/>
                <a:gd name="T20" fmla="*/ 97 w 772"/>
                <a:gd name="T21" fmla="*/ 1044 h 1044"/>
                <a:gd name="T22" fmla="*/ 0 w 772"/>
                <a:gd name="T23" fmla="*/ 1044 h 1044"/>
                <a:gd name="T24" fmla="*/ 0 w 772"/>
                <a:gd name="T25" fmla="*/ 18 h 1044"/>
                <a:gd name="T26" fmla="*/ 97 w 772"/>
                <a:gd name="T27" fmla="*/ 18 h 1044"/>
                <a:gd name="T28" fmla="*/ 97 w 772"/>
                <a:gd name="T29" fmla="*/ 161 h 1044"/>
                <a:gd name="T30" fmla="*/ 393 w 772"/>
                <a:gd name="T31" fmla="*/ 0 h 1044"/>
                <a:gd name="T32" fmla="*/ 772 w 772"/>
                <a:gd name="T33" fmla="*/ 38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1044">
                  <a:moveTo>
                    <a:pt x="675" y="384"/>
                  </a:moveTo>
                  <a:lnTo>
                    <a:pt x="675" y="384"/>
                  </a:lnTo>
                  <a:cubicBezTo>
                    <a:pt x="675" y="222"/>
                    <a:pt x="549" y="94"/>
                    <a:pt x="386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6" y="675"/>
                  </a:cubicBezTo>
                  <a:cubicBezTo>
                    <a:pt x="549" y="675"/>
                    <a:pt x="675" y="547"/>
                    <a:pt x="675" y="384"/>
                  </a:cubicBezTo>
                  <a:close/>
                  <a:moveTo>
                    <a:pt x="772" y="384"/>
                  </a:moveTo>
                  <a:lnTo>
                    <a:pt x="772" y="384"/>
                  </a:lnTo>
                  <a:cubicBezTo>
                    <a:pt x="772" y="602"/>
                    <a:pt x="600" y="769"/>
                    <a:pt x="393" y="769"/>
                  </a:cubicBezTo>
                  <a:cubicBezTo>
                    <a:pt x="263" y="769"/>
                    <a:pt x="158" y="706"/>
                    <a:pt x="97" y="607"/>
                  </a:cubicBezTo>
                  <a:lnTo>
                    <a:pt x="97" y="1044"/>
                  </a:lnTo>
                  <a:lnTo>
                    <a:pt x="0" y="1044"/>
                  </a:lnTo>
                  <a:lnTo>
                    <a:pt x="0" y="18"/>
                  </a:lnTo>
                  <a:lnTo>
                    <a:pt x="97" y="18"/>
                  </a:lnTo>
                  <a:lnTo>
                    <a:pt x="97" y="161"/>
                  </a:lnTo>
                  <a:cubicBezTo>
                    <a:pt x="158" y="63"/>
                    <a:pt x="263" y="0"/>
                    <a:pt x="393" y="0"/>
                  </a:cubicBezTo>
                  <a:cubicBezTo>
                    <a:pt x="600" y="0"/>
                    <a:pt x="772" y="167"/>
                    <a:pt x="772" y="38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CFEB2353-28D4-4837-8A7E-987B96B805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4" y="3816"/>
              <a:ext cx="431" cy="505"/>
            </a:xfrm>
            <a:custGeom>
              <a:avLst/>
              <a:gdLst>
                <a:gd name="T0" fmla="*/ 781 w 880"/>
                <a:gd name="T1" fmla="*/ 514 h 1027"/>
                <a:gd name="T2" fmla="*/ 781 w 880"/>
                <a:gd name="T3" fmla="*/ 514 h 1027"/>
                <a:gd name="T4" fmla="*/ 396 w 880"/>
                <a:gd name="T5" fmla="*/ 97 h 1027"/>
                <a:gd name="T6" fmla="*/ 103 w 880"/>
                <a:gd name="T7" fmla="*/ 97 h 1027"/>
                <a:gd name="T8" fmla="*/ 103 w 880"/>
                <a:gd name="T9" fmla="*/ 930 h 1027"/>
                <a:gd name="T10" fmla="*/ 396 w 880"/>
                <a:gd name="T11" fmla="*/ 930 h 1027"/>
                <a:gd name="T12" fmla="*/ 781 w 880"/>
                <a:gd name="T13" fmla="*/ 514 h 1027"/>
                <a:gd name="T14" fmla="*/ 880 w 880"/>
                <a:gd name="T15" fmla="*/ 514 h 1027"/>
                <a:gd name="T16" fmla="*/ 880 w 880"/>
                <a:gd name="T17" fmla="*/ 514 h 1027"/>
                <a:gd name="T18" fmla="*/ 396 w 880"/>
                <a:gd name="T19" fmla="*/ 1027 h 1027"/>
                <a:gd name="T20" fmla="*/ 0 w 880"/>
                <a:gd name="T21" fmla="*/ 1027 h 1027"/>
                <a:gd name="T22" fmla="*/ 0 w 880"/>
                <a:gd name="T23" fmla="*/ 0 h 1027"/>
                <a:gd name="T24" fmla="*/ 396 w 880"/>
                <a:gd name="T25" fmla="*/ 0 h 1027"/>
                <a:gd name="T26" fmla="*/ 880 w 880"/>
                <a:gd name="T27" fmla="*/ 514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0" h="1027">
                  <a:moveTo>
                    <a:pt x="781" y="514"/>
                  </a:moveTo>
                  <a:lnTo>
                    <a:pt x="781" y="514"/>
                  </a:lnTo>
                  <a:cubicBezTo>
                    <a:pt x="781" y="283"/>
                    <a:pt x="625" y="97"/>
                    <a:pt x="396" y="97"/>
                  </a:cubicBezTo>
                  <a:lnTo>
                    <a:pt x="103" y="97"/>
                  </a:lnTo>
                  <a:lnTo>
                    <a:pt x="103" y="930"/>
                  </a:lnTo>
                  <a:lnTo>
                    <a:pt x="396" y="930"/>
                  </a:lnTo>
                  <a:cubicBezTo>
                    <a:pt x="625" y="930"/>
                    <a:pt x="781" y="744"/>
                    <a:pt x="781" y="514"/>
                  </a:cubicBezTo>
                  <a:close/>
                  <a:moveTo>
                    <a:pt x="880" y="514"/>
                  </a:moveTo>
                  <a:lnTo>
                    <a:pt x="880" y="514"/>
                  </a:lnTo>
                  <a:cubicBezTo>
                    <a:pt x="880" y="797"/>
                    <a:pt x="679" y="1027"/>
                    <a:pt x="396" y="1027"/>
                  </a:cubicBezTo>
                  <a:lnTo>
                    <a:pt x="0" y="1027"/>
                  </a:lnTo>
                  <a:lnTo>
                    <a:pt x="0" y="0"/>
                  </a:lnTo>
                  <a:lnTo>
                    <a:pt x="396" y="0"/>
                  </a:lnTo>
                  <a:cubicBezTo>
                    <a:pt x="679" y="0"/>
                    <a:pt x="880" y="231"/>
                    <a:pt x="880" y="51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C26DF309-7569-4F92-BDC1-B62017C3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3955"/>
              <a:ext cx="161" cy="366"/>
            </a:xfrm>
            <a:custGeom>
              <a:avLst/>
              <a:gdLst>
                <a:gd name="T0" fmla="*/ 328 w 328"/>
                <a:gd name="T1" fmla="*/ 0 h 745"/>
                <a:gd name="T2" fmla="*/ 328 w 328"/>
                <a:gd name="T3" fmla="*/ 0 h 745"/>
                <a:gd name="T4" fmla="*/ 328 w 328"/>
                <a:gd name="T5" fmla="*/ 94 h 745"/>
                <a:gd name="T6" fmla="*/ 97 w 328"/>
                <a:gd name="T7" fmla="*/ 337 h 745"/>
                <a:gd name="T8" fmla="*/ 97 w 328"/>
                <a:gd name="T9" fmla="*/ 745 h 745"/>
                <a:gd name="T10" fmla="*/ 0 w 328"/>
                <a:gd name="T11" fmla="*/ 745 h 745"/>
                <a:gd name="T12" fmla="*/ 0 w 328"/>
                <a:gd name="T13" fmla="*/ 12 h 745"/>
                <a:gd name="T14" fmla="*/ 97 w 328"/>
                <a:gd name="T15" fmla="*/ 12 h 745"/>
                <a:gd name="T16" fmla="*/ 97 w 328"/>
                <a:gd name="T17" fmla="*/ 133 h 745"/>
                <a:gd name="T18" fmla="*/ 328 w 328"/>
                <a:gd name="T19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8" h="745">
                  <a:moveTo>
                    <a:pt x="328" y="0"/>
                  </a:moveTo>
                  <a:lnTo>
                    <a:pt x="328" y="0"/>
                  </a:lnTo>
                  <a:lnTo>
                    <a:pt x="328" y="94"/>
                  </a:lnTo>
                  <a:cubicBezTo>
                    <a:pt x="211" y="94"/>
                    <a:pt x="97" y="155"/>
                    <a:pt x="97" y="337"/>
                  </a:cubicBezTo>
                  <a:lnTo>
                    <a:pt x="97" y="745"/>
                  </a:lnTo>
                  <a:lnTo>
                    <a:pt x="0" y="745"/>
                  </a:lnTo>
                  <a:lnTo>
                    <a:pt x="0" y="12"/>
                  </a:lnTo>
                  <a:lnTo>
                    <a:pt x="97" y="12"/>
                  </a:lnTo>
                  <a:lnTo>
                    <a:pt x="97" y="133"/>
                  </a:lnTo>
                  <a:cubicBezTo>
                    <a:pt x="148" y="31"/>
                    <a:pt x="235" y="0"/>
                    <a:pt x="32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A6514922-6D84-4FDF-BE50-FC8B9AFDEA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2" y="3815"/>
              <a:ext cx="69" cy="506"/>
            </a:xfrm>
            <a:custGeom>
              <a:avLst/>
              <a:gdLst>
                <a:gd name="T0" fmla="*/ 22 w 141"/>
                <a:gd name="T1" fmla="*/ 297 h 1030"/>
                <a:gd name="T2" fmla="*/ 22 w 141"/>
                <a:gd name="T3" fmla="*/ 297 h 1030"/>
                <a:gd name="T4" fmla="*/ 119 w 141"/>
                <a:gd name="T5" fmla="*/ 297 h 1030"/>
                <a:gd name="T6" fmla="*/ 119 w 141"/>
                <a:gd name="T7" fmla="*/ 1030 h 1030"/>
                <a:gd name="T8" fmla="*/ 22 w 141"/>
                <a:gd name="T9" fmla="*/ 1030 h 1030"/>
                <a:gd name="T10" fmla="*/ 22 w 141"/>
                <a:gd name="T11" fmla="*/ 297 h 1030"/>
                <a:gd name="T12" fmla="*/ 0 w 141"/>
                <a:gd name="T13" fmla="*/ 71 h 1030"/>
                <a:gd name="T14" fmla="*/ 0 w 141"/>
                <a:gd name="T15" fmla="*/ 71 h 1030"/>
                <a:gd name="T16" fmla="*/ 71 w 141"/>
                <a:gd name="T17" fmla="*/ 0 h 1030"/>
                <a:gd name="T18" fmla="*/ 141 w 141"/>
                <a:gd name="T19" fmla="*/ 71 h 1030"/>
                <a:gd name="T20" fmla="*/ 71 w 141"/>
                <a:gd name="T21" fmla="*/ 141 h 1030"/>
                <a:gd name="T22" fmla="*/ 0 w 141"/>
                <a:gd name="T23" fmla="*/ 71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030">
                  <a:moveTo>
                    <a:pt x="22" y="297"/>
                  </a:moveTo>
                  <a:lnTo>
                    <a:pt x="22" y="297"/>
                  </a:lnTo>
                  <a:lnTo>
                    <a:pt x="119" y="297"/>
                  </a:lnTo>
                  <a:lnTo>
                    <a:pt x="119" y="1030"/>
                  </a:lnTo>
                  <a:lnTo>
                    <a:pt x="22" y="1030"/>
                  </a:lnTo>
                  <a:lnTo>
                    <a:pt x="22" y="297"/>
                  </a:lnTo>
                  <a:close/>
                  <a:moveTo>
                    <a:pt x="0" y="71"/>
                  </a:moveTo>
                  <a:lnTo>
                    <a:pt x="0" y="71"/>
                  </a:lnTo>
                  <a:cubicBezTo>
                    <a:pt x="0" y="33"/>
                    <a:pt x="31" y="0"/>
                    <a:pt x="71" y="0"/>
                  </a:cubicBezTo>
                  <a:cubicBezTo>
                    <a:pt x="110" y="0"/>
                    <a:pt x="141" y="33"/>
                    <a:pt x="141" y="71"/>
                  </a:cubicBezTo>
                  <a:cubicBezTo>
                    <a:pt x="141" y="109"/>
                    <a:pt x="110" y="141"/>
                    <a:pt x="71" y="141"/>
                  </a:cubicBezTo>
                  <a:cubicBezTo>
                    <a:pt x="31" y="141"/>
                    <a:pt x="0" y="109"/>
                    <a:pt x="0" y="7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0FB2AB26-1853-4462-BC0D-50235DE89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9" y="3961"/>
              <a:ext cx="352" cy="360"/>
            </a:xfrm>
            <a:custGeom>
              <a:avLst/>
              <a:gdLst>
                <a:gd name="T0" fmla="*/ 718 w 718"/>
                <a:gd name="T1" fmla="*/ 0 h 733"/>
                <a:gd name="T2" fmla="*/ 718 w 718"/>
                <a:gd name="T3" fmla="*/ 0 h 733"/>
                <a:gd name="T4" fmla="*/ 417 w 718"/>
                <a:gd name="T5" fmla="*/ 733 h 733"/>
                <a:gd name="T6" fmla="*/ 300 w 718"/>
                <a:gd name="T7" fmla="*/ 733 h 733"/>
                <a:gd name="T8" fmla="*/ 0 w 718"/>
                <a:gd name="T9" fmla="*/ 0 h 733"/>
                <a:gd name="T10" fmla="*/ 102 w 718"/>
                <a:gd name="T11" fmla="*/ 0 h 733"/>
                <a:gd name="T12" fmla="*/ 359 w 718"/>
                <a:gd name="T13" fmla="*/ 632 h 733"/>
                <a:gd name="T14" fmla="*/ 616 w 718"/>
                <a:gd name="T15" fmla="*/ 0 h 733"/>
                <a:gd name="T16" fmla="*/ 718 w 718"/>
                <a:gd name="T17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8" h="733">
                  <a:moveTo>
                    <a:pt x="718" y="0"/>
                  </a:moveTo>
                  <a:lnTo>
                    <a:pt x="718" y="0"/>
                  </a:lnTo>
                  <a:lnTo>
                    <a:pt x="417" y="733"/>
                  </a:lnTo>
                  <a:lnTo>
                    <a:pt x="300" y="733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359" y="632"/>
                  </a:lnTo>
                  <a:lnTo>
                    <a:pt x="616" y="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9" name="Freeform 41">
              <a:extLst>
                <a:ext uri="{FF2B5EF4-FFF2-40B4-BE49-F238E27FC236}">
                  <a16:creationId xmlns:a16="http://schemas.microsoft.com/office/drawing/2014/main" id="{B410693E-2176-4D76-8566-3E3BD0DF29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5" y="3952"/>
              <a:ext cx="366" cy="377"/>
            </a:xfrm>
            <a:custGeom>
              <a:avLst/>
              <a:gdLst>
                <a:gd name="T0" fmla="*/ 100 w 747"/>
                <a:gd name="T1" fmla="*/ 339 h 769"/>
                <a:gd name="T2" fmla="*/ 100 w 747"/>
                <a:gd name="T3" fmla="*/ 339 h 769"/>
                <a:gd name="T4" fmla="*/ 647 w 747"/>
                <a:gd name="T5" fmla="*/ 339 h 769"/>
                <a:gd name="T6" fmla="*/ 383 w 747"/>
                <a:gd name="T7" fmla="*/ 94 h 769"/>
                <a:gd name="T8" fmla="*/ 100 w 747"/>
                <a:gd name="T9" fmla="*/ 339 h 769"/>
                <a:gd name="T10" fmla="*/ 747 w 747"/>
                <a:gd name="T11" fmla="*/ 387 h 769"/>
                <a:gd name="T12" fmla="*/ 747 w 747"/>
                <a:gd name="T13" fmla="*/ 387 h 769"/>
                <a:gd name="T14" fmla="*/ 744 w 747"/>
                <a:gd name="T15" fmla="*/ 433 h 769"/>
                <a:gd name="T16" fmla="*/ 100 w 747"/>
                <a:gd name="T17" fmla="*/ 433 h 769"/>
                <a:gd name="T18" fmla="*/ 392 w 747"/>
                <a:gd name="T19" fmla="*/ 675 h 769"/>
                <a:gd name="T20" fmla="*/ 628 w 747"/>
                <a:gd name="T21" fmla="*/ 550 h 769"/>
                <a:gd name="T22" fmla="*/ 713 w 747"/>
                <a:gd name="T23" fmla="*/ 600 h 769"/>
                <a:gd name="T24" fmla="*/ 390 w 747"/>
                <a:gd name="T25" fmla="*/ 769 h 769"/>
                <a:gd name="T26" fmla="*/ 0 w 747"/>
                <a:gd name="T27" fmla="*/ 384 h 769"/>
                <a:gd name="T28" fmla="*/ 383 w 747"/>
                <a:gd name="T29" fmla="*/ 0 h 769"/>
                <a:gd name="T30" fmla="*/ 747 w 747"/>
                <a:gd name="T31" fmla="*/ 387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7" h="769">
                  <a:moveTo>
                    <a:pt x="100" y="339"/>
                  </a:moveTo>
                  <a:lnTo>
                    <a:pt x="100" y="339"/>
                  </a:lnTo>
                  <a:lnTo>
                    <a:pt x="647" y="339"/>
                  </a:lnTo>
                  <a:cubicBezTo>
                    <a:pt x="626" y="178"/>
                    <a:pt x="509" y="94"/>
                    <a:pt x="383" y="94"/>
                  </a:cubicBezTo>
                  <a:cubicBezTo>
                    <a:pt x="229" y="94"/>
                    <a:pt x="119" y="195"/>
                    <a:pt x="100" y="339"/>
                  </a:cubicBezTo>
                  <a:close/>
                  <a:moveTo>
                    <a:pt x="747" y="387"/>
                  </a:moveTo>
                  <a:lnTo>
                    <a:pt x="747" y="387"/>
                  </a:lnTo>
                  <a:cubicBezTo>
                    <a:pt x="747" y="402"/>
                    <a:pt x="745" y="418"/>
                    <a:pt x="744" y="433"/>
                  </a:cubicBezTo>
                  <a:lnTo>
                    <a:pt x="100" y="433"/>
                  </a:lnTo>
                  <a:cubicBezTo>
                    <a:pt x="120" y="582"/>
                    <a:pt x="236" y="675"/>
                    <a:pt x="392" y="675"/>
                  </a:cubicBezTo>
                  <a:cubicBezTo>
                    <a:pt x="508" y="675"/>
                    <a:pt x="588" y="621"/>
                    <a:pt x="628" y="550"/>
                  </a:cubicBezTo>
                  <a:lnTo>
                    <a:pt x="713" y="600"/>
                  </a:lnTo>
                  <a:cubicBezTo>
                    <a:pt x="651" y="700"/>
                    <a:pt x="538" y="769"/>
                    <a:pt x="390" y="769"/>
                  </a:cubicBezTo>
                  <a:cubicBezTo>
                    <a:pt x="158" y="769"/>
                    <a:pt x="0" y="606"/>
                    <a:pt x="0" y="384"/>
                  </a:cubicBezTo>
                  <a:cubicBezTo>
                    <a:pt x="0" y="169"/>
                    <a:pt x="156" y="0"/>
                    <a:pt x="383" y="0"/>
                  </a:cubicBezTo>
                  <a:cubicBezTo>
                    <a:pt x="607" y="0"/>
                    <a:pt x="747" y="186"/>
                    <a:pt x="747" y="38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0" name="Freeform 42">
              <a:extLst>
                <a:ext uri="{FF2B5EF4-FFF2-40B4-BE49-F238E27FC236}">
                  <a16:creationId xmlns:a16="http://schemas.microsoft.com/office/drawing/2014/main" id="{CB535162-D77C-4F3E-9B33-A607B2959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4259"/>
              <a:ext cx="87" cy="162"/>
            </a:xfrm>
            <a:custGeom>
              <a:avLst/>
              <a:gdLst>
                <a:gd name="T0" fmla="*/ 88 w 176"/>
                <a:gd name="T1" fmla="*/ 330 h 330"/>
                <a:gd name="T2" fmla="*/ 88 w 176"/>
                <a:gd name="T3" fmla="*/ 330 h 330"/>
                <a:gd name="T4" fmla="*/ 0 w 176"/>
                <a:gd name="T5" fmla="*/ 330 h 330"/>
                <a:gd name="T6" fmla="*/ 59 w 176"/>
                <a:gd name="T7" fmla="*/ 0 h 330"/>
                <a:gd name="T8" fmla="*/ 176 w 176"/>
                <a:gd name="T9" fmla="*/ 0 h 330"/>
                <a:gd name="T10" fmla="*/ 88 w 176"/>
                <a:gd name="T11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30">
                  <a:moveTo>
                    <a:pt x="88" y="330"/>
                  </a:moveTo>
                  <a:lnTo>
                    <a:pt x="88" y="330"/>
                  </a:lnTo>
                  <a:lnTo>
                    <a:pt x="0" y="330"/>
                  </a:lnTo>
                  <a:lnTo>
                    <a:pt x="59" y="0"/>
                  </a:lnTo>
                  <a:lnTo>
                    <a:pt x="176" y="0"/>
                  </a:lnTo>
                  <a:lnTo>
                    <a:pt x="88" y="33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40C64E97-849B-4DDD-9B53-244208579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20" y="4680"/>
              <a:ext cx="318" cy="513"/>
            </a:xfrm>
            <a:custGeom>
              <a:avLst/>
              <a:gdLst>
                <a:gd name="T0" fmla="*/ 0 w 649"/>
                <a:gd name="T1" fmla="*/ 869 h 1045"/>
                <a:gd name="T2" fmla="*/ 0 w 649"/>
                <a:gd name="T3" fmla="*/ 869 h 1045"/>
                <a:gd name="T4" fmla="*/ 86 w 649"/>
                <a:gd name="T5" fmla="*/ 817 h 1045"/>
                <a:gd name="T6" fmla="*/ 312 w 649"/>
                <a:gd name="T7" fmla="*/ 945 h 1045"/>
                <a:gd name="T8" fmla="*/ 547 w 649"/>
                <a:gd name="T9" fmla="*/ 737 h 1045"/>
                <a:gd name="T10" fmla="*/ 547 w 649"/>
                <a:gd name="T11" fmla="*/ 0 h 1045"/>
                <a:gd name="T12" fmla="*/ 649 w 649"/>
                <a:gd name="T13" fmla="*/ 0 h 1045"/>
                <a:gd name="T14" fmla="*/ 649 w 649"/>
                <a:gd name="T15" fmla="*/ 737 h 1045"/>
                <a:gd name="T16" fmla="*/ 312 w 649"/>
                <a:gd name="T17" fmla="*/ 1045 h 1045"/>
                <a:gd name="T18" fmla="*/ 0 w 649"/>
                <a:gd name="T19" fmla="*/ 869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9" h="1045">
                  <a:moveTo>
                    <a:pt x="0" y="869"/>
                  </a:moveTo>
                  <a:lnTo>
                    <a:pt x="0" y="869"/>
                  </a:lnTo>
                  <a:lnTo>
                    <a:pt x="86" y="817"/>
                  </a:lnTo>
                  <a:cubicBezTo>
                    <a:pt x="120" y="907"/>
                    <a:pt x="205" y="945"/>
                    <a:pt x="312" y="945"/>
                  </a:cubicBezTo>
                  <a:cubicBezTo>
                    <a:pt x="445" y="945"/>
                    <a:pt x="547" y="885"/>
                    <a:pt x="547" y="737"/>
                  </a:cubicBezTo>
                  <a:lnTo>
                    <a:pt x="547" y="0"/>
                  </a:lnTo>
                  <a:lnTo>
                    <a:pt x="649" y="0"/>
                  </a:lnTo>
                  <a:lnTo>
                    <a:pt x="649" y="737"/>
                  </a:lnTo>
                  <a:cubicBezTo>
                    <a:pt x="649" y="946"/>
                    <a:pt x="492" y="1045"/>
                    <a:pt x="312" y="1045"/>
                  </a:cubicBezTo>
                  <a:cubicBezTo>
                    <a:pt x="174" y="1045"/>
                    <a:pt x="51" y="988"/>
                    <a:pt x="0" y="86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2530ADC2-35B0-490F-BC6A-171C3B07F0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015" y="4816"/>
              <a:ext cx="378" cy="377"/>
            </a:xfrm>
            <a:custGeom>
              <a:avLst/>
              <a:gdLst>
                <a:gd name="T0" fmla="*/ 675 w 772"/>
                <a:gd name="T1" fmla="*/ 384 h 769"/>
                <a:gd name="T2" fmla="*/ 675 w 772"/>
                <a:gd name="T3" fmla="*/ 384 h 769"/>
                <a:gd name="T4" fmla="*/ 386 w 772"/>
                <a:gd name="T5" fmla="*/ 94 h 769"/>
                <a:gd name="T6" fmla="*/ 97 w 772"/>
                <a:gd name="T7" fmla="*/ 384 h 769"/>
                <a:gd name="T8" fmla="*/ 386 w 772"/>
                <a:gd name="T9" fmla="*/ 675 h 769"/>
                <a:gd name="T10" fmla="*/ 675 w 772"/>
                <a:gd name="T11" fmla="*/ 384 h 769"/>
                <a:gd name="T12" fmla="*/ 0 w 772"/>
                <a:gd name="T13" fmla="*/ 384 h 769"/>
                <a:gd name="T14" fmla="*/ 0 w 772"/>
                <a:gd name="T15" fmla="*/ 384 h 769"/>
                <a:gd name="T16" fmla="*/ 386 w 772"/>
                <a:gd name="T17" fmla="*/ 0 h 769"/>
                <a:gd name="T18" fmla="*/ 772 w 772"/>
                <a:gd name="T19" fmla="*/ 384 h 769"/>
                <a:gd name="T20" fmla="*/ 386 w 772"/>
                <a:gd name="T21" fmla="*/ 769 h 769"/>
                <a:gd name="T22" fmla="*/ 0 w 772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2" h="769">
                  <a:moveTo>
                    <a:pt x="675" y="384"/>
                  </a:moveTo>
                  <a:lnTo>
                    <a:pt x="675" y="384"/>
                  </a:lnTo>
                  <a:cubicBezTo>
                    <a:pt x="675" y="222"/>
                    <a:pt x="549" y="94"/>
                    <a:pt x="386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6" y="675"/>
                  </a:cubicBezTo>
                  <a:cubicBezTo>
                    <a:pt x="549" y="675"/>
                    <a:pt x="675" y="547"/>
                    <a:pt x="675" y="384"/>
                  </a:cubicBezTo>
                  <a:close/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72" y="0"/>
                    <a:pt x="386" y="0"/>
                  </a:cubicBezTo>
                  <a:cubicBezTo>
                    <a:pt x="600" y="0"/>
                    <a:pt x="772" y="167"/>
                    <a:pt x="772" y="384"/>
                  </a:cubicBezTo>
                  <a:cubicBezTo>
                    <a:pt x="772" y="602"/>
                    <a:pt x="600" y="769"/>
                    <a:pt x="386" y="769"/>
                  </a:cubicBezTo>
                  <a:cubicBezTo>
                    <a:pt x="172" y="769"/>
                    <a:pt x="0" y="602"/>
                    <a:pt x="0" y="38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3" name="Freeform 45">
              <a:extLst>
                <a:ext uri="{FF2B5EF4-FFF2-40B4-BE49-F238E27FC236}">
                  <a16:creationId xmlns:a16="http://schemas.microsoft.com/office/drawing/2014/main" id="{C3AF5C4B-7AFF-4A97-9EC3-FEED851D9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567" y="4816"/>
              <a:ext cx="378" cy="377"/>
            </a:xfrm>
            <a:custGeom>
              <a:avLst/>
              <a:gdLst>
                <a:gd name="T0" fmla="*/ 674 w 771"/>
                <a:gd name="T1" fmla="*/ 384 h 769"/>
                <a:gd name="T2" fmla="*/ 674 w 771"/>
                <a:gd name="T3" fmla="*/ 384 h 769"/>
                <a:gd name="T4" fmla="*/ 385 w 771"/>
                <a:gd name="T5" fmla="*/ 94 h 769"/>
                <a:gd name="T6" fmla="*/ 96 w 771"/>
                <a:gd name="T7" fmla="*/ 384 h 769"/>
                <a:gd name="T8" fmla="*/ 385 w 771"/>
                <a:gd name="T9" fmla="*/ 675 h 769"/>
                <a:gd name="T10" fmla="*/ 674 w 771"/>
                <a:gd name="T11" fmla="*/ 384 h 769"/>
                <a:gd name="T12" fmla="*/ 0 w 771"/>
                <a:gd name="T13" fmla="*/ 384 h 769"/>
                <a:gd name="T14" fmla="*/ 0 w 771"/>
                <a:gd name="T15" fmla="*/ 384 h 769"/>
                <a:gd name="T16" fmla="*/ 385 w 771"/>
                <a:gd name="T17" fmla="*/ 0 h 769"/>
                <a:gd name="T18" fmla="*/ 771 w 771"/>
                <a:gd name="T19" fmla="*/ 384 h 769"/>
                <a:gd name="T20" fmla="*/ 385 w 771"/>
                <a:gd name="T21" fmla="*/ 769 h 769"/>
                <a:gd name="T22" fmla="*/ 0 w 771"/>
                <a:gd name="T23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769">
                  <a:moveTo>
                    <a:pt x="674" y="384"/>
                  </a:moveTo>
                  <a:lnTo>
                    <a:pt x="674" y="384"/>
                  </a:lnTo>
                  <a:cubicBezTo>
                    <a:pt x="674" y="222"/>
                    <a:pt x="548" y="94"/>
                    <a:pt x="385" y="94"/>
                  </a:cubicBezTo>
                  <a:cubicBezTo>
                    <a:pt x="222" y="94"/>
                    <a:pt x="96" y="222"/>
                    <a:pt x="96" y="384"/>
                  </a:cubicBezTo>
                  <a:cubicBezTo>
                    <a:pt x="96" y="547"/>
                    <a:pt x="222" y="675"/>
                    <a:pt x="385" y="675"/>
                  </a:cubicBezTo>
                  <a:cubicBezTo>
                    <a:pt x="548" y="675"/>
                    <a:pt x="674" y="547"/>
                    <a:pt x="674" y="384"/>
                  </a:cubicBezTo>
                  <a:close/>
                  <a:moveTo>
                    <a:pt x="0" y="384"/>
                  </a:moveTo>
                  <a:lnTo>
                    <a:pt x="0" y="384"/>
                  </a:lnTo>
                  <a:cubicBezTo>
                    <a:pt x="0" y="167"/>
                    <a:pt x="171" y="0"/>
                    <a:pt x="385" y="0"/>
                  </a:cubicBezTo>
                  <a:cubicBezTo>
                    <a:pt x="599" y="0"/>
                    <a:pt x="771" y="167"/>
                    <a:pt x="771" y="384"/>
                  </a:cubicBezTo>
                  <a:cubicBezTo>
                    <a:pt x="771" y="602"/>
                    <a:pt x="599" y="769"/>
                    <a:pt x="385" y="769"/>
                  </a:cubicBezTo>
                  <a:cubicBezTo>
                    <a:pt x="171" y="769"/>
                    <a:pt x="0" y="602"/>
                    <a:pt x="0" y="38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4" name="Freeform 46">
              <a:extLst>
                <a:ext uri="{FF2B5EF4-FFF2-40B4-BE49-F238E27FC236}">
                  <a16:creationId xmlns:a16="http://schemas.microsoft.com/office/drawing/2014/main" id="{3CE7129F-1373-45FA-A3B1-36A1D1929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8" y="4816"/>
              <a:ext cx="309" cy="368"/>
            </a:xfrm>
            <a:custGeom>
              <a:avLst/>
              <a:gdLst>
                <a:gd name="T0" fmla="*/ 630 w 630"/>
                <a:gd name="T1" fmla="*/ 301 h 751"/>
                <a:gd name="T2" fmla="*/ 630 w 630"/>
                <a:gd name="T3" fmla="*/ 301 h 751"/>
                <a:gd name="T4" fmla="*/ 630 w 630"/>
                <a:gd name="T5" fmla="*/ 751 h 751"/>
                <a:gd name="T6" fmla="*/ 534 w 630"/>
                <a:gd name="T7" fmla="*/ 751 h 751"/>
                <a:gd name="T8" fmla="*/ 534 w 630"/>
                <a:gd name="T9" fmla="*/ 301 h 751"/>
                <a:gd name="T10" fmla="*/ 334 w 630"/>
                <a:gd name="T11" fmla="*/ 94 h 751"/>
                <a:gd name="T12" fmla="*/ 97 w 630"/>
                <a:gd name="T13" fmla="*/ 367 h 751"/>
                <a:gd name="T14" fmla="*/ 97 w 630"/>
                <a:gd name="T15" fmla="*/ 751 h 751"/>
                <a:gd name="T16" fmla="*/ 0 w 630"/>
                <a:gd name="T17" fmla="*/ 751 h 751"/>
                <a:gd name="T18" fmla="*/ 0 w 630"/>
                <a:gd name="T19" fmla="*/ 18 h 751"/>
                <a:gd name="T20" fmla="*/ 97 w 630"/>
                <a:gd name="T21" fmla="*/ 18 h 751"/>
                <a:gd name="T22" fmla="*/ 97 w 630"/>
                <a:gd name="T23" fmla="*/ 132 h 751"/>
                <a:gd name="T24" fmla="*/ 343 w 630"/>
                <a:gd name="T25" fmla="*/ 0 h 751"/>
                <a:gd name="T26" fmla="*/ 630 w 630"/>
                <a:gd name="T27" fmla="*/ 30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0" h="751">
                  <a:moveTo>
                    <a:pt x="630" y="301"/>
                  </a:moveTo>
                  <a:lnTo>
                    <a:pt x="630" y="301"/>
                  </a:lnTo>
                  <a:lnTo>
                    <a:pt x="630" y="751"/>
                  </a:lnTo>
                  <a:lnTo>
                    <a:pt x="534" y="751"/>
                  </a:lnTo>
                  <a:lnTo>
                    <a:pt x="534" y="301"/>
                  </a:lnTo>
                  <a:cubicBezTo>
                    <a:pt x="534" y="170"/>
                    <a:pt x="462" y="94"/>
                    <a:pt x="334" y="94"/>
                  </a:cubicBezTo>
                  <a:cubicBezTo>
                    <a:pt x="205" y="94"/>
                    <a:pt x="97" y="170"/>
                    <a:pt x="97" y="367"/>
                  </a:cubicBezTo>
                  <a:lnTo>
                    <a:pt x="97" y="751"/>
                  </a:lnTo>
                  <a:lnTo>
                    <a:pt x="0" y="751"/>
                  </a:lnTo>
                  <a:lnTo>
                    <a:pt x="0" y="18"/>
                  </a:lnTo>
                  <a:lnTo>
                    <a:pt x="97" y="18"/>
                  </a:lnTo>
                  <a:lnTo>
                    <a:pt x="97" y="132"/>
                  </a:lnTo>
                  <a:cubicBezTo>
                    <a:pt x="154" y="40"/>
                    <a:pt x="239" y="0"/>
                    <a:pt x="343" y="0"/>
                  </a:cubicBezTo>
                  <a:cubicBezTo>
                    <a:pt x="522" y="0"/>
                    <a:pt x="630" y="117"/>
                    <a:pt x="630" y="30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12546BEF-EE8F-4025-B9D0-0A6DB0A0AC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07" y="4680"/>
              <a:ext cx="378" cy="513"/>
            </a:xfrm>
            <a:custGeom>
              <a:avLst/>
              <a:gdLst>
                <a:gd name="T0" fmla="*/ 674 w 771"/>
                <a:gd name="T1" fmla="*/ 660 h 1045"/>
                <a:gd name="T2" fmla="*/ 674 w 771"/>
                <a:gd name="T3" fmla="*/ 660 h 1045"/>
                <a:gd name="T4" fmla="*/ 385 w 771"/>
                <a:gd name="T5" fmla="*/ 370 h 1045"/>
                <a:gd name="T6" fmla="*/ 96 w 771"/>
                <a:gd name="T7" fmla="*/ 660 h 1045"/>
                <a:gd name="T8" fmla="*/ 385 w 771"/>
                <a:gd name="T9" fmla="*/ 951 h 1045"/>
                <a:gd name="T10" fmla="*/ 674 w 771"/>
                <a:gd name="T11" fmla="*/ 660 h 1045"/>
                <a:gd name="T12" fmla="*/ 771 w 771"/>
                <a:gd name="T13" fmla="*/ 0 h 1045"/>
                <a:gd name="T14" fmla="*/ 771 w 771"/>
                <a:gd name="T15" fmla="*/ 0 h 1045"/>
                <a:gd name="T16" fmla="*/ 771 w 771"/>
                <a:gd name="T17" fmla="*/ 1027 h 1045"/>
                <a:gd name="T18" fmla="*/ 674 w 771"/>
                <a:gd name="T19" fmla="*/ 1027 h 1045"/>
                <a:gd name="T20" fmla="*/ 674 w 771"/>
                <a:gd name="T21" fmla="*/ 883 h 1045"/>
                <a:gd name="T22" fmla="*/ 378 w 771"/>
                <a:gd name="T23" fmla="*/ 1045 h 1045"/>
                <a:gd name="T24" fmla="*/ 0 w 771"/>
                <a:gd name="T25" fmla="*/ 660 h 1045"/>
                <a:gd name="T26" fmla="*/ 378 w 771"/>
                <a:gd name="T27" fmla="*/ 276 h 1045"/>
                <a:gd name="T28" fmla="*/ 674 w 771"/>
                <a:gd name="T29" fmla="*/ 437 h 1045"/>
                <a:gd name="T30" fmla="*/ 674 w 771"/>
                <a:gd name="T31" fmla="*/ 0 h 1045"/>
                <a:gd name="T32" fmla="*/ 771 w 771"/>
                <a:gd name="T33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1" h="1045">
                  <a:moveTo>
                    <a:pt x="674" y="660"/>
                  </a:moveTo>
                  <a:lnTo>
                    <a:pt x="674" y="660"/>
                  </a:lnTo>
                  <a:cubicBezTo>
                    <a:pt x="674" y="498"/>
                    <a:pt x="548" y="370"/>
                    <a:pt x="385" y="370"/>
                  </a:cubicBezTo>
                  <a:cubicBezTo>
                    <a:pt x="222" y="370"/>
                    <a:pt x="96" y="498"/>
                    <a:pt x="96" y="660"/>
                  </a:cubicBezTo>
                  <a:cubicBezTo>
                    <a:pt x="96" y="823"/>
                    <a:pt x="222" y="951"/>
                    <a:pt x="385" y="951"/>
                  </a:cubicBezTo>
                  <a:cubicBezTo>
                    <a:pt x="548" y="951"/>
                    <a:pt x="674" y="823"/>
                    <a:pt x="674" y="660"/>
                  </a:cubicBezTo>
                  <a:close/>
                  <a:moveTo>
                    <a:pt x="771" y="0"/>
                  </a:moveTo>
                  <a:lnTo>
                    <a:pt x="771" y="0"/>
                  </a:lnTo>
                  <a:lnTo>
                    <a:pt x="771" y="1027"/>
                  </a:lnTo>
                  <a:lnTo>
                    <a:pt x="674" y="1027"/>
                  </a:lnTo>
                  <a:lnTo>
                    <a:pt x="674" y="883"/>
                  </a:lnTo>
                  <a:cubicBezTo>
                    <a:pt x="613" y="982"/>
                    <a:pt x="509" y="1045"/>
                    <a:pt x="378" y="1045"/>
                  </a:cubicBezTo>
                  <a:cubicBezTo>
                    <a:pt x="171" y="1045"/>
                    <a:pt x="0" y="878"/>
                    <a:pt x="0" y="660"/>
                  </a:cubicBezTo>
                  <a:cubicBezTo>
                    <a:pt x="0" y="443"/>
                    <a:pt x="171" y="276"/>
                    <a:pt x="378" y="276"/>
                  </a:cubicBezTo>
                  <a:cubicBezTo>
                    <a:pt x="509" y="276"/>
                    <a:pt x="613" y="339"/>
                    <a:pt x="674" y="437"/>
                  </a:cubicBezTo>
                  <a:lnTo>
                    <a:pt x="674" y="0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9017578C-7C56-430F-A900-8A20A1A54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" y="4816"/>
              <a:ext cx="378" cy="377"/>
            </a:xfrm>
            <a:custGeom>
              <a:avLst/>
              <a:gdLst>
                <a:gd name="T0" fmla="*/ 675 w 771"/>
                <a:gd name="T1" fmla="*/ 384 h 769"/>
                <a:gd name="T2" fmla="*/ 675 w 771"/>
                <a:gd name="T3" fmla="*/ 384 h 769"/>
                <a:gd name="T4" fmla="*/ 385 w 771"/>
                <a:gd name="T5" fmla="*/ 94 h 769"/>
                <a:gd name="T6" fmla="*/ 97 w 771"/>
                <a:gd name="T7" fmla="*/ 384 h 769"/>
                <a:gd name="T8" fmla="*/ 385 w 771"/>
                <a:gd name="T9" fmla="*/ 675 h 769"/>
                <a:gd name="T10" fmla="*/ 675 w 771"/>
                <a:gd name="T11" fmla="*/ 384 h 769"/>
                <a:gd name="T12" fmla="*/ 771 w 771"/>
                <a:gd name="T13" fmla="*/ 18 h 769"/>
                <a:gd name="T14" fmla="*/ 771 w 771"/>
                <a:gd name="T15" fmla="*/ 18 h 769"/>
                <a:gd name="T16" fmla="*/ 771 w 771"/>
                <a:gd name="T17" fmla="*/ 751 h 769"/>
                <a:gd name="T18" fmla="*/ 675 w 771"/>
                <a:gd name="T19" fmla="*/ 751 h 769"/>
                <a:gd name="T20" fmla="*/ 675 w 771"/>
                <a:gd name="T21" fmla="*/ 607 h 769"/>
                <a:gd name="T22" fmla="*/ 378 w 771"/>
                <a:gd name="T23" fmla="*/ 769 h 769"/>
                <a:gd name="T24" fmla="*/ 0 w 771"/>
                <a:gd name="T25" fmla="*/ 384 h 769"/>
                <a:gd name="T26" fmla="*/ 378 w 771"/>
                <a:gd name="T27" fmla="*/ 0 h 769"/>
                <a:gd name="T28" fmla="*/ 675 w 771"/>
                <a:gd name="T29" fmla="*/ 161 h 769"/>
                <a:gd name="T30" fmla="*/ 675 w 771"/>
                <a:gd name="T31" fmla="*/ 18 h 769"/>
                <a:gd name="T32" fmla="*/ 771 w 771"/>
                <a:gd name="T33" fmla="*/ 1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1" h="769">
                  <a:moveTo>
                    <a:pt x="675" y="384"/>
                  </a:moveTo>
                  <a:lnTo>
                    <a:pt x="675" y="384"/>
                  </a:lnTo>
                  <a:cubicBezTo>
                    <a:pt x="675" y="222"/>
                    <a:pt x="548" y="94"/>
                    <a:pt x="385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5" y="675"/>
                  </a:cubicBezTo>
                  <a:cubicBezTo>
                    <a:pt x="548" y="675"/>
                    <a:pt x="675" y="547"/>
                    <a:pt x="675" y="384"/>
                  </a:cubicBezTo>
                  <a:close/>
                  <a:moveTo>
                    <a:pt x="771" y="18"/>
                  </a:moveTo>
                  <a:lnTo>
                    <a:pt x="771" y="18"/>
                  </a:lnTo>
                  <a:lnTo>
                    <a:pt x="771" y="751"/>
                  </a:lnTo>
                  <a:lnTo>
                    <a:pt x="675" y="751"/>
                  </a:lnTo>
                  <a:lnTo>
                    <a:pt x="675" y="607"/>
                  </a:lnTo>
                  <a:cubicBezTo>
                    <a:pt x="613" y="706"/>
                    <a:pt x="509" y="769"/>
                    <a:pt x="378" y="769"/>
                  </a:cubicBezTo>
                  <a:cubicBezTo>
                    <a:pt x="171" y="769"/>
                    <a:pt x="0" y="602"/>
                    <a:pt x="0" y="384"/>
                  </a:cubicBezTo>
                  <a:cubicBezTo>
                    <a:pt x="0" y="167"/>
                    <a:pt x="171" y="0"/>
                    <a:pt x="378" y="0"/>
                  </a:cubicBezTo>
                  <a:cubicBezTo>
                    <a:pt x="509" y="0"/>
                    <a:pt x="613" y="63"/>
                    <a:pt x="675" y="161"/>
                  </a:cubicBezTo>
                  <a:lnTo>
                    <a:pt x="675" y="18"/>
                  </a:lnTo>
                  <a:lnTo>
                    <a:pt x="771" y="1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ACD3F08D-2447-498C-87A0-7811CD397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747" y="4659"/>
              <a:ext cx="47" cy="525"/>
            </a:xfrm>
            <a:custGeom>
              <a:avLst/>
              <a:gdLst>
                <a:gd name="T0" fmla="*/ 0 w 97"/>
                <a:gd name="T1" fmla="*/ 0 h 1071"/>
                <a:gd name="T2" fmla="*/ 0 w 97"/>
                <a:gd name="T3" fmla="*/ 0 h 1071"/>
                <a:gd name="T4" fmla="*/ 97 w 97"/>
                <a:gd name="T5" fmla="*/ 0 h 1071"/>
                <a:gd name="T6" fmla="*/ 97 w 97"/>
                <a:gd name="T7" fmla="*/ 1071 h 1071"/>
                <a:gd name="T8" fmla="*/ 0 w 97"/>
                <a:gd name="T9" fmla="*/ 1071 h 1071"/>
                <a:gd name="T10" fmla="*/ 0 w 97"/>
                <a:gd name="T11" fmla="*/ 0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71">
                  <a:moveTo>
                    <a:pt x="0" y="0"/>
                  </a:moveTo>
                  <a:lnTo>
                    <a:pt x="0" y="0"/>
                  </a:lnTo>
                  <a:lnTo>
                    <a:pt x="97" y="0"/>
                  </a:lnTo>
                  <a:lnTo>
                    <a:pt x="97" y="1071"/>
                  </a:lnTo>
                  <a:lnTo>
                    <a:pt x="0" y="1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8" name="Freeform 50">
              <a:extLst>
                <a:ext uri="{FF2B5EF4-FFF2-40B4-BE49-F238E27FC236}">
                  <a16:creationId xmlns:a16="http://schemas.microsoft.com/office/drawing/2014/main" id="{E7D72CA9-CAD5-43A1-8A38-7DA2C66D4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6" y="4825"/>
              <a:ext cx="309" cy="368"/>
            </a:xfrm>
            <a:custGeom>
              <a:avLst/>
              <a:gdLst>
                <a:gd name="T0" fmla="*/ 631 w 631"/>
                <a:gd name="T1" fmla="*/ 0 h 751"/>
                <a:gd name="T2" fmla="*/ 631 w 631"/>
                <a:gd name="T3" fmla="*/ 0 h 751"/>
                <a:gd name="T4" fmla="*/ 631 w 631"/>
                <a:gd name="T5" fmla="*/ 733 h 751"/>
                <a:gd name="T6" fmla="*/ 534 w 631"/>
                <a:gd name="T7" fmla="*/ 733 h 751"/>
                <a:gd name="T8" fmla="*/ 534 w 631"/>
                <a:gd name="T9" fmla="*/ 619 h 751"/>
                <a:gd name="T10" fmla="*/ 288 w 631"/>
                <a:gd name="T11" fmla="*/ 751 h 751"/>
                <a:gd name="T12" fmla="*/ 0 w 631"/>
                <a:gd name="T13" fmla="*/ 450 h 751"/>
                <a:gd name="T14" fmla="*/ 0 w 631"/>
                <a:gd name="T15" fmla="*/ 0 h 751"/>
                <a:gd name="T16" fmla="*/ 97 w 631"/>
                <a:gd name="T17" fmla="*/ 0 h 751"/>
                <a:gd name="T18" fmla="*/ 97 w 631"/>
                <a:gd name="T19" fmla="*/ 450 h 751"/>
                <a:gd name="T20" fmla="*/ 296 w 631"/>
                <a:gd name="T21" fmla="*/ 657 h 751"/>
                <a:gd name="T22" fmla="*/ 534 w 631"/>
                <a:gd name="T23" fmla="*/ 384 h 751"/>
                <a:gd name="T24" fmla="*/ 534 w 631"/>
                <a:gd name="T25" fmla="*/ 0 h 751"/>
                <a:gd name="T26" fmla="*/ 631 w 631"/>
                <a:gd name="T27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1" h="751">
                  <a:moveTo>
                    <a:pt x="631" y="0"/>
                  </a:moveTo>
                  <a:lnTo>
                    <a:pt x="631" y="0"/>
                  </a:lnTo>
                  <a:lnTo>
                    <a:pt x="631" y="733"/>
                  </a:lnTo>
                  <a:lnTo>
                    <a:pt x="534" y="733"/>
                  </a:lnTo>
                  <a:lnTo>
                    <a:pt x="534" y="619"/>
                  </a:lnTo>
                  <a:cubicBezTo>
                    <a:pt x="477" y="711"/>
                    <a:pt x="392" y="751"/>
                    <a:pt x="288" y="751"/>
                  </a:cubicBezTo>
                  <a:cubicBezTo>
                    <a:pt x="109" y="751"/>
                    <a:pt x="0" y="633"/>
                    <a:pt x="0" y="450"/>
                  </a:cubicBezTo>
                  <a:lnTo>
                    <a:pt x="0" y="0"/>
                  </a:lnTo>
                  <a:lnTo>
                    <a:pt x="97" y="0"/>
                  </a:lnTo>
                  <a:lnTo>
                    <a:pt x="97" y="450"/>
                  </a:lnTo>
                  <a:cubicBezTo>
                    <a:pt x="97" y="581"/>
                    <a:pt x="169" y="657"/>
                    <a:pt x="296" y="657"/>
                  </a:cubicBezTo>
                  <a:cubicBezTo>
                    <a:pt x="425" y="657"/>
                    <a:pt x="534" y="581"/>
                    <a:pt x="534" y="384"/>
                  </a:cubicBezTo>
                  <a:lnTo>
                    <a:pt x="534" y="0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9" name="Freeform 51">
              <a:extLst>
                <a:ext uri="{FF2B5EF4-FFF2-40B4-BE49-F238E27FC236}">
                  <a16:creationId xmlns:a16="http://schemas.microsoft.com/office/drawing/2014/main" id="{0BC6B10A-E5D6-4E0E-9BC8-514AA5FF63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5" y="4816"/>
              <a:ext cx="378" cy="513"/>
            </a:xfrm>
            <a:custGeom>
              <a:avLst/>
              <a:gdLst>
                <a:gd name="T0" fmla="*/ 675 w 772"/>
                <a:gd name="T1" fmla="*/ 384 h 1045"/>
                <a:gd name="T2" fmla="*/ 675 w 772"/>
                <a:gd name="T3" fmla="*/ 384 h 1045"/>
                <a:gd name="T4" fmla="*/ 386 w 772"/>
                <a:gd name="T5" fmla="*/ 94 h 1045"/>
                <a:gd name="T6" fmla="*/ 97 w 772"/>
                <a:gd name="T7" fmla="*/ 384 h 1045"/>
                <a:gd name="T8" fmla="*/ 386 w 772"/>
                <a:gd name="T9" fmla="*/ 675 h 1045"/>
                <a:gd name="T10" fmla="*/ 675 w 772"/>
                <a:gd name="T11" fmla="*/ 384 h 1045"/>
                <a:gd name="T12" fmla="*/ 772 w 772"/>
                <a:gd name="T13" fmla="*/ 384 h 1045"/>
                <a:gd name="T14" fmla="*/ 772 w 772"/>
                <a:gd name="T15" fmla="*/ 384 h 1045"/>
                <a:gd name="T16" fmla="*/ 393 w 772"/>
                <a:gd name="T17" fmla="*/ 769 h 1045"/>
                <a:gd name="T18" fmla="*/ 97 w 772"/>
                <a:gd name="T19" fmla="*/ 607 h 1045"/>
                <a:gd name="T20" fmla="*/ 97 w 772"/>
                <a:gd name="T21" fmla="*/ 1045 h 1045"/>
                <a:gd name="T22" fmla="*/ 0 w 772"/>
                <a:gd name="T23" fmla="*/ 1045 h 1045"/>
                <a:gd name="T24" fmla="*/ 0 w 772"/>
                <a:gd name="T25" fmla="*/ 18 h 1045"/>
                <a:gd name="T26" fmla="*/ 97 w 772"/>
                <a:gd name="T27" fmla="*/ 18 h 1045"/>
                <a:gd name="T28" fmla="*/ 97 w 772"/>
                <a:gd name="T29" fmla="*/ 161 h 1045"/>
                <a:gd name="T30" fmla="*/ 393 w 772"/>
                <a:gd name="T31" fmla="*/ 0 h 1045"/>
                <a:gd name="T32" fmla="*/ 772 w 772"/>
                <a:gd name="T33" fmla="*/ 384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1045">
                  <a:moveTo>
                    <a:pt x="675" y="384"/>
                  </a:moveTo>
                  <a:lnTo>
                    <a:pt x="675" y="384"/>
                  </a:lnTo>
                  <a:cubicBezTo>
                    <a:pt x="675" y="222"/>
                    <a:pt x="549" y="94"/>
                    <a:pt x="386" y="94"/>
                  </a:cubicBezTo>
                  <a:cubicBezTo>
                    <a:pt x="223" y="94"/>
                    <a:pt x="97" y="222"/>
                    <a:pt x="97" y="384"/>
                  </a:cubicBezTo>
                  <a:cubicBezTo>
                    <a:pt x="97" y="547"/>
                    <a:pt x="223" y="675"/>
                    <a:pt x="386" y="675"/>
                  </a:cubicBezTo>
                  <a:cubicBezTo>
                    <a:pt x="549" y="675"/>
                    <a:pt x="675" y="547"/>
                    <a:pt x="675" y="384"/>
                  </a:cubicBezTo>
                  <a:close/>
                  <a:moveTo>
                    <a:pt x="772" y="384"/>
                  </a:moveTo>
                  <a:lnTo>
                    <a:pt x="772" y="384"/>
                  </a:lnTo>
                  <a:cubicBezTo>
                    <a:pt x="772" y="602"/>
                    <a:pt x="600" y="769"/>
                    <a:pt x="393" y="769"/>
                  </a:cubicBezTo>
                  <a:cubicBezTo>
                    <a:pt x="263" y="769"/>
                    <a:pt x="158" y="706"/>
                    <a:pt x="97" y="607"/>
                  </a:cubicBezTo>
                  <a:lnTo>
                    <a:pt x="97" y="1045"/>
                  </a:lnTo>
                  <a:lnTo>
                    <a:pt x="0" y="1045"/>
                  </a:lnTo>
                  <a:lnTo>
                    <a:pt x="0" y="18"/>
                  </a:lnTo>
                  <a:lnTo>
                    <a:pt x="97" y="18"/>
                  </a:lnTo>
                  <a:lnTo>
                    <a:pt x="97" y="161"/>
                  </a:lnTo>
                  <a:cubicBezTo>
                    <a:pt x="158" y="63"/>
                    <a:pt x="263" y="0"/>
                    <a:pt x="393" y="0"/>
                  </a:cubicBezTo>
                  <a:cubicBezTo>
                    <a:pt x="600" y="0"/>
                    <a:pt x="772" y="167"/>
                    <a:pt x="772" y="38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0" name="Freeform 52">
              <a:extLst>
                <a:ext uri="{FF2B5EF4-FFF2-40B4-BE49-F238E27FC236}">
                  <a16:creationId xmlns:a16="http://schemas.microsoft.com/office/drawing/2014/main" id="{0B0CAE14-75D2-4682-B41B-B76997503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4680"/>
              <a:ext cx="676" cy="504"/>
            </a:xfrm>
            <a:custGeom>
              <a:avLst/>
              <a:gdLst>
                <a:gd name="T0" fmla="*/ 0 w 1379"/>
                <a:gd name="T1" fmla="*/ 0 h 1027"/>
                <a:gd name="T2" fmla="*/ 0 w 1379"/>
                <a:gd name="T3" fmla="*/ 0 h 1027"/>
                <a:gd name="T4" fmla="*/ 108 w 1379"/>
                <a:gd name="T5" fmla="*/ 0 h 1027"/>
                <a:gd name="T6" fmla="*/ 362 w 1379"/>
                <a:gd name="T7" fmla="*/ 888 h 1027"/>
                <a:gd name="T8" fmla="*/ 629 w 1379"/>
                <a:gd name="T9" fmla="*/ 0 h 1027"/>
                <a:gd name="T10" fmla="*/ 749 w 1379"/>
                <a:gd name="T11" fmla="*/ 0 h 1027"/>
                <a:gd name="T12" fmla="*/ 1016 w 1379"/>
                <a:gd name="T13" fmla="*/ 888 h 1027"/>
                <a:gd name="T14" fmla="*/ 1270 w 1379"/>
                <a:gd name="T15" fmla="*/ 0 h 1027"/>
                <a:gd name="T16" fmla="*/ 1379 w 1379"/>
                <a:gd name="T17" fmla="*/ 0 h 1027"/>
                <a:gd name="T18" fmla="*/ 1081 w 1379"/>
                <a:gd name="T19" fmla="*/ 1027 h 1027"/>
                <a:gd name="T20" fmla="*/ 958 w 1379"/>
                <a:gd name="T21" fmla="*/ 1027 h 1027"/>
                <a:gd name="T22" fmla="*/ 689 w 1379"/>
                <a:gd name="T23" fmla="*/ 135 h 1027"/>
                <a:gd name="T24" fmla="*/ 421 w 1379"/>
                <a:gd name="T25" fmla="*/ 1027 h 1027"/>
                <a:gd name="T26" fmla="*/ 297 w 1379"/>
                <a:gd name="T27" fmla="*/ 1027 h 1027"/>
                <a:gd name="T28" fmla="*/ 0 w 1379"/>
                <a:gd name="T2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9" h="1027">
                  <a:moveTo>
                    <a:pt x="0" y="0"/>
                  </a:moveTo>
                  <a:lnTo>
                    <a:pt x="0" y="0"/>
                  </a:lnTo>
                  <a:lnTo>
                    <a:pt x="108" y="0"/>
                  </a:lnTo>
                  <a:lnTo>
                    <a:pt x="362" y="888"/>
                  </a:lnTo>
                  <a:lnTo>
                    <a:pt x="629" y="0"/>
                  </a:lnTo>
                  <a:lnTo>
                    <a:pt x="749" y="0"/>
                  </a:lnTo>
                  <a:lnTo>
                    <a:pt x="1016" y="888"/>
                  </a:lnTo>
                  <a:lnTo>
                    <a:pt x="1270" y="0"/>
                  </a:lnTo>
                  <a:lnTo>
                    <a:pt x="1379" y="0"/>
                  </a:lnTo>
                  <a:lnTo>
                    <a:pt x="1081" y="1027"/>
                  </a:lnTo>
                  <a:lnTo>
                    <a:pt x="958" y="1027"/>
                  </a:lnTo>
                  <a:lnTo>
                    <a:pt x="689" y="135"/>
                  </a:lnTo>
                  <a:lnTo>
                    <a:pt x="421" y="1027"/>
                  </a:lnTo>
                  <a:lnTo>
                    <a:pt x="297" y="1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1" name="Freeform 53">
              <a:extLst>
                <a:ext uri="{FF2B5EF4-FFF2-40B4-BE49-F238E27FC236}">
                  <a16:creationId xmlns:a16="http://schemas.microsoft.com/office/drawing/2014/main" id="{6DB9F006-7D5C-474D-9A95-C35F1D448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4" y="4680"/>
              <a:ext cx="439" cy="504"/>
            </a:xfrm>
            <a:custGeom>
              <a:avLst/>
              <a:gdLst>
                <a:gd name="T0" fmla="*/ 654 w 895"/>
                <a:gd name="T1" fmla="*/ 678 h 1027"/>
                <a:gd name="T2" fmla="*/ 654 w 895"/>
                <a:gd name="T3" fmla="*/ 678 h 1027"/>
                <a:gd name="T4" fmla="*/ 447 w 895"/>
                <a:gd name="T5" fmla="*/ 128 h 1027"/>
                <a:gd name="T6" fmla="*/ 240 w 895"/>
                <a:gd name="T7" fmla="*/ 678 h 1027"/>
                <a:gd name="T8" fmla="*/ 654 w 895"/>
                <a:gd name="T9" fmla="*/ 678 h 1027"/>
                <a:gd name="T10" fmla="*/ 691 w 895"/>
                <a:gd name="T11" fmla="*/ 775 h 1027"/>
                <a:gd name="T12" fmla="*/ 691 w 895"/>
                <a:gd name="T13" fmla="*/ 775 h 1027"/>
                <a:gd name="T14" fmla="*/ 204 w 895"/>
                <a:gd name="T15" fmla="*/ 775 h 1027"/>
                <a:gd name="T16" fmla="*/ 108 w 895"/>
                <a:gd name="T17" fmla="*/ 1027 h 1027"/>
                <a:gd name="T18" fmla="*/ 0 w 895"/>
                <a:gd name="T19" fmla="*/ 1027 h 1027"/>
                <a:gd name="T20" fmla="*/ 394 w 895"/>
                <a:gd name="T21" fmla="*/ 0 h 1027"/>
                <a:gd name="T22" fmla="*/ 500 w 895"/>
                <a:gd name="T23" fmla="*/ 0 h 1027"/>
                <a:gd name="T24" fmla="*/ 895 w 895"/>
                <a:gd name="T25" fmla="*/ 1027 h 1027"/>
                <a:gd name="T26" fmla="*/ 786 w 895"/>
                <a:gd name="T27" fmla="*/ 1027 h 1027"/>
                <a:gd name="T28" fmla="*/ 691 w 895"/>
                <a:gd name="T29" fmla="*/ 775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5" h="1027">
                  <a:moveTo>
                    <a:pt x="654" y="678"/>
                  </a:moveTo>
                  <a:lnTo>
                    <a:pt x="654" y="678"/>
                  </a:lnTo>
                  <a:lnTo>
                    <a:pt x="447" y="128"/>
                  </a:lnTo>
                  <a:lnTo>
                    <a:pt x="240" y="678"/>
                  </a:lnTo>
                  <a:lnTo>
                    <a:pt x="654" y="678"/>
                  </a:lnTo>
                  <a:close/>
                  <a:moveTo>
                    <a:pt x="691" y="775"/>
                  </a:moveTo>
                  <a:lnTo>
                    <a:pt x="691" y="775"/>
                  </a:lnTo>
                  <a:lnTo>
                    <a:pt x="204" y="775"/>
                  </a:lnTo>
                  <a:lnTo>
                    <a:pt x="108" y="1027"/>
                  </a:lnTo>
                  <a:lnTo>
                    <a:pt x="0" y="1027"/>
                  </a:lnTo>
                  <a:lnTo>
                    <a:pt x="394" y="0"/>
                  </a:lnTo>
                  <a:lnTo>
                    <a:pt x="500" y="0"/>
                  </a:lnTo>
                  <a:lnTo>
                    <a:pt x="895" y="1027"/>
                  </a:lnTo>
                  <a:lnTo>
                    <a:pt x="786" y="1027"/>
                  </a:lnTo>
                  <a:lnTo>
                    <a:pt x="691" y="7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2" name="Freeform 54">
              <a:extLst>
                <a:ext uri="{FF2B5EF4-FFF2-40B4-BE49-F238E27FC236}">
                  <a16:creationId xmlns:a16="http://schemas.microsoft.com/office/drawing/2014/main" id="{1A4A089C-C1FB-4D4E-A557-D616DA6460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5" y="4680"/>
              <a:ext cx="338" cy="513"/>
            </a:xfrm>
            <a:custGeom>
              <a:avLst/>
              <a:gdLst>
                <a:gd name="T0" fmla="*/ 586 w 689"/>
                <a:gd name="T1" fmla="*/ 706 h 1045"/>
                <a:gd name="T2" fmla="*/ 586 w 689"/>
                <a:gd name="T3" fmla="*/ 706 h 1045"/>
                <a:gd name="T4" fmla="*/ 344 w 689"/>
                <a:gd name="T5" fmla="*/ 467 h 1045"/>
                <a:gd name="T6" fmla="*/ 102 w 689"/>
                <a:gd name="T7" fmla="*/ 706 h 1045"/>
                <a:gd name="T8" fmla="*/ 344 w 689"/>
                <a:gd name="T9" fmla="*/ 945 h 1045"/>
                <a:gd name="T10" fmla="*/ 586 w 689"/>
                <a:gd name="T11" fmla="*/ 706 h 1045"/>
                <a:gd name="T12" fmla="*/ 689 w 689"/>
                <a:gd name="T13" fmla="*/ 706 h 1045"/>
                <a:gd name="T14" fmla="*/ 689 w 689"/>
                <a:gd name="T15" fmla="*/ 706 h 1045"/>
                <a:gd name="T16" fmla="*/ 344 w 689"/>
                <a:gd name="T17" fmla="*/ 1045 h 1045"/>
                <a:gd name="T18" fmla="*/ 0 w 689"/>
                <a:gd name="T19" fmla="*/ 706 h 1045"/>
                <a:gd name="T20" fmla="*/ 63 w 689"/>
                <a:gd name="T21" fmla="*/ 501 h 1045"/>
                <a:gd name="T22" fmla="*/ 399 w 689"/>
                <a:gd name="T23" fmla="*/ 0 h 1045"/>
                <a:gd name="T24" fmla="*/ 515 w 689"/>
                <a:gd name="T25" fmla="*/ 0 h 1045"/>
                <a:gd name="T26" fmla="*/ 262 w 689"/>
                <a:gd name="T27" fmla="*/ 376 h 1045"/>
                <a:gd name="T28" fmla="*/ 344 w 689"/>
                <a:gd name="T29" fmla="*/ 367 h 1045"/>
                <a:gd name="T30" fmla="*/ 689 w 689"/>
                <a:gd name="T31" fmla="*/ 706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1045">
                  <a:moveTo>
                    <a:pt x="586" y="706"/>
                  </a:moveTo>
                  <a:lnTo>
                    <a:pt x="586" y="706"/>
                  </a:lnTo>
                  <a:cubicBezTo>
                    <a:pt x="586" y="562"/>
                    <a:pt x="490" y="467"/>
                    <a:pt x="344" y="467"/>
                  </a:cubicBezTo>
                  <a:cubicBezTo>
                    <a:pt x="199" y="467"/>
                    <a:pt x="102" y="562"/>
                    <a:pt x="102" y="706"/>
                  </a:cubicBezTo>
                  <a:cubicBezTo>
                    <a:pt x="102" y="850"/>
                    <a:pt x="199" y="945"/>
                    <a:pt x="344" y="945"/>
                  </a:cubicBezTo>
                  <a:cubicBezTo>
                    <a:pt x="490" y="945"/>
                    <a:pt x="586" y="850"/>
                    <a:pt x="586" y="706"/>
                  </a:cubicBezTo>
                  <a:close/>
                  <a:moveTo>
                    <a:pt x="689" y="706"/>
                  </a:moveTo>
                  <a:lnTo>
                    <a:pt x="689" y="706"/>
                  </a:lnTo>
                  <a:cubicBezTo>
                    <a:pt x="689" y="907"/>
                    <a:pt x="544" y="1045"/>
                    <a:pt x="344" y="1045"/>
                  </a:cubicBezTo>
                  <a:cubicBezTo>
                    <a:pt x="145" y="1045"/>
                    <a:pt x="0" y="907"/>
                    <a:pt x="0" y="706"/>
                  </a:cubicBezTo>
                  <a:cubicBezTo>
                    <a:pt x="0" y="625"/>
                    <a:pt x="23" y="556"/>
                    <a:pt x="63" y="501"/>
                  </a:cubicBezTo>
                  <a:lnTo>
                    <a:pt x="399" y="0"/>
                  </a:lnTo>
                  <a:lnTo>
                    <a:pt x="515" y="0"/>
                  </a:lnTo>
                  <a:lnTo>
                    <a:pt x="262" y="376"/>
                  </a:lnTo>
                  <a:cubicBezTo>
                    <a:pt x="289" y="370"/>
                    <a:pt x="317" y="367"/>
                    <a:pt x="344" y="367"/>
                  </a:cubicBezTo>
                  <a:cubicBezTo>
                    <a:pt x="544" y="367"/>
                    <a:pt x="689" y="505"/>
                    <a:pt x="689" y="70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3" name="Freeform 55">
              <a:extLst>
                <a:ext uri="{FF2B5EF4-FFF2-40B4-BE49-F238E27FC236}">
                  <a16:creationId xmlns:a16="http://schemas.microsoft.com/office/drawing/2014/main" id="{DD11656C-806E-41D5-A653-84F1E68B3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1" y="4672"/>
              <a:ext cx="382" cy="521"/>
            </a:xfrm>
            <a:custGeom>
              <a:avLst/>
              <a:gdLst>
                <a:gd name="T0" fmla="*/ 675 w 778"/>
                <a:gd name="T1" fmla="*/ 531 h 1062"/>
                <a:gd name="T2" fmla="*/ 675 w 778"/>
                <a:gd name="T3" fmla="*/ 531 h 1062"/>
                <a:gd name="T4" fmla="*/ 389 w 778"/>
                <a:gd name="T5" fmla="*/ 99 h 1062"/>
                <a:gd name="T6" fmla="*/ 103 w 778"/>
                <a:gd name="T7" fmla="*/ 531 h 1062"/>
                <a:gd name="T8" fmla="*/ 389 w 778"/>
                <a:gd name="T9" fmla="*/ 962 h 1062"/>
                <a:gd name="T10" fmla="*/ 675 w 778"/>
                <a:gd name="T11" fmla="*/ 531 h 1062"/>
                <a:gd name="T12" fmla="*/ 0 w 778"/>
                <a:gd name="T13" fmla="*/ 531 h 1062"/>
                <a:gd name="T14" fmla="*/ 0 w 778"/>
                <a:gd name="T15" fmla="*/ 531 h 1062"/>
                <a:gd name="T16" fmla="*/ 389 w 778"/>
                <a:gd name="T17" fmla="*/ 0 h 1062"/>
                <a:gd name="T18" fmla="*/ 778 w 778"/>
                <a:gd name="T19" fmla="*/ 531 h 1062"/>
                <a:gd name="T20" fmla="*/ 389 w 778"/>
                <a:gd name="T21" fmla="*/ 1062 h 1062"/>
                <a:gd name="T22" fmla="*/ 0 w 778"/>
                <a:gd name="T23" fmla="*/ 53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8" h="1062">
                  <a:moveTo>
                    <a:pt x="675" y="531"/>
                  </a:moveTo>
                  <a:lnTo>
                    <a:pt x="675" y="531"/>
                  </a:lnTo>
                  <a:cubicBezTo>
                    <a:pt x="675" y="256"/>
                    <a:pt x="570" y="99"/>
                    <a:pt x="389" y="99"/>
                  </a:cubicBezTo>
                  <a:cubicBezTo>
                    <a:pt x="209" y="99"/>
                    <a:pt x="103" y="256"/>
                    <a:pt x="103" y="531"/>
                  </a:cubicBezTo>
                  <a:cubicBezTo>
                    <a:pt x="103" y="805"/>
                    <a:pt x="209" y="962"/>
                    <a:pt x="389" y="962"/>
                  </a:cubicBezTo>
                  <a:cubicBezTo>
                    <a:pt x="570" y="962"/>
                    <a:pt x="675" y="805"/>
                    <a:pt x="675" y="531"/>
                  </a:cubicBezTo>
                  <a:close/>
                  <a:moveTo>
                    <a:pt x="0" y="531"/>
                  </a:moveTo>
                  <a:lnTo>
                    <a:pt x="0" y="531"/>
                  </a:lnTo>
                  <a:cubicBezTo>
                    <a:pt x="0" y="214"/>
                    <a:pt x="138" y="0"/>
                    <a:pt x="389" y="0"/>
                  </a:cubicBezTo>
                  <a:cubicBezTo>
                    <a:pt x="640" y="0"/>
                    <a:pt x="778" y="214"/>
                    <a:pt x="778" y="531"/>
                  </a:cubicBezTo>
                  <a:cubicBezTo>
                    <a:pt x="778" y="848"/>
                    <a:pt x="640" y="1062"/>
                    <a:pt x="389" y="1062"/>
                  </a:cubicBezTo>
                  <a:cubicBezTo>
                    <a:pt x="138" y="1062"/>
                    <a:pt x="0" y="848"/>
                    <a:pt x="0" y="53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4" name="Freeform 56">
              <a:extLst>
                <a:ext uri="{FF2B5EF4-FFF2-40B4-BE49-F238E27FC236}">
                  <a16:creationId xmlns:a16="http://schemas.microsoft.com/office/drawing/2014/main" id="{A22E2654-B0EB-4059-BACF-3F545A0AA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4672"/>
              <a:ext cx="320" cy="512"/>
            </a:xfrm>
            <a:custGeom>
              <a:avLst/>
              <a:gdLst>
                <a:gd name="T0" fmla="*/ 0 w 652"/>
                <a:gd name="T1" fmla="*/ 952 h 1044"/>
                <a:gd name="T2" fmla="*/ 0 w 652"/>
                <a:gd name="T3" fmla="*/ 952 h 1044"/>
                <a:gd name="T4" fmla="*/ 369 w 652"/>
                <a:gd name="T5" fmla="*/ 579 h 1044"/>
                <a:gd name="T6" fmla="*/ 528 w 652"/>
                <a:gd name="T7" fmla="*/ 308 h 1044"/>
                <a:gd name="T8" fmla="*/ 321 w 652"/>
                <a:gd name="T9" fmla="*/ 99 h 1044"/>
                <a:gd name="T10" fmla="*/ 90 w 652"/>
                <a:gd name="T11" fmla="*/ 245 h 1044"/>
                <a:gd name="T12" fmla="*/ 4 w 652"/>
                <a:gd name="T13" fmla="*/ 193 h 1044"/>
                <a:gd name="T14" fmla="*/ 321 w 652"/>
                <a:gd name="T15" fmla="*/ 0 h 1044"/>
                <a:gd name="T16" fmla="*/ 630 w 652"/>
                <a:gd name="T17" fmla="*/ 308 h 1044"/>
                <a:gd name="T18" fmla="*/ 440 w 652"/>
                <a:gd name="T19" fmla="*/ 652 h 1044"/>
                <a:gd name="T20" fmla="*/ 146 w 652"/>
                <a:gd name="T21" fmla="*/ 944 h 1044"/>
                <a:gd name="T22" fmla="*/ 652 w 652"/>
                <a:gd name="T23" fmla="*/ 944 h 1044"/>
                <a:gd name="T24" fmla="*/ 652 w 652"/>
                <a:gd name="T25" fmla="*/ 1044 h 1044"/>
                <a:gd name="T26" fmla="*/ 0 w 652"/>
                <a:gd name="T27" fmla="*/ 1044 h 1044"/>
                <a:gd name="T28" fmla="*/ 0 w 652"/>
                <a:gd name="T29" fmla="*/ 95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2" h="1044">
                  <a:moveTo>
                    <a:pt x="0" y="952"/>
                  </a:moveTo>
                  <a:lnTo>
                    <a:pt x="0" y="952"/>
                  </a:lnTo>
                  <a:lnTo>
                    <a:pt x="369" y="579"/>
                  </a:lnTo>
                  <a:cubicBezTo>
                    <a:pt x="456" y="493"/>
                    <a:pt x="528" y="403"/>
                    <a:pt x="528" y="308"/>
                  </a:cubicBezTo>
                  <a:cubicBezTo>
                    <a:pt x="528" y="168"/>
                    <a:pt x="426" y="99"/>
                    <a:pt x="321" y="99"/>
                  </a:cubicBezTo>
                  <a:cubicBezTo>
                    <a:pt x="221" y="99"/>
                    <a:pt x="140" y="143"/>
                    <a:pt x="90" y="245"/>
                  </a:cubicBezTo>
                  <a:lnTo>
                    <a:pt x="4" y="193"/>
                  </a:lnTo>
                  <a:cubicBezTo>
                    <a:pt x="70" y="63"/>
                    <a:pt x="190" y="0"/>
                    <a:pt x="321" y="0"/>
                  </a:cubicBezTo>
                  <a:cubicBezTo>
                    <a:pt x="473" y="0"/>
                    <a:pt x="630" y="107"/>
                    <a:pt x="630" y="308"/>
                  </a:cubicBezTo>
                  <a:cubicBezTo>
                    <a:pt x="630" y="438"/>
                    <a:pt x="544" y="548"/>
                    <a:pt x="440" y="652"/>
                  </a:cubicBezTo>
                  <a:lnTo>
                    <a:pt x="146" y="944"/>
                  </a:lnTo>
                  <a:lnTo>
                    <a:pt x="652" y="944"/>
                  </a:lnTo>
                  <a:lnTo>
                    <a:pt x="652" y="1044"/>
                  </a:lnTo>
                  <a:lnTo>
                    <a:pt x="0" y="1044"/>
                  </a:lnTo>
                  <a:lnTo>
                    <a:pt x="0" y="95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5" name="Freeform 57">
              <a:extLst>
                <a:ext uri="{FF2B5EF4-FFF2-40B4-BE49-F238E27FC236}">
                  <a16:creationId xmlns:a16="http://schemas.microsoft.com/office/drawing/2014/main" id="{20B716E4-EBB0-4207-A551-0515F711E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4680"/>
              <a:ext cx="310" cy="504"/>
            </a:xfrm>
            <a:custGeom>
              <a:avLst/>
              <a:gdLst>
                <a:gd name="T0" fmla="*/ 631 w 631"/>
                <a:gd name="T1" fmla="*/ 0 h 1027"/>
                <a:gd name="T2" fmla="*/ 631 w 631"/>
                <a:gd name="T3" fmla="*/ 0 h 1027"/>
                <a:gd name="T4" fmla="*/ 631 w 631"/>
                <a:gd name="T5" fmla="*/ 97 h 1027"/>
                <a:gd name="T6" fmla="*/ 243 w 631"/>
                <a:gd name="T7" fmla="*/ 1027 h 1027"/>
                <a:gd name="T8" fmla="*/ 136 w 631"/>
                <a:gd name="T9" fmla="*/ 1027 h 1027"/>
                <a:gd name="T10" fmla="*/ 523 w 631"/>
                <a:gd name="T11" fmla="*/ 97 h 1027"/>
                <a:gd name="T12" fmla="*/ 0 w 631"/>
                <a:gd name="T13" fmla="*/ 97 h 1027"/>
                <a:gd name="T14" fmla="*/ 0 w 631"/>
                <a:gd name="T15" fmla="*/ 0 h 1027"/>
                <a:gd name="T16" fmla="*/ 631 w 631"/>
                <a:gd name="T17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1" h="1027">
                  <a:moveTo>
                    <a:pt x="631" y="0"/>
                  </a:moveTo>
                  <a:lnTo>
                    <a:pt x="631" y="0"/>
                  </a:lnTo>
                  <a:lnTo>
                    <a:pt x="631" y="97"/>
                  </a:lnTo>
                  <a:lnTo>
                    <a:pt x="243" y="1027"/>
                  </a:lnTo>
                  <a:lnTo>
                    <a:pt x="136" y="1027"/>
                  </a:lnTo>
                  <a:lnTo>
                    <a:pt x="523" y="97"/>
                  </a:lnTo>
                  <a:lnTo>
                    <a:pt x="0" y="97"/>
                  </a:lnTo>
                  <a:lnTo>
                    <a:pt x="0" y="0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66" name="Freeform 6">
            <a:extLst>
              <a:ext uri="{FF2B5EF4-FFF2-40B4-BE49-F238E27FC236}">
                <a16:creationId xmlns:a16="http://schemas.microsoft.com/office/drawing/2014/main" id="{4ED6C61D-7122-4228-988B-EBF4AC4AB16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680031" y="4359592"/>
            <a:ext cx="176165" cy="2084071"/>
          </a:xfrm>
          <a:custGeom>
            <a:avLst/>
            <a:gdLst>
              <a:gd name="T0" fmla="*/ 1608 w 2447"/>
              <a:gd name="T1" fmla="*/ 626 h 29125"/>
              <a:gd name="T2" fmla="*/ 1923 w 2447"/>
              <a:gd name="T3" fmla="*/ 728 h 29125"/>
              <a:gd name="T4" fmla="*/ 575 w 2447"/>
              <a:gd name="T5" fmla="*/ 1552 h 29125"/>
              <a:gd name="T6" fmla="*/ 1230 w 2447"/>
              <a:gd name="T7" fmla="*/ 2955 h 29125"/>
              <a:gd name="T8" fmla="*/ 575 w 2447"/>
              <a:gd name="T9" fmla="*/ 1552 h 29125"/>
              <a:gd name="T10" fmla="*/ 1230 w 2447"/>
              <a:gd name="T11" fmla="*/ 2617 h 29125"/>
              <a:gd name="T12" fmla="*/ 1920 w 2447"/>
              <a:gd name="T13" fmla="*/ 3331 h 29125"/>
              <a:gd name="T14" fmla="*/ 575 w 2447"/>
              <a:gd name="T15" fmla="*/ 4207 h 29125"/>
              <a:gd name="T16" fmla="*/ 1682 w 2447"/>
              <a:gd name="T17" fmla="*/ 4207 h 29125"/>
              <a:gd name="T18" fmla="*/ 2447 w 2447"/>
              <a:gd name="T19" fmla="*/ 4561 h 29125"/>
              <a:gd name="T20" fmla="*/ 1209 w 2447"/>
              <a:gd name="T21" fmla="*/ 4207 h 29125"/>
              <a:gd name="T22" fmla="*/ 549 w 2447"/>
              <a:gd name="T23" fmla="*/ 5401 h 29125"/>
              <a:gd name="T24" fmla="*/ 1886 w 2447"/>
              <a:gd name="T25" fmla="*/ 5800 h 29125"/>
              <a:gd name="T26" fmla="*/ 538 w 2447"/>
              <a:gd name="T27" fmla="*/ 7115 h 29125"/>
              <a:gd name="T28" fmla="*/ 869 w 2447"/>
              <a:gd name="T29" fmla="*/ 7115 h 29125"/>
              <a:gd name="T30" fmla="*/ 869 w 2447"/>
              <a:gd name="T31" fmla="*/ 7115 h 29125"/>
              <a:gd name="T32" fmla="*/ 1697 w 2447"/>
              <a:gd name="T33" fmla="*/ 7959 h 29125"/>
              <a:gd name="T34" fmla="*/ 1230 w 2447"/>
              <a:gd name="T35" fmla="*/ 9475 h 29125"/>
              <a:gd name="T36" fmla="*/ 1230 w 2447"/>
              <a:gd name="T37" fmla="*/ 9814 h 29125"/>
              <a:gd name="T38" fmla="*/ 549 w 2447"/>
              <a:gd name="T39" fmla="*/ 9935 h 29125"/>
              <a:gd name="T40" fmla="*/ 1886 w 2447"/>
              <a:gd name="T41" fmla="*/ 10333 h 29125"/>
              <a:gd name="T42" fmla="*/ 1414 w 2447"/>
              <a:gd name="T43" fmla="*/ 11197 h 29125"/>
              <a:gd name="T44" fmla="*/ 877 w 2447"/>
              <a:gd name="T45" fmla="*/ 10909 h 29125"/>
              <a:gd name="T46" fmla="*/ 1414 w 2447"/>
              <a:gd name="T47" fmla="*/ 11197 h 29125"/>
              <a:gd name="T48" fmla="*/ 575 w 2447"/>
              <a:gd name="T49" fmla="*/ 13634 h 29125"/>
              <a:gd name="T50" fmla="*/ 575 w 2447"/>
              <a:gd name="T51" fmla="*/ 12271 h 29125"/>
              <a:gd name="T52" fmla="*/ 900 w 2447"/>
              <a:gd name="T53" fmla="*/ 14093 h 29125"/>
              <a:gd name="T54" fmla="*/ 310 w 2447"/>
              <a:gd name="T55" fmla="*/ 14432 h 29125"/>
              <a:gd name="T56" fmla="*/ 1445 w 2447"/>
              <a:gd name="T57" fmla="*/ 14432 h 29125"/>
              <a:gd name="T58" fmla="*/ 211 w 2447"/>
              <a:gd name="T59" fmla="*/ 15277 h 29125"/>
              <a:gd name="T60" fmla="*/ 575 w 2447"/>
              <a:gd name="T61" fmla="*/ 15237 h 29125"/>
              <a:gd name="T62" fmla="*/ 549 w 2447"/>
              <a:gd name="T63" fmla="*/ 15476 h 29125"/>
              <a:gd name="T64" fmla="*/ 1886 w 2447"/>
              <a:gd name="T65" fmla="*/ 16213 h 29125"/>
              <a:gd name="T66" fmla="*/ 575 w 2447"/>
              <a:gd name="T67" fmla="*/ 16566 h 29125"/>
              <a:gd name="T68" fmla="*/ 1338 w 2447"/>
              <a:gd name="T69" fmla="*/ 17452 h 29125"/>
              <a:gd name="T70" fmla="*/ 1739 w 2447"/>
              <a:gd name="T71" fmla="*/ 16904 h 29125"/>
              <a:gd name="T72" fmla="*/ 1414 w 2447"/>
              <a:gd name="T73" fmla="*/ 18294 h 29125"/>
              <a:gd name="T74" fmla="*/ 877 w 2447"/>
              <a:gd name="T75" fmla="*/ 18006 h 29125"/>
              <a:gd name="T76" fmla="*/ 1414 w 2447"/>
              <a:gd name="T77" fmla="*/ 18294 h 29125"/>
              <a:gd name="T78" fmla="*/ 1642 w 2447"/>
              <a:gd name="T79" fmla="*/ 19551 h 29125"/>
              <a:gd name="T80" fmla="*/ 1230 w 2447"/>
              <a:gd name="T81" fmla="*/ 19485 h 29125"/>
              <a:gd name="T82" fmla="*/ 1107 w 2447"/>
              <a:gd name="T83" fmla="*/ 20493 h 29125"/>
              <a:gd name="T84" fmla="*/ 974 w 2447"/>
              <a:gd name="T85" fmla="*/ 21330 h 29125"/>
              <a:gd name="T86" fmla="*/ 1616 w 2447"/>
              <a:gd name="T87" fmla="*/ 21542 h 29125"/>
              <a:gd name="T88" fmla="*/ 947 w 2447"/>
              <a:gd name="T89" fmla="*/ 21692 h 29125"/>
              <a:gd name="T90" fmla="*/ 575 w 2447"/>
              <a:gd name="T91" fmla="*/ 22938 h 29125"/>
              <a:gd name="T92" fmla="*/ 549 w 2447"/>
              <a:gd name="T93" fmla="*/ 22201 h 29125"/>
              <a:gd name="T94" fmla="*/ 1642 w 2447"/>
              <a:gd name="T95" fmla="*/ 23282 h 29125"/>
              <a:gd name="T96" fmla="*/ 1230 w 2447"/>
              <a:gd name="T97" fmla="*/ 23216 h 29125"/>
              <a:gd name="T98" fmla="*/ 1107 w 2447"/>
              <a:gd name="T99" fmla="*/ 24224 h 29125"/>
              <a:gd name="T100" fmla="*/ 51 w 2447"/>
              <a:gd name="T101" fmla="*/ 25850 h 29125"/>
              <a:gd name="T102" fmla="*/ 1923 w 2447"/>
              <a:gd name="T103" fmla="*/ 25425 h 29125"/>
              <a:gd name="T104" fmla="*/ 1230 w 2447"/>
              <a:gd name="T105" fmla="*/ 25124 h 29125"/>
              <a:gd name="T106" fmla="*/ 575 w 2447"/>
              <a:gd name="T107" fmla="*/ 26753 h 29125"/>
              <a:gd name="T108" fmla="*/ 2096 w 2447"/>
              <a:gd name="T109" fmla="*/ 27561 h 29125"/>
              <a:gd name="T110" fmla="*/ 1414 w 2447"/>
              <a:gd name="T111" fmla="*/ 28133 h 29125"/>
              <a:gd name="T112" fmla="*/ 1047 w 2447"/>
              <a:gd name="T113" fmla="*/ 28136 h 29125"/>
              <a:gd name="T114" fmla="*/ 1582 w 2447"/>
              <a:gd name="T115" fmla="*/ 27840 h 29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47" h="29125">
                <a:moveTo>
                  <a:pt x="575" y="0"/>
                </a:moveTo>
                <a:lnTo>
                  <a:pt x="575" y="0"/>
                </a:lnTo>
                <a:lnTo>
                  <a:pt x="575" y="337"/>
                </a:lnTo>
                <a:lnTo>
                  <a:pt x="1283" y="337"/>
                </a:lnTo>
                <a:cubicBezTo>
                  <a:pt x="1511" y="337"/>
                  <a:pt x="1608" y="461"/>
                  <a:pt x="1608" y="626"/>
                </a:cubicBezTo>
                <a:cubicBezTo>
                  <a:pt x="1608" y="778"/>
                  <a:pt x="1516" y="885"/>
                  <a:pt x="1338" y="885"/>
                </a:cubicBezTo>
                <a:lnTo>
                  <a:pt x="575" y="885"/>
                </a:lnTo>
                <a:lnTo>
                  <a:pt x="575" y="1224"/>
                </a:lnTo>
                <a:lnTo>
                  <a:pt x="1380" y="1224"/>
                </a:lnTo>
                <a:cubicBezTo>
                  <a:pt x="1729" y="1224"/>
                  <a:pt x="1923" y="1007"/>
                  <a:pt x="1923" y="728"/>
                </a:cubicBezTo>
                <a:cubicBezTo>
                  <a:pt x="1923" y="552"/>
                  <a:pt x="1857" y="416"/>
                  <a:pt x="1739" y="337"/>
                </a:cubicBezTo>
                <a:lnTo>
                  <a:pt x="1886" y="337"/>
                </a:lnTo>
                <a:lnTo>
                  <a:pt x="1886" y="0"/>
                </a:lnTo>
                <a:lnTo>
                  <a:pt x="575" y="0"/>
                </a:lnTo>
                <a:close/>
                <a:moveTo>
                  <a:pt x="575" y="1552"/>
                </a:moveTo>
                <a:lnTo>
                  <a:pt x="575" y="1552"/>
                </a:lnTo>
                <a:lnTo>
                  <a:pt x="575" y="1891"/>
                </a:lnTo>
                <a:lnTo>
                  <a:pt x="730" y="1891"/>
                </a:lnTo>
                <a:cubicBezTo>
                  <a:pt x="612" y="1985"/>
                  <a:pt x="538" y="2127"/>
                  <a:pt x="538" y="2318"/>
                </a:cubicBezTo>
                <a:cubicBezTo>
                  <a:pt x="538" y="2667"/>
                  <a:pt x="840" y="2955"/>
                  <a:pt x="1230" y="2955"/>
                </a:cubicBezTo>
                <a:cubicBezTo>
                  <a:pt x="1621" y="2955"/>
                  <a:pt x="1923" y="2667"/>
                  <a:pt x="1923" y="2318"/>
                </a:cubicBezTo>
                <a:cubicBezTo>
                  <a:pt x="1923" y="2127"/>
                  <a:pt x="1849" y="1985"/>
                  <a:pt x="1731" y="1891"/>
                </a:cubicBezTo>
                <a:lnTo>
                  <a:pt x="1886" y="1891"/>
                </a:lnTo>
                <a:lnTo>
                  <a:pt x="1886" y="1552"/>
                </a:lnTo>
                <a:lnTo>
                  <a:pt x="575" y="1552"/>
                </a:lnTo>
                <a:close/>
                <a:moveTo>
                  <a:pt x="861" y="2256"/>
                </a:moveTo>
                <a:lnTo>
                  <a:pt x="861" y="2256"/>
                </a:lnTo>
                <a:cubicBezTo>
                  <a:pt x="861" y="2045"/>
                  <a:pt x="1010" y="1891"/>
                  <a:pt x="1230" y="1891"/>
                </a:cubicBezTo>
                <a:cubicBezTo>
                  <a:pt x="1450" y="1891"/>
                  <a:pt x="1600" y="2045"/>
                  <a:pt x="1600" y="2256"/>
                </a:cubicBezTo>
                <a:cubicBezTo>
                  <a:pt x="1600" y="2463"/>
                  <a:pt x="1450" y="2617"/>
                  <a:pt x="1230" y="2617"/>
                </a:cubicBezTo>
                <a:cubicBezTo>
                  <a:pt x="1010" y="2617"/>
                  <a:pt x="861" y="2463"/>
                  <a:pt x="861" y="2256"/>
                </a:cubicBezTo>
                <a:close/>
                <a:moveTo>
                  <a:pt x="1474" y="3331"/>
                </a:moveTo>
                <a:lnTo>
                  <a:pt x="1474" y="3331"/>
                </a:lnTo>
                <a:cubicBezTo>
                  <a:pt x="1474" y="3454"/>
                  <a:pt x="1574" y="3554"/>
                  <a:pt x="1697" y="3554"/>
                </a:cubicBezTo>
                <a:cubicBezTo>
                  <a:pt x="1821" y="3554"/>
                  <a:pt x="1920" y="3454"/>
                  <a:pt x="1920" y="3331"/>
                </a:cubicBezTo>
                <a:cubicBezTo>
                  <a:pt x="1920" y="3207"/>
                  <a:pt x="1821" y="3108"/>
                  <a:pt x="1697" y="3108"/>
                </a:cubicBezTo>
                <a:cubicBezTo>
                  <a:pt x="1574" y="3108"/>
                  <a:pt x="1474" y="3207"/>
                  <a:pt x="1474" y="3331"/>
                </a:cubicBezTo>
                <a:close/>
                <a:moveTo>
                  <a:pt x="575" y="3877"/>
                </a:moveTo>
                <a:lnTo>
                  <a:pt x="575" y="3877"/>
                </a:lnTo>
                <a:lnTo>
                  <a:pt x="575" y="4207"/>
                </a:lnTo>
                <a:lnTo>
                  <a:pt x="738" y="4207"/>
                </a:lnTo>
                <a:cubicBezTo>
                  <a:pt x="614" y="4299"/>
                  <a:pt x="538" y="4441"/>
                  <a:pt x="538" y="4627"/>
                </a:cubicBezTo>
                <a:cubicBezTo>
                  <a:pt x="538" y="4999"/>
                  <a:pt x="842" y="5280"/>
                  <a:pt x="1209" y="5280"/>
                </a:cubicBezTo>
                <a:cubicBezTo>
                  <a:pt x="1580" y="5280"/>
                  <a:pt x="1881" y="4999"/>
                  <a:pt x="1881" y="4627"/>
                </a:cubicBezTo>
                <a:cubicBezTo>
                  <a:pt x="1881" y="4441"/>
                  <a:pt x="1805" y="4299"/>
                  <a:pt x="1682" y="4207"/>
                </a:cubicBezTo>
                <a:lnTo>
                  <a:pt x="1823" y="4207"/>
                </a:lnTo>
                <a:cubicBezTo>
                  <a:pt x="2031" y="4207"/>
                  <a:pt x="2146" y="4339"/>
                  <a:pt x="2146" y="4551"/>
                </a:cubicBezTo>
                <a:cubicBezTo>
                  <a:pt x="2146" y="4753"/>
                  <a:pt x="2064" y="4840"/>
                  <a:pt x="1962" y="4895"/>
                </a:cubicBezTo>
                <a:lnTo>
                  <a:pt x="2127" y="5183"/>
                </a:lnTo>
                <a:cubicBezTo>
                  <a:pt x="2340" y="5068"/>
                  <a:pt x="2447" y="4842"/>
                  <a:pt x="2447" y="4561"/>
                </a:cubicBezTo>
                <a:cubicBezTo>
                  <a:pt x="2447" y="4215"/>
                  <a:pt x="2253" y="3877"/>
                  <a:pt x="1823" y="3877"/>
                </a:cubicBezTo>
                <a:lnTo>
                  <a:pt x="575" y="3877"/>
                </a:lnTo>
                <a:close/>
                <a:moveTo>
                  <a:pt x="853" y="4575"/>
                </a:moveTo>
                <a:lnTo>
                  <a:pt x="853" y="4575"/>
                </a:lnTo>
                <a:cubicBezTo>
                  <a:pt x="853" y="4362"/>
                  <a:pt x="1002" y="4207"/>
                  <a:pt x="1209" y="4207"/>
                </a:cubicBezTo>
                <a:cubicBezTo>
                  <a:pt x="1420" y="4207"/>
                  <a:pt x="1569" y="4362"/>
                  <a:pt x="1569" y="4575"/>
                </a:cubicBezTo>
                <a:cubicBezTo>
                  <a:pt x="1569" y="4787"/>
                  <a:pt x="1420" y="4942"/>
                  <a:pt x="1209" y="4942"/>
                </a:cubicBezTo>
                <a:cubicBezTo>
                  <a:pt x="1002" y="4942"/>
                  <a:pt x="853" y="4787"/>
                  <a:pt x="853" y="4575"/>
                </a:cubicBezTo>
                <a:close/>
                <a:moveTo>
                  <a:pt x="549" y="5401"/>
                </a:moveTo>
                <a:lnTo>
                  <a:pt x="549" y="5401"/>
                </a:lnTo>
                <a:cubicBezTo>
                  <a:pt x="549" y="5567"/>
                  <a:pt x="622" y="5732"/>
                  <a:pt x="800" y="5800"/>
                </a:cubicBezTo>
                <a:lnTo>
                  <a:pt x="575" y="5800"/>
                </a:lnTo>
                <a:lnTo>
                  <a:pt x="575" y="6138"/>
                </a:lnTo>
                <a:lnTo>
                  <a:pt x="1886" y="6138"/>
                </a:lnTo>
                <a:lnTo>
                  <a:pt x="1886" y="5800"/>
                </a:lnTo>
                <a:lnTo>
                  <a:pt x="1259" y="5800"/>
                </a:lnTo>
                <a:cubicBezTo>
                  <a:pt x="984" y="5800"/>
                  <a:pt x="906" y="5577"/>
                  <a:pt x="926" y="5401"/>
                </a:cubicBezTo>
                <a:lnTo>
                  <a:pt x="549" y="5401"/>
                </a:lnTo>
                <a:close/>
                <a:moveTo>
                  <a:pt x="538" y="7115"/>
                </a:moveTo>
                <a:lnTo>
                  <a:pt x="538" y="7115"/>
                </a:lnTo>
                <a:cubicBezTo>
                  <a:pt x="538" y="7500"/>
                  <a:pt x="840" y="7807"/>
                  <a:pt x="1230" y="7807"/>
                </a:cubicBezTo>
                <a:cubicBezTo>
                  <a:pt x="1621" y="7807"/>
                  <a:pt x="1923" y="7500"/>
                  <a:pt x="1923" y="7115"/>
                </a:cubicBezTo>
                <a:cubicBezTo>
                  <a:pt x="1923" y="6729"/>
                  <a:pt x="1621" y="6419"/>
                  <a:pt x="1230" y="6419"/>
                </a:cubicBezTo>
                <a:cubicBezTo>
                  <a:pt x="840" y="6419"/>
                  <a:pt x="538" y="6729"/>
                  <a:pt x="538" y="7115"/>
                </a:cubicBezTo>
                <a:close/>
                <a:moveTo>
                  <a:pt x="869" y="7115"/>
                </a:moveTo>
                <a:lnTo>
                  <a:pt x="869" y="7115"/>
                </a:lnTo>
                <a:cubicBezTo>
                  <a:pt x="869" y="6913"/>
                  <a:pt x="1018" y="6758"/>
                  <a:pt x="1230" y="6758"/>
                </a:cubicBezTo>
                <a:cubicBezTo>
                  <a:pt x="1443" y="6758"/>
                  <a:pt x="1592" y="6913"/>
                  <a:pt x="1592" y="7115"/>
                </a:cubicBezTo>
                <a:cubicBezTo>
                  <a:pt x="1592" y="7313"/>
                  <a:pt x="1443" y="7468"/>
                  <a:pt x="1230" y="7468"/>
                </a:cubicBezTo>
                <a:cubicBezTo>
                  <a:pt x="1018" y="7468"/>
                  <a:pt x="869" y="7313"/>
                  <a:pt x="869" y="7115"/>
                </a:cubicBezTo>
                <a:close/>
                <a:moveTo>
                  <a:pt x="1474" y="8182"/>
                </a:moveTo>
                <a:lnTo>
                  <a:pt x="1474" y="8182"/>
                </a:lnTo>
                <a:cubicBezTo>
                  <a:pt x="1474" y="8305"/>
                  <a:pt x="1574" y="8405"/>
                  <a:pt x="1697" y="8405"/>
                </a:cubicBezTo>
                <a:cubicBezTo>
                  <a:pt x="1821" y="8405"/>
                  <a:pt x="1920" y="8305"/>
                  <a:pt x="1920" y="8182"/>
                </a:cubicBezTo>
                <a:cubicBezTo>
                  <a:pt x="1920" y="8059"/>
                  <a:pt x="1821" y="7959"/>
                  <a:pt x="1697" y="7959"/>
                </a:cubicBezTo>
                <a:cubicBezTo>
                  <a:pt x="1574" y="7959"/>
                  <a:pt x="1474" y="8059"/>
                  <a:pt x="1474" y="8182"/>
                </a:cubicBezTo>
                <a:close/>
                <a:moveTo>
                  <a:pt x="1414" y="8823"/>
                </a:moveTo>
                <a:lnTo>
                  <a:pt x="1414" y="8823"/>
                </a:lnTo>
                <a:cubicBezTo>
                  <a:pt x="1522" y="8875"/>
                  <a:pt x="1587" y="8988"/>
                  <a:pt x="1587" y="9124"/>
                </a:cubicBezTo>
                <a:cubicBezTo>
                  <a:pt x="1587" y="9326"/>
                  <a:pt x="1438" y="9475"/>
                  <a:pt x="1230" y="9475"/>
                </a:cubicBezTo>
                <a:cubicBezTo>
                  <a:pt x="1021" y="9475"/>
                  <a:pt x="871" y="9326"/>
                  <a:pt x="871" y="9124"/>
                </a:cubicBezTo>
                <a:cubicBezTo>
                  <a:pt x="871" y="8990"/>
                  <a:pt x="939" y="8878"/>
                  <a:pt x="1047" y="8825"/>
                </a:cubicBezTo>
                <a:lnTo>
                  <a:pt x="877" y="8534"/>
                </a:lnTo>
                <a:cubicBezTo>
                  <a:pt x="675" y="8642"/>
                  <a:pt x="538" y="8865"/>
                  <a:pt x="538" y="9121"/>
                </a:cubicBezTo>
                <a:cubicBezTo>
                  <a:pt x="538" y="9520"/>
                  <a:pt x="840" y="9814"/>
                  <a:pt x="1230" y="9814"/>
                </a:cubicBezTo>
                <a:cubicBezTo>
                  <a:pt x="1621" y="9814"/>
                  <a:pt x="1923" y="9520"/>
                  <a:pt x="1923" y="9121"/>
                </a:cubicBezTo>
                <a:cubicBezTo>
                  <a:pt x="1923" y="8865"/>
                  <a:pt x="1786" y="8642"/>
                  <a:pt x="1582" y="8529"/>
                </a:cubicBezTo>
                <a:lnTo>
                  <a:pt x="1414" y="8823"/>
                </a:lnTo>
                <a:close/>
                <a:moveTo>
                  <a:pt x="549" y="9935"/>
                </a:moveTo>
                <a:lnTo>
                  <a:pt x="549" y="9935"/>
                </a:lnTo>
                <a:cubicBezTo>
                  <a:pt x="549" y="10100"/>
                  <a:pt x="622" y="10265"/>
                  <a:pt x="800" y="10333"/>
                </a:cubicBezTo>
                <a:lnTo>
                  <a:pt x="575" y="10333"/>
                </a:lnTo>
                <a:lnTo>
                  <a:pt x="575" y="10672"/>
                </a:lnTo>
                <a:lnTo>
                  <a:pt x="1886" y="10672"/>
                </a:lnTo>
                <a:lnTo>
                  <a:pt x="1886" y="10333"/>
                </a:lnTo>
                <a:lnTo>
                  <a:pt x="1259" y="10333"/>
                </a:lnTo>
                <a:cubicBezTo>
                  <a:pt x="984" y="10333"/>
                  <a:pt x="906" y="10111"/>
                  <a:pt x="926" y="9935"/>
                </a:cubicBezTo>
                <a:lnTo>
                  <a:pt x="549" y="9935"/>
                </a:lnTo>
                <a:close/>
                <a:moveTo>
                  <a:pt x="1414" y="11197"/>
                </a:moveTo>
                <a:lnTo>
                  <a:pt x="1414" y="11197"/>
                </a:lnTo>
                <a:cubicBezTo>
                  <a:pt x="1522" y="11249"/>
                  <a:pt x="1587" y="11362"/>
                  <a:pt x="1587" y="11499"/>
                </a:cubicBezTo>
                <a:cubicBezTo>
                  <a:pt x="1587" y="11701"/>
                  <a:pt x="1438" y="11850"/>
                  <a:pt x="1230" y="11850"/>
                </a:cubicBezTo>
                <a:cubicBezTo>
                  <a:pt x="1021" y="11850"/>
                  <a:pt x="871" y="11701"/>
                  <a:pt x="871" y="11499"/>
                </a:cubicBezTo>
                <a:cubicBezTo>
                  <a:pt x="871" y="11365"/>
                  <a:pt x="939" y="11252"/>
                  <a:pt x="1047" y="11200"/>
                </a:cubicBezTo>
                <a:lnTo>
                  <a:pt x="877" y="10909"/>
                </a:lnTo>
                <a:cubicBezTo>
                  <a:pt x="675" y="11016"/>
                  <a:pt x="538" y="11239"/>
                  <a:pt x="538" y="11496"/>
                </a:cubicBezTo>
                <a:cubicBezTo>
                  <a:pt x="538" y="11895"/>
                  <a:pt x="840" y="12188"/>
                  <a:pt x="1230" y="12188"/>
                </a:cubicBezTo>
                <a:cubicBezTo>
                  <a:pt x="1621" y="12188"/>
                  <a:pt x="1923" y="11895"/>
                  <a:pt x="1923" y="11496"/>
                </a:cubicBezTo>
                <a:cubicBezTo>
                  <a:pt x="1923" y="11239"/>
                  <a:pt x="1786" y="11016"/>
                  <a:pt x="1582" y="10903"/>
                </a:cubicBezTo>
                <a:lnTo>
                  <a:pt x="1414" y="11197"/>
                </a:lnTo>
                <a:close/>
                <a:moveTo>
                  <a:pt x="575" y="12633"/>
                </a:moveTo>
                <a:lnTo>
                  <a:pt x="575" y="12633"/>
                </a:lnTo>
                <a:lnTo>
                  <a:pt x="1456" y="12923"/>
                </a:lnTo>
                <a:lnTo>
                  <a:pt x="575" y="13264"/>
                </a:lnTo>
                <a:lnTo>
                  <a:pt x="575" y="13634"/>
                </a:lnTo>
                <a:lnTo>
                  <a:pt x="1844" y="13097"/>
                </a:lnTo>
                <a:cubicBezTo>
                  <a:pt x="2020" y="13159"/>
                  <a:pt x="2098" y="13254"/>
                  <a:pt x="2096" y="13440"/>
                </a:cubicBezTo>
                <a:lnTo>
                  <a:pt x="2411" y="13440"/>
                </a:lnTo>
                <a:cubicBezTo>
                  <a:pt x="2429" y="13107"/>
                  <a:pt x="2264" y="12884"/>
                  <a:pt x="1886" y="12748"/>
                </a:cubicBezTo>
                <a:lnTo>
                  <a:pt x="575" y="12271"/>
                </a:lnTo>
                <a:lnTo>
                  <a:pt x="575" y="12633"/>
                </a:lnTo>
                <a:close/>
                <a:moveTo>
                  <a:pt x="1580" y="13797"/>
                </a:moveTo>
                <a:lnTo>
                  <a:pt x="1580" y="13797"/>
                </a:lnTo>
                <a:cubicBezTo>
                  <a:pt x="1590" y="13991"/>
                  <a:pt x="1587" y="14093"/>
                  <a:pt x="1445" y="14093"/>
                </a:cubicBezTo>
                <a:lnTo>
                  <a:pt x="900" y="14093"/>
                </a:lnTo>
                <a:lnTo>
                  <a:pt x="900" y="13797"/>
                </a:lnTo>
                <a:lnTo>
                  <a:pt x="575" y="13797"/>
                </a:lnTo>
                <a:lnTo>
                  <a:pt x="575" y="14093"/>
                </a:lnTo>
                <a:lnTo>
                  <a:pt x="208" y="14093"/>
                </a:lnTo>
                <a:lnTo>
                  <a:pt x="310" y="14432"/>
                </a:lnTo>
                <a:lnTo>
                  <a:pt x="575" y="14432"/>
                </a:lnTo>
                <a:lnTo>
                  <a:pt x="575" y="14660"/>
                </a:lnTo>
                <a:lnTo>
                  <a:pt x="900" y="14660"/>
                </a:lnTo>
                <a:lnTo>
                  <a:pt x="900" y="14432"/>
                </a:lnTo>
                <a:lnTo>
                  <a:pt x="1445" y="14432"/>
                </a:lnTo>
                <a:cubicBezTo>
                  <a:pt x="1800" y="14432"/>
                  <a:pt x="1939" y="14272"/>
                  <a:pt x="1886" y="13797"/>
                </a:cubicBezTo>
                <a:lnTo>
                  <a:pt x="1580" y="13797"/>
                </a:lnTo>
                <a:close/>
                <a:moveTo>
                  <a:pt x="0" y="15069"/>
                </a:moveTo>
                <a:lnTo>
                  <a:pt x="0" y="15069"/>
                </a:lnTo>
                <a:cubicBezTo>
                  <a:pt x="0" y="15182"/>
                  <a:pt x="98" y="15277"/>
                  <a:pt x="211" y="15277"/>
                </a:cubicBezTo>
                <a:cubicBezTo>
                  <a:pt x="323" y="15277"/>
                  <a:pt x="418" y="15182"/>
                  <a:pt x="418" y="15069"/>
                </a:cubicBezTo>
                <a:cubicBezTo>
                  <a:pt x="418" y="14954"/>
                  <a:pt x="323" y="14859"/>
                  <a:pt x="211" y="14859"/>
                </a:cubicBezTo>
                <a:cubicBezTo>
                  <a:pt x="98" y="14859"/>
                  <a:pt x="0" y="14954"/>
                  <a:pt x="0" y="15069"/>
                </a:cubicBezTo>
                <a:close/>
                <a:moveTo>
                  <a:pt x="575" y="15237"/>
                </a:moveTo>
                <a:lnTo>
                  <a:pt x="575" y="15237"/>
                </a:lnTo>
                <a:lnTo>
                  <a:pt x="1886" y="15237"/>
                </a:lnTo>
                <a:lnTo>
                  <a:pt x="1886" y="14899"/>
                </a:lnTo>
                <a:lnTo>
                  <a:pt x="575" y="14899"/>
                </a:lnTo>
                <a:lnTo>
                  <a:pt x="575" y="15237"/>
                </a:lnTo>
                <a:close/>
                <a:moveTo>
                  <a:pt x="549" y="15476"/>
                </a:moveTo>
                <a:lnTo>
                  <a:pt x="549" y="15476"/>
                </a:lnTo>
                <a:cubicBezTo>
                  <a:pt x="549" y="15641"/>
                  <a:pt x="622" y="15807"/>
                  <a:pt x="800" y="15875"/>
                </a:cubicBezTo>
                <a:lnTo>
                  <a:pt x="575" y="15875"/>
                </a:lnTo>
                <a:lnTo>
                  <a:pt x="575" y="16213"/>
                </a:lnTo>
                <a:lnTo>
                  <a:pt x="1886" y="16213"/>
                </a:lnTo>
                <a:lnTo>
                  <a:pt x="1886" y="15875"/>
                </a:lnTo>
                <a:lnTo>
                  <a:pt x="1259" y="15875"/>
                </a:lnTo>
                <a:cubicBezTo>
                  <a:pt x="984" y="15875"/>
                  <a:pt x="906" y="15652"/>
                  <a:pt x="926" y="15476"/>
                </a:cubicBezTo>
                <a:lnTo>
                  <a:pt x="549" y="15476"/>
                </a:lnTo>
                <a:close/>
                <a:moveTo>
                  <a:pt x="575" y="16566"/>
                </a:moveTo>
                <a:lnTo>
                  <a:pt x="575" y="16566"/>
                </a:lnTo>
                <a:lnTo>
                  <a:pt x="575" y="16904"/>
                </a:lnTo>
                <a:lnTo>
                  <a:pt x="1283" y="16904"/>
                </a:lnTo>
                <a:cubicBezTo>
                  <a:pt x="1511" y="16904"/>
                  <a:pt x="1608" y="17027"/>
                  <a:pt x="1608" y="17192"/>
                </a:cubicBezTo>
                <a:cubicBezTo>
                  <a:pt x="1608" y="17344"/>
                  <a:pt x="1516" y="17452"/>
                  <a:pt x="1338" y="17452"/>
                </a:cubicBezTo>
                <a:lnTo>
                  <a:pt x="575" y="17452"/>
                </a:lnTo>
                <a:lnTo>
                  <a:pt x="575" y="17790"/>
                </a:lnTo>
                <a:lnTo>
                  <a:pt x="1380" y="17790"/>
                </a:lnTo>
                <a:cubicBezTo>
                  <a:pt x="1729" y="17790"/>
                  <a:pt x="1923" y="17573"/>
                  <a:pt x="1923" y="17295"/>
                </a:cubicBezTo>
                <a:cubicBezTo>
                  <a:pt x="1923" y="17119"/>
                  <a:pt x="1857" y="16982"/>
                  <a:pt x="1739" y="16904"/>
                </a:cubicBezTo>
                <a:lnTo>
                  <a:pt x="1886" y="16904"/>
                </a:lnTo>
                <a:lnTo>
                  <a:pt x="1886" y="16566"/>
                </a:lnTo>
                <a:lnTo>
                  <a:pt x="575" y="16566"/>
                </a:lnTo>
                <a:close/>
                <a:moveTo>
                  <a:pt x="1414" y="18294"/>
                </a:moveTo>
                <a:lnTo>
                  <a:pt x="1414" y="18294"/>
                </a:lnTo>
                <a:cubicBezTo>
                  <a:pt x="1522" y="18347"/>
                  <a:pt x="1587" y="18459"/>
                  <a:pt x="1587" y="18596"/>
                </a:cubicBezTo>
                <a:cubicBezTo>
                  <a:pt x="1587" y="18798"/>
                  <a:pt x="1438" y="18947"/>
                  <a:pt x="1230" y="18947"/>
                </a:cubicBezTo>
                <a:cubicBezTo>
                  <a:pt x="1021" y="18947"/>
                  <a:pt x="871" y="18798"/>
                  <a:pt x="871" y="18596"/>
                </a:cubicBezTo>
                <a:cubicBezTo>
                  <a:pt x="871" y="18462"/>
                  <a:pt x="939" y="18349"/>
                  <a:pt x="1047" y="18297"/>
                </a:cubicBezTo>
                <a:lnTo>
                  <a:pt x="877" y="18006"/>
                </a:lnTo>
                <a:cubicBezTo>
                  <a:pt x="675" y="18113"/>
                  <a:pt x="538" y="18336"/>
                  <a:pt x="538" y="18593"/>
                </a:cubicBezTo>
                <a:cubicBezTo>
                  <a:pt x="538" y="18992"/>
                  <a:pt x="840" y="19285"/>
                  <a:pt x="1230" y="19285"/>
                </a:cubicBezTo>
                <a:cubicBezTo>
                  <a:pt x="1621" y="19285"/>
                  <a:pt x="1923" y="18992"/>
                  <a:pt x="1923" y="18593"/>
                </a:cubicBezTo>
                <a:cubicBezTo>
                  <a:pt x="1923" y="18336"/>
                  <a:pt x="1786" y="18113"/>
                  <a:pt x="1582" y="18001"/>
                </a:cubicBezTo>
                <a:lnTo>
                  <a:pt x="1414" y="18294"/>
                </a:lnTo>
                <a:close/>
                <a:moveTo>
                  <a:pt x="538" y="20149"/>
                </a:moveTo>
                <a:lnTo>
                  <a:pt x="538" y="20149"/>
                </a:lnTo>
                <a:cubicBezTo>
                  <a:pt x="538" y="20561"/>
                  <a:pt x="840" y="20841"/>
                  <a:pt x="1230" y="20841"/>
                </a:cubicBezTo>
                <a:cubicBezTo>
                  <a:pt x="1621" y="20841"/>
                  <a:pt x="1923" y="20563"/>
                  <a:pt x="1923" y="20123"/>
                </a:cubicBezTo>
                <a:cubicBezTo>
                  <a:pt x="1923" y="19871"/>
                  <a:pt x="1821" y="19675"/>
                  <a:pt x="1642" y="19551"/>
                </a:cubicBezTo>
                <a:lnTo>
                  <a:pt x="1485" y="19823"/>
                </a:lnTo>
                <a:cubicBezTo>
                  <a:pt x="1561" y="19882"/>
                  <a:pt x="1616" y="19987"/>
                  <a:pt x="1616" y="20118"/>
                </a:cubicBezTo>
                <a:cubicBezTo>
                  <a:pt x="1616" y="20296"/>
                  <a:pt x="1543" y="20440"/>
                  <a:pt x="1369" y="20487"/>
                </a:cubicBezTo>
                <a:lnTo>
                  <a:pt x="1369" y="19499"/>
                </a:lnTo>
                <a:cubicBezTo>
                  <a:pt x="1325" y="19491"/>
                  <a:pt x="1280" y="19485"/>
                  <a:pt x="1230" y="19485"/>
                </a:cubicBezTo>
                <a:cubicBezTo>
                  <a:pt x="845" y="19485"/>
                  <a:pt x="538" y="19761"/>
                  <a:pt x="538" y="20149"/>
                </a:cubicBezTo>
                <a:close/>
                <a:moveTo>
                  <a:pt x="842" y="20149"/>
                </a:moveTo>
                <a:lnTo>
                  <a:pt x="842" y="20149"/>
                </a:lnTo>
                <a:cubicBezTo>
                  <a:pt x="842" y="20007"/>
                  <a:pt x="918" y="19865"/>
                  <a:pt x="1107" y="19823"/>
                </a:cubicBezTo>
                <a:lnTo>
                  <a:pt x="1107" y="20493"/>
                </a:lnTo>
                <a:cubicBezTo>
                  <a:pt x="939" y="20453"/>
                  <a:pt x="842" y="20330"/>
                  <a:pt x="842" y="20149"/>
                </a:cubicBezTo>
                <a:close/>
                <a:moveTo>
                  <a:pt x="947" y="21692"/>
                </a:moveTo>
                <a:lnTo>
                  <a:pt x="947" y="21692"/>
                </a:lnTo>
                <a:cubicBezTo>
                  <a:pt x="877" y="21692"/>
                  <a:pt x="840" y="21624"/>
                  <a:pt x="840" y="21539"/>
                </a:cubicBezTo>
                <a:cubicBezTo>
                  <a:pt x="840" y="21442"/>
                  <a:pt x="890" y="21369"/>
                  <a:pt x="974" y="21330"/>
                </a:cubicBezTo>
                <a:lnTo>
                  <a:pt x="816" y="21041"/>
                </a:lnTo>
                <a:cubicBezTo>
                  <a:pt x="635" y="21144"/>
                  <a:pt x="538" y="21327"/>
                  <a:pt x="538" y="21539"/>
                </a:cubicBezTo>
                <a:cubicBezTo>
                  <a:pt x="538" y="21810"/>
                  <a:pt x="688" y="22038"/>
                  <a:pt x="955" y="22038"/>
                </a:cubicBezTo>
                <a:cubicBezTo>
                  <a:pt x="1417" y="22038"/>
                  <a:pt x="1312" y="21361"/>
                  <a:pt x="1503" y="21361"/>
                </a:cubicBezTo>
                <a:cubicBezTo>
                  <a:pt x="1580" y="21361"/>
                  <a:pt x="1616" y="21435"/>
                  <a:pt x="1616" y="21542"/>
                </a:cubicBezTo>
                <a:cubicBezTo>
                  <a:pt x="1616" y="21673"/>
                  <a:pt x="1553" y="21762"/>
                  <a:pt x="1445" y="21799"/>
                </a:cubicBezTo>
                <a:lnTo>
                  <a:pt x="1611" y="22093"/>
                </a:lnTo>
                <a:cubicBezTo>
                  <a:pt x="1812" y="21999"/>
                  <a:pt x="1923" y="21804"/>
                  <a:pt x="1923" y="21542"/>
                </a:cubicBezTo>
                <a:cubicBezTo>
                  <a:pt x="1923" y="21261"/>
                  <a:pt x="1786" y="21015"/>
                  <a:pt x="1503" y="21015"/>
                </a:cubicBezTo>
                <a:cubicBezTo>
                  <a:pt x="1021" y="21015"/>
                  <a:pt x="1141" y="21692"/>
                  <a:pt x="947" y="21692"/>
                </a:cubicBezTo>
                <a:close/>
                <a:moveTo>
                  <a:pt x="549" y="22201"/>
                </a:moveTo>
                <a:lnTo>
                  <a:pt x="549" y="22201"/>
                </a:lnTo>
                <a:cubicBezTo>
                  <a:pt x="549" y="22366"/>
                  <a:pt x="622" y="22532"/>
                  <a:pt x="800" y="22599"/>
                </a:cubicBezTo>
                <a:lnTo>
                  <a:pt x="575" y="22599"/>
                </a:lnTo>
                <a:lnTo>
                  <a:pt x="575" y="22938"/>
                </a:lnTo>
                <a:lnTo>
                  <a:pt x="1886" y="22938"/>
                </a:lnTo>
                <a:lnTo>
                  <a:pt x="1886" y="22599"/>
                </a:lnTo>
                <a:lnTo>
                  <a:pt x="1259" y="22599"/>
                </a:lnTo>
                <a:cubicBezTo>
                  <a:pt x="984" y="22599"/>
                  <a:pt x="906" y="22376"/>
                  <a:pt x="926" y="22201"/>
                </a:cubicBezTo>
                <a:lnTo>
                  <a:pt x="549" y="22201"/>
                </a:lnTo>
                <a:close/>
                <a:moveTo>
                  <a:pt x="538" y="23880"/>
                </a:moveTo>
                <a:lnTo>
                  <a:pt x="538" y="23880"/>
                </a:lnTo>
                <a:cubicBezTo>
                  <a:pt x="538" y="24292"/>
                  <a:pt x="840" y="24572"/>
                  <a:pt x="1230" y="24572"/>
                </a:cubicBezTo>
                <a:cubicBezTo>
                  <a:pt x="1621" y="24572"/>
                  <a:pt x="1923" y="24294"/>
                  <a:pt x="1923" y="23854"/>
                </a:cubicBezTo>
                <a:cubicBezTo>
                  <a:pt x="1923" y="23602"/>
                  <a:pt x="1821" y="23406"/>
                  <a:pt x="1642" y="23282"/>
                </a:cubicBezTo>
                <a:lnTo>
                  <a:pt x="1485" y="23555"/>
                </a:lnTo>
                <a:cubicBezTo>
                  <a:pt x="1561" y="23613"/>
                  <a:pt x="1616" y="23717"/>
                  <a:pt x="1616" y="23848"/>
                </a:cubicBezTo>
                <a:cubicBezTo>
                  <a:pt x="1616" y="24027"/>
                  <a:pt x="1543" y="24171"/>
                  <a:pt x="1369" y="24218"/>
                </a:cubicBezTo>
                <a:lnTo>
                  <a:pt x="1369" y="23230"/>
                </a:lnTo>
                <a:cubicBezTo>
                  <a:pt x="1325" y="23222"/>
                  <a:pt x="1280" y="23216"/>
                  <a:pt x="1230" y="23216"/>
                </a:cubicBezTo>
                <a:cubicBezTo>
                  <a:pt x="845" y="23216"/>
                  <a:pt x="538" y="23492"/>
                  <a:pt x="538" y="23880"/>
                </a:cubicBezTo>
                <a:close/>
                <a:moveTo>
                  <a:pt x="842" y="23880"/>
                </a:moveTo>
                <a:lnTo>
                  <a:pt x="842" y="23880"/>
                </a:lnTo>
                <a:cubicBezTo>
                  <a:pt x="842" y="23738"/>
                  <a:pt x="918" y="23597"/>
                  <a:pt x="1107" y="23555"/>
                </a:cubicBezTo>
                <a:lnTo>
                  <a:pt x="1107" y="24224"/>
                </a:lnTo>
                <a:cubicBezTo>
                  <a:pt x="939" y="24184"/>
                  <a:pt x="842" y="24061"/>
                  <a:pt x="842" y="23880"/>
                </a:cubicBezTo>
                <a:close/>
                <a:moveTo>
                  <a:pt x="538" y="25425"/>
                </a:moveTo>
                <a:lnTo>
                  <a:pt x="538" y="25425"/>
                </a:lnTo>
                <a:cubicBezTo>
                  <a:pt x="538" y="25617"/>
                  <a:pt x="609" y="25756"/>
                  <a:pt x="730" y="25850"/>
                </a:cubicBezTo>
                <a:lnTo>
                  <a:pt x="51" y="25850"/>
                </a:lnTo>
                <a:lnTo>
                  <a:pt x="51" y="26189"/>
                </a:lnTo>
                <a:lnTo>
                  <a:pt x="1886" y="26189"/>
                </a:lnTo>
                <a:lnTo>
                  <a:pt x="1886" y="25850"/>
                </a:lnTo>
                <a:lnTo>
                  <a:pt x="1731" y="25850"/>
                </a:lnTo>
                <a:cubicBezTo>
                  <a:pt x="1852" y="25756"/>
                  <a:pt x="1923" y="25617"/>
                  <a:pt x="1923" y="25425"/>
                </a:cubicBezTo>
                <a:cubicBezTo>
                  <a:pt x="1923" y="25074"/>
                  <a:pt x="1621" y="24786"/>
                  <a:pt x="1230" y="24786"/>
                </a:cubicBezTo>
                <a:cubicBezTo>
                  <a:pt x="840" y="24786"/>
                  <a:pt x="538" y="25074"/>
                  <a:pt x="538" y="25425"/>
                </a:cubicBezTo>
                <a:close/>
                <a:moveTo>
                  <a:pt x="861" y="25488"/>
                </a:moveTo>
                <a:lnTo>
                  <a:pt x="861" y="25488"/>
                </a:lnTo>
                <a:cubicBezTo>
                  <a:pt x="861" y="25278"/>
                  <a:pt x="1010" y="25124"/>
                  <a:pt x="1230" y="25124"/>
                </a:cubicBezTo>
                <a:cubicBezTo>
                  <a:pt x="1450" y="25124"/>
                  <a:pt x="1600" y="25278"/>
                  <a:pt x="1600" y="25488"/>
                </a:cubicBezTo>
                <a:cubicBezTo>
                  <a:pt x="1600" y="25696"/>
                  <a:pt x="1450" y="25850"/>
                  <a:pt x="1230" y="25850"/>
                </a:cubicBezTo>
                <a:cubicBezTo>
                  <a:pt x="1010" y="25850"/>
                  <a:pt x="861" y="25696"/>
                  <a:pt x="861" y="25488"/>
                </a:cubicBezTo>
                <a:close/>
                <a:moveTo>
                  <a:pt x="575" y="26753"/>
                </a:moveTo>
                <a:lnTo>
                  <a:pt x="575" y="26753"/>
                </a:lnTo>
                <a:lnTo>
                  <a:pt x="1456" y="27044"/>
                </a:lnTo>
                <a:lnTo>
                  <a:pt x="575" y="27385"/>
                </a:lnTo>
                <a:lnTo>
                  <a:pt x="575" y="27755"/>
                </a:lnTo>
                <a:lnTo>
                  <a:pt x="1844" y="27217"/>
                </a:lnTo>
                <a:cubicBezTo>
                  <a:pt x="2020" y="27280"/>
                  <a:pt x="2098" y="27375"/>
                  <a:pt x="2096" y="27561"/>
                </a:cubicBezTo>
                <a:lnTo>
                  <a:pt x="2411" y="27561"/>
                </a:lnTo>
                <a:cubicBezTo>
                  <a:pt x="2429" y="27228"/>
                  <a:pt x="2264" y="27005"/>
                  <a:pt x="1886" y="26869"/>
                </a:cubicBezTo>
                <a:lnTo>
                  <a:pt x="575" y="26391"/>
                </a:lnTo>
                <a:lnTo>
                  <a:pt x="575" y="26753"/>
                </a:lnTo>
                <a:close/>
                <a:moveTo>
                  <a:pt x="1414" y="28133"/>
                </a:moveTo>
                <a:lnTo>
                  <a:pt x="1414" y="28133"/>
                </a:lnTo>
                <a:cubicBezTo>
                  <a:pt x="1522" y="28186"/>
                  <a:pt x="1587" y="28298"/>
                  <a:pt x="1587" y="28435"/>
                </a:cubicBezTo>
                <a:cubicBezTo>
                  <a:pt x="1587" y="28637"/>
                  <a:pt x="1438" y="28787"/>
                  <a:pt x="1230" y="28787"/>
                </a:cubicBezTo>
                <a:cubicBezTo>
                  <a:pt x="1021" y="28787"/>
                  <a:pt x="871" y="28637"/>
                  <a:pt x="871" y="28435"/>
                </a:cubicBezTo>
                <a:cubicBezTo>
                  <a:pt x="871" y="28301"/>
                  <a:pt x="939" y="28189"/>
                  <a:pt x="1047" y="28136"/>
                </a:cubicBezTo>
                <a:lnTo>
                  <a:pt x="877" y="27845"/>
                </a:lnTo>
                <a:cubicBezTo>
                  <a:pt x="675" y="27953"/>
                  <a:pt x="538" y="28175"/>
                  <a:pt x="538" y="28433"/>
                </a:cubicBezTo>
                <a:cubicBezTo>
                  <a:pt x="538" y="28831"/>
                  <a:pt x="840" y="29125"/>
                  <a:pt x="1230" y="29125"/>
                </a:cubicBezTo>
                <a:cubicBezTo>
                  <a:pt x="1621" y="29125"/>
                  <a:pt x="1923" y="28831"/>
                  <a:pt x="1923" y="28433"/>
                </a:cubicBezTo>
                <a:cubicBezTo>
                  <a:pt x="1923" y="28175"/>
                  <a:pt x="1786" y="27953"/>
                  <a:pt x="1582" y="27840"/>
                </a:cubicBezTo>
                <a:lnTo>
                  <a:pt x="1414" y="28133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rgbClr val="00A1A9"/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94EF98-4667-42C3-ADCF-B9DB85E635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SOCRATES WP4: Building secure AI/ML software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C5A7D-12C5-4474-98E3-EB0311253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51779-8B2C-4F68-9783-2896ECEB1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06A0A-3180-4F67-8E20-309874A56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SOCRATES WP4: Building secure AI/ML software 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3B963-C488-4B01-B2E6-CF2DECA41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51779-8B2C-4F68-9783-2896ECEB1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715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5431" y="411620"/>
            <a:ext cx="10718369" cy="843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431" y="1620490"/>
            <a:ext cx="10718369" cy="4509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431" y="6205854"/>
            <a:ext cx="6987633" cy="365125"/>
          </a:xfrm>
          <a:prstGeom prst="rect">
            <a:avLst/>
          </a:prstGeom>
        </p:spPr>
        <p:txBody>
          <a:bodyPr vert="horz" lIns="108000" tIns="45720" rIns="91440" bIns="45720" rtlCol="0" anchor="ctr"/>
          <a:lstStyle>
            <a:lvl1pPr algn="l">
              <a:defRPr sz="1250">
                <a:solidFill>
                  <a:schemeClr val="tx2"/>
                </a:solidFill>
              </a:defRPr>
            </a:lvl1pPr>
          </a:lstStyle>
          <a:p>
            <a:r>
              <a:rPr lang="en-AU"/>
              <a:t>SOCRATES WP4: Building secure AI/ML software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9673-C21F-4699-B986-A17DEBA35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1779-8B2C-4F68-9783-2896ECEB1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47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2" r:id="rId2"/>
    <p:sldLayoutId id="2147483652" r:id="rId3"/>
    <p:sldLayoutId id="2147483675" r:id="rId4"/>
    <p:sldLayoutId id="2147483676" r:id="rId5"/>
    <p:sldLayoutId id="214748366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400"/>
        </a:spcAft>
        <a:buFont typeface="Arial" panose="020B0604020202020204" pitchFamily="34" charset="0"/>
        <a:buNone/>
        <a:defRPr sz="21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400"/>
        </a:spcAft>
        <a:buFont typeface="Arial" panose="020B0604020202020204" pitchFamily="34" charset="0"/>
        <a:buNone/>
        <a:defRPr sz="2100" b="1" kern="1200">
          <a:solidFill>
            <a:schemeClr val="accent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75000"/>
        </a:lnSpc>
        <a:spcBef>
          <a:spcPts val="600"/>
        </a:spcBef>
        <a:spcAft>
          <a:spcPts val="1200"/>
        </a:spcAft>
        <a:buFont typeface="Arial" panose="020B0604020202020204" pitchFamily="34" charset="0"/>
        <a:buNone/>
        <a:defRPr sz="2100" kern="1200" spc="-10" baseline="0">
          <a:solidFill>
            <a:schemeClr val="tx2"/>
          </a:solidFill>
          <a:latin typeface="+mn-lt"/>
          <a:ea typeface="+mn-ea"/>
          <a:cs typeface="+mn-cs"/>
        </a:defRPr>
      </a:lvl3pPr>
      <a:lvl4pPr marL="342900" indent="-342900" algn="l" defTabSz="914400" rtl="0" eaLnBrk="1" latinLnBrk="0" hangingPunct="1">
        <a:lnSpc>
          <a:spcPct val="8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•"/>
        <a:defRPr sz="2100" b="0" kern="1200">
          <a:solidFill>
            <a:schemeClr val="tx2"/>
          </a:solidFill>
          <a:latin typeface="+mn-lt"/>
          <a:ea typeface="+mn-ea"/>
          <a:cs typeface="+mn-cs"/>
        </a:defRPr>
      </a:lvl4pPr>
      <a:lvl5pPr marL="720000" indent="-360000" algn="l" defTabSz="914400" rtl="0" eaLnBrk="1" latinLnBrk="0" hangingPunct="1">
        <a:lnSpc>
          <a:spcPct val="85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–"/>
        <a:defRPr sz="21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89D8EC4-1F07-4317-8526-0B23211CC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728179"/>
            <a:ext cx="4168140" cy="259080"/>
          </a:xfrm>
        </p:spPr>
        <p:txBody>
          <a:bodyPr/>
          <a:lstStyle/>
          <a:p>
            <a:r>
              <a:rPr lang="en-AU" sz="1400" dirty="0"/>
              <a:t>Hongsheng Hu, Data61</a:t>
            </a:r>
          </a:p>
          <a:p>
            <a:r>
              <a:rPr lang="en-AU" sz="1400" dirty="0"/>
              <a:t>Jason Xue, WP4 lead, Data61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5D17-9B9F-4214-995B-71CD94C36C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QUARTERLY REVIEW (Q1 22/23)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0C3B-A94A-4769-AF05-5FD1C82A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93" y="3723222"/>
            <a:ext cx="7861880" cy="2055277"/>
          </a:xfrm>
        </p:spPr>
        <p:txBody>
          <a:bodyPr/>
          <a:lstStyle/>
          <a:p>
            <a:r>
              <a:rPr lang="en-AU" dirty="0"/>
              <a:t>SOCRATES</a:t>
            </a:r>
            <a:br>
              <a:rPr lang="en-AU" dirty="0"/>
            </a:br>
            <a:r>
              <a:rPr lang="en-AU" sz="3600" dirty="0"/>
              <a:t>WP4: Building secure AI/ML software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BC25-8F65-4CDE-93A7-B0A120291E0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SOCRATES WP4: Building secure AI/ML software 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9695D-4353-4DFE-9384-1E63294B777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3F51779-8B2C-4F68-9783-2896ECEB1F2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27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9759-7BE1-4C6A-991B-58949F4A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8430-8F47-4FE4-AD95-E4AD5FFA2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6898" y="1480998"/>
            <a:ext cx="6218037" cy="381256"/>
          </a:xfrm>
        </p:spPr>
        <p:txBody>
          <a:bodyPr/>
          <a:lstStyle/>
          <a:p>
            <a:pPr lvl="1"/>
            <a:r>
              <a:rPr lang="en-US" sz="1800" dirty="0"/>
              <a:t>Project Deliverables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634DB7-8D40-CC43-94D2-BC3B01A2A9F5}"/>
              </a:ext>
            </a:extLst>
          </p:cNvPr>
          <p:cNvSpPr txBox="1">
            <a:spLocks/>
          </p:cNvSpPr>
          <p:nvPr/>
        </p:nvSpPr>
        <p:spPr>
          <a:xfrm>
            <a:off x="367991" y="1480997"/>
            <a:ext cx="4449752" cy="4724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21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21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75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2100" kern="1200" spc="-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1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20000" indent="-36000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Start: December 01, 2022	</a:t>
            </a:r>
          </a:p>
          <a:p>
            <a:pPr lvl="1"/>
            <a:r>
              <a:rPr lang="en-US" sz="1800" dirty="0"/>
              <a:t>End: December 01, 2024</a:t>
            </a:r>
          </a:p>
          <a:p>
            <a:pPr lvl="1"/>
            <a:r>
              <a:rPr lang="en-US" sz="1800" dirty="0"/>
              <a:t>Project Aim: </a:t>
            </a:r>
            <a:r>
              <a:rPr lang="en-AU" sz="1800" dirty="0"/>
              <a:t>Building secure AI/ML software </a:t>
            </a:r>
            <a:endParaRPr lang="en-US" sz="1800" dirty="0"/>
          </a:p>
          <a:p>
            <a:pPr lvl="1"/>
            <a:r>
              <a:rPr lang="en-US" sz="1200" dirty="0"/>
              <a:t>This project will identify and mitigate security risks of AI component in software. Specifically, we will look at the following tasks: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Detect AI/ML component in software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Penetration testing of AI/ML component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Risk assessment of AI/ML component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Risk mitigation of AI/ML component</a:t>
            </a:r>
          </a:p>
          <a:p>
            <a:pPr marL="171450" lvl="1" indent="-171450">
              <a:buFont typeface="Wingdings" panose="05000000000000000000" pitchFamily="2" charset="2"/>
              <a:buChar char="v"/>
            </a:pPr>
            <a:r>
              <a:rPr lang="en-US" sz="1200" dirty="0"/>
              <a:t>Note: each task can be divided into two sub-tasks</a:t>
            </a:r>
          </a:p>
          <a:p>
            <a:pPr lvl="1"/>
            <a:endParaRPr lang="en-US" sz="18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A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D24743-D4F4-F445-8787-AD680EFC4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932"/>
              </p:ext>
            </p:extLst>
          </p:nvPr>
        </p:nvGraphicFramePr>
        <p:xfrm>
          <a:off x="5006898" y="1862254"/>
          <a:ext cx="6407192" cy="169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936">
                  <a:extLst>
                    <a:ext uri="{9D8B030D-6E8A-4147-A177-3AD203B41FA5}">
                      <a16:colId xmlns:a16="http://schemas.microsoft.com/office/drawing/2014/main" val="707592786"/>
                    </a:ext>
                  </a:extLst>
                </a:gridCol>
                <a:gridCol w="1527716">
                  <a:extLst>
                    <a:ext uri="{9D8B030D-6E8A-4147-A177-3AD203B41FA5}">
                      <a16:colId xmlns:a16="http://schemas.microsoft.com/office/drawing/2014/main" val="2306642980"/>
                    </a:ext>
                  </a:extLst>
                </a:gridCol>
                <a:gridCol w="1344540">
                  <a:extLst>
                    <a:ext uri="{9D8B030D-6E8A-4147-A177-3AD203B41FA5}">
                      <a16:colId xmlns:a16="http://schemas.microsoft.com/office/drawing/2014/main" val="2415757115"/>
                    </a:ext>
                  </a:extLst>
                </a:gridCol>
              </a:tblGrid>
              <a:tr h="332306">
                <a:tc>
                  <a:txBody>
                    <a:bodyPr/>
                    <a:lstStyle/>
                    <a:p>
                      <a:r>
                        <a:rPr lang="en-US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626361"/>
                  </a:ext>
                </a:extLst>
              </a:tr>
              <a:tr h="332306">
                <a:tc>
                  <a:txBody>
                    <a:bodyPr/>
                    <a:lstStyle/>
                    <a:p>
                      <a:r>
                        <a:rPr lang="en-US" sz="1400" dirty="0"/>
                        <a:t>Extensive team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Q1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1129"/>
                  </a:ext>
                </a:extLst>
              </a:tr>
              <a:tr h="332306">
                <a:tc>
                  <a:txBody>
                    <a:bodyPr/>
                    <a:lstStyle/>
                    <a:p>
                      <a:r>
                        <a:rPr lang="en-US" sz="1400" dirty="0"/>
                        <a:t>Product prototype file and UI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Q4 2023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084"/>
                  </a:ext>
                </a:extLst>
              </a:tr>
              <a:tr h="332306">
                <a:tc>
                  <a:txBody>
                    <a:bodyPr/>
                    <a:lstStyle/>
                    <a:p>
                      <a:r>
                        <a:rPr lang="en-US" sz="1400" dirty="0"/>
                        <a:t>Test versions and release candidates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Q2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be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4460"/>
                  </a:ext>
                </a:extLst>
              </a:tr>
              <a:tr h="332306">
                <a:tc>
                  <a:txBody>
                    <a:bodyPr/>
                    <a:lstStyle/>
                    <a:p>
                      <a:r>
                        <a:rPr lang="en-US" sz="1400" dirty="0"/>
                        <a:t>Full version and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Q4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be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5809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BA6E2-E593-4747-BCF7-573C0F6A53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SOCRATES WP4: Building secure AI/ML software 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92205-2FBE-4FAD-BA02-C3A8A08529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F51779-8B2C-4F68-9783-2896ECEB1F2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45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9759-7BE1-4C6A-991B-58949F4A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Deliverables completed this quarter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8430-8F47-4FE4-AD95-E4AD5FFA2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566" y="1480997"/>
            <a:ext cx="10718369" cy="4724857"/>
          </a:xfrm>
        </p:spPr>
        <p:txBody>
          <a:bodyPr/>
          <a:lstStyle/>
          <a:p>
            <a:pPr lvl="1"/>
            <a:r>
              <a:rPr lang="en-US" sz="1800" dirty="0"/>
              <a:t>Task allocation table (Feb 07, 2023)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AU" sz="1800" dirty="0"/>
              <a:t>This table allocates the roles of team members, determines project goals and the scope of the project, and describes the project technology.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Through extensive team discussion, the task table was well created. 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Tangible outputs: excel allocation table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r>
              <a:rPr lang="en-US" sz="1800" dirty="0"/>
              <a:t>Collection of OSS packages (Feb 07, 2023)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This collection contains </a:t>
            </a:r>
            <a:r>
              <a:rPr lang="en-AU" sz="1800" dirty="0"/>
              <a:t>open-source software (OSS) packages that use AI/ML component.</a:t>
            </a:r>
            <a:endParaRPr lang="en-US" sz="18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Through </a:t>
            </a:r>
            <a:r>
              <a:rPr lang="en-AU" sz="1800" dirty="0"/>
              <a:t>keyword matching and some other NLP techniques on package descriptions, OSS packages were well collected.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Tangible outputs: link of the OSS packages and an excel table describes each collected OSS</a:t>
            </a:r>
          </a:p>
          <a:p>
            <a:pPr lvl="2"/>
            <a:endParaRPr lang="en-US" sz="18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03BF9-E447-4FDF-BE64-D01B8BE74C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SOCRATES WP4: Building secure AI/ML software 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B3C3F-AB70-48E8-9739-4BC8C54E3A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F51779-8B2C-4F68-9783-2896ECEB1F2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82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9759-7BE1-4C6A-991B-58949F4A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deliverables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8430-8F47-4FE4-AD95-E4AD5FFA2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430" y="1580409"/>
            <a:ext cx="10718369" cy="4625445"/>
          </a:xfrm>
        </p:spPr>
        <p:txBody>
          <a:bodyPr/>
          <a:lstStyle/>
          <a:p>
            <a:pPr lvl="1"/>
            <a:r>
              <a:rPr lang="en-US" sz="1800" dirty="0"/>
              <a:t>Framework of the system (August 01, 2023)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AU" sz="1800" dirty="0"/>
              <a:t>This framework describes system requirements and identify project technologies.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AU" sz="1800" dirty="0"/>
              <a:t>Through extensive internal team discussion, an initial framework has been created.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Tangible outputs: a detailed report describes the framework of the system.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r>
              <a:rPr lang="en-US" sz="1800" dirty="0"/>
              <a:t>Research output (November 01, 2023)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A research paper about fairness of AI/ML model and a survey paper of </a:t>
            </a:r>
            <a:r>
              <a:rPr lang="en-AU" sz="1800" dirty="0"/>
              <a:t>sustainable software engineering in AI</a:t>
            </a:r>
            <a:endParaRPr lang="en-US" sz="18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Through extensive internal and external discussion, the research idea and framework of the survey have been proposed.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AU" sz="1800" dirty="0"/>
          </a:p>
          <a:p>
            <a:pPr lvl="1"/>
            <a:endParaRPr lang="en-US" sz="1800" dirty="0"/>
          </a:p>
          <a:p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D3B81-1046-4A7B-8E9E-5D7994F215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SOCRATES WP4: Building secure AI/ML software 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6B0BF-0353-4781-8FC4-BF88C61B33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F51779-8B2C-4F68-9783-2896ECEB1F2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9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9759-7BE1-4C6A-991B-58949F4A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8430-8F47-4FE4-AD95-E4AD5FFA2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430" y="1580409"/>
            <a:ext cx="10718369" cy="4300399"/>
          </a:xfrm>
        </p:spPr>
        <p:txBody>
          <a:bodyPr/>
          <a:lstStyle/>
          <a:p>
            <a:pPr lvl="1"/>
            <a:r>
              <a:rPr lang="en-US" sz="1800" dirty="0"/>
              <a:t>Team members with different research background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Impact on progress: difficult to allocate the roles of team members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Proposed solution: we have weekly internal meetings to split the project tasks and bi-weekly external meetings to distribute each task to different team members. 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r>
              <a:rPr lang="en-US" sz="1800" dirty="0"/>
              <a:t>Too many OSS packages for selection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Impact on progress</a:t>
            </a:r>
            <a:r>
              <a:rPr lang="en-AU" sz="1800" dirty="0"/>
              <a:t>: difficult to collect appropriate OSS packages</a:t>
            </a:r>
            <a:endParaRPr lang="en-US" sz="18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Proposed solution: we leverage expert human knowledge to manually extract some OSS and NLP techniques to speed up the collection process for extracting more OSS. </a:t>
            </a:r>
          </a:p>
          <a:p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C7563-02EB-4A42-8F04-47368D2E4F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SOCRATES WP4: Building secure AI/ML software 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8F6F9-435A-4982-932D-F009DFEB50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F51779-8B2C-4F68-9783-2896ECEB1F2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14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9759-7BE1-4C6A-991B-58949F4A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Deliverables due next quarter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8430-8F47-4FE4-AD95-E4AD5FFA2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430" y="1580409"/>
            <a:ext cx="10718369" cy="4300399"/>
          </a:xfrm>
        </p:spPr>
        <p:txBody>
          <a:bodyPr/>
          <a:lstStyle/>
          <a:p>
            <a:pPr lvl="1"/>
            <a:r>
              <a:rPr lang="en-AU" altLang="zh-CN" sz="1800" dirty="0"/>
              <a:t>Assessment of AI/ML component in OSS</a:t>
            </a:r>
            <a:endParaRPr lang="en-US" sz="18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This assessment will test whether AI/ML component in OSS is secure or not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This is on track because we have clearly identified the project technologies.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We may focus on some particular security aspects like fairness of AI/ML to avoid competing IP issue  </a:t>
            </a:r>
          </a:p>
          <a:p>
            <a:endParaRPr lang="en-AU" dirty="0"/>
          </a:p>
          <a:p>
            <a:pPr lvl="1"/>
            <a:r>
              <a:rPr lang="en-US" sz="1800" dirty="0"/>
              <a:t>Research paper drafts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AU" sz="1800" dirty="0"/>
              <a:t>The paper drafts including a research paper about fairness in AI/ML model and a survey paper of sustainable software engineering 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This is on track because we have proposed the research idea and the survey framework</a:t>
            </a:r>
          </a:p>
          <a:p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575AA-1776-4986-805B-B6A4C491AE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SOCRATES WP4: Building secure AI/ML software 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21475-F5AD-447E-8505-75782A8A46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F51779-8B2C-4F68-9783-2896ECEB1F2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30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9759-7BE1-4C6A-991B-58949F4A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of Project outputs this quarter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8430-8F47-4FE4-AD95-E4AD5FFA2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430" y="1580409"/>
            <a:ext cx="10718369" cy="4300399"/>
          </a:xfrm>
        </p:spPr>
        <p:txBody>
          <a:bodyPr/>
          <a:lstStyle/>
          <a:p>
            <a:endParaRPr lang="en-US" dirty="0"/>
          </a:p>
          <a:p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677477-1E3D-48AD-81A1-6A37D5D1ECD0}"/>
              </a:ext>
            </a:extLst>
          </p:cNvPr>
          <p:cNvSpPr txBox="1">
            <a:spLocks/>
          </p:cNvSpPr>
          <p:nvPr/>
        </p:nvSpPr>
        <p:spPr>
          <a:xfrm>
            <a:off x="635429" y="1580409"/>
            <a:ext cx="10718369" cy="4599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21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21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75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2100" kern="1200" spc="-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342900" algn="l" defTabSz="914400" rtl="0" eaLnBrk="1" latinLnBrk="0" hangingPunct="1"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1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20000" indent="-36000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Use by the Research Organisation Participants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We are creating two research paper drafts. After publication (if the submission goes well), the two paper can attract attention from research organization and get impact.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r>
              <a:rPr lang="en-US" sz="1800" dirty="0"/>
              <a:t>Use by End-User Participants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2"/>
                </a:solidFill>
              </a:rPr>
              <a:t>Has been discussed within Data61</a:t>
            </a:r>
            <a:endParaRPr lang="en-AU" sz="1400" b="0" spc="-10" dirty="0">
              <a:solidFill>
                <a:schemeClr val="tx2"/>
              </a:solidFill>
            </a:endParaRP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Use by Others (non-participant end-users, third parties etc.)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2"/>
                </a:solidFill>
              </a:rPr>
              <a:t>Not available in this stage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FE6A-1C38-4B34-975A-CD471BC932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SOCRATES WP4: Building secure AI/ML software 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61CEB0-5F98-47E4-AF21-62A00ED5EF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F51779-8B2C-4F68-9783-2896ECEB1F2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34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EB4BBA-AD71-46C8-A588-10F0078A3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SOCRATES WP4: Building secure AI/ML software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742DC2-78E8-4621-A158-41BE1B546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51779-8B2C-4F68-9783-2896ECEB1F2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775954"/>
      </p:ext>
    </p:extLst>
  </p:cSld>
  <p:clrMapOvr>
    <a:masterClrMapping/>
  </p:clrMapOvr>
</p:sld>
</file>

<file path=ppt/theme/theme1.xml><?xml version="1.0" encoding="utf-8"?>
<a:theme xmlns:a="http://schemas.openxmlformats.org/drawingml/2006/main" name="CSCRC">
  <a:themeElements>
    <a:clrScheme name="CSCRC">
      <a:dk1>
        <a:sysClr val="windowText" lastClr="000000"/>
      </a:dk1>
      <a:lt1>
        <a:sysClr val="window" lastClr="FFFFFF"/>
      </a:lt1>
      <a:dk2>
        <a:srgbClr val="011E41"/>
      </a:dk2>
      <a:lt2>
        <a:srgbClr val="FFFFFF"/>
      </a:lt2>
      <a:accent1>
        <a:srgbClr val="C41A7C"/>
      </a:accent1>
      <a:accent2>
        <a:srgbClr val="603F99"/>
      </a:accent2>
      <a:accent3>
        <a:srgbClr val="00B9F2"/>
      </a:accent3>
      <a:accent4>
        <a:srgbClr val="003D58"/>
      </a:accent4>
      <a:accent5>
        <a:srgbClr val="00B9F2"/>
      </a:accent5>
      <a:accent6>
        <a:srgbClr val="003D58"/>
      </a:accent6>
      <a:hlink>
        <a:srgbClr val="003D58"/>
      </a:hlink>
      <a:folHlink>
        <a:srgbClr val="003D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CRC-PowerPoint template" id="{E34AE1AB-2884-43A1-86EF-66A4FFBA42C8}" vid="{16746364-782B-4287-8A5F-04F40A942E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CSCRC-PowerPoint template</Template>
  <TotalTime>1636</TotalTime>
  <Words>700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CSCRC</vt:lpstr>
      <vt:lpstr>SOCRATES WP4: Building secure AI/ML software </vt:lpstr>
      <vt:lpstr>Overview</vt:lpstr>
      <vt:lpstr>Deliverables completed this quarter</vt:lpstr>
      <vt:lpstr>Other deliverables in progress</vt:lpstr>
      <vt:lpstr>Challenges</vt:lpstr>
      <vt:lpstr>Deliverables due next quarter</vt:lpstr>
      <vt:lpstr>Use of Project outputs this quarter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Kerrie Jackson</dc:creator>
  <cp:lastModifiedBy>Hu, Hongsheng (Data61, Marsfield)</cp:lastModifiedBy>
  <cp:revision>7</cp:revision>
  <dcterms:created xsi:type="dcterms:W3CDTF">2021-03-12T02:36:09Z</dcterms:created>
  <dcterms:modified xsi:type="dcterms:W3CDTF">2023-01-26T07:29:54Z</dcterms:modified>
</cp:coreProperties>
</file>