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</a:t>
            </a:r>
            <a:r>
              <a:rPr lang="en-US" altLang="ru-RU" dirty="0" err="1" smtClean="0"/>
              <a:t>Cave Game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Третьяков Александр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игру на основе </a:t>
            </a:r>
            <a:r>
              <a:rPr lang="en-US" dirty="0" smtClean="0"/>
              <a:t>PyGame</a:t>
            </a:r>
            <a:r>
              <a:rPr lang="ru-RU" dirty="0" smtClean="0"/>
              <a:t>, суть которой в нахождении выхода из пещеры</a:t>
            </a:r>
            <a:endParaRPr lang="en-US" alt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Случайная генерация уровней (гарантируется проход к выходу)</a:t>
            </a:r>
            <a:endParaRPr lang="ru-RU" dirty="0" smtClean="0"/>
          </a:p>
          <a:p>
            <a:r>
              <a:rPr lang="ru-RU" dirty="0" smtClean="0"/>
              <a:t>Переходы в виде новых уровней</a:t>
            </a:r>
            <a:endParaRPr lang="ru-RU" dirty="0" smtClean="0"/>
          </a:p>
          <a:p>
            <a:r>
              <a:rPr lang="ru-RU" dirty="0" smtClean="0"/>
              <a:t>Хранение уровней в </a:t>
            </a:r>
            <a:r>
              <a:rPr lang="en-US" altLang="ru-RU" dirty="0" smtClean="0"/>
              <a:t>.txt </a:t>
            </a:r>
            <a:r>
              <a:rPr lang="ru-RU" dirty="0" smtClean="0"/>
              <a:t>файле </a:t>
            </a:r>
            <a:endParaRPr lang="ru-RU" dirty="0" smtClean="0"/>
          </a:p>
          <a:p>
            <a:r>
              <a:rPr lang="ru-RU" altLang="en-US" dirty="0" smtClean="0"/>
              <a:t>Показ времени с начала сеанса игры</a:t>
            </a:r>
            <a:endParaRPr lang="ru-RU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PyGame</a:t>
            </a:r>
            <a:endParaRPr lang="en-US" dirty="0" smtClean="0"/>
          </a:p>
          <a:p>
            <a:r>
              <a:rPr lang="en-US" altLang="ru-RU" dirty="0"/>
              <a:t>time</a:t>
            </a:r>
            <a:endParaRPr lang="en-US" altLang="ru-RU" dirty="0"/>
          </a:p>
          <a:p>
            <a:r>
              <a:rPr lang="en-US" altLang="ru-RU" dirty="0"/>
              <a:t>random</a:t>
            </a:r>
            <a:endParaRPr lang="en-US" altLang="ru-RU" dirty="0"/>
          </a:p>
          <a:p>
            <a:r>
              <a:rPr lang="en-US" altLang="ru-RU" dirty="0"/>
              <a:t>sys</a:t>
            </a:r>
            <a:endParaRPr lang="en-US" altLang="ru-RU" dirty="0"/>
          </a:p>
          <a:p>
            <a:r>
              <a:rPr lang="en-US" altLang="ru-RU" dirty="0"/>
              <a:t>os</a:t>
            </a:r>
            <a:endParaRPr lang="en-US" altLang="ru-RU" dirty="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970405" y="23761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Функции в программе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ru-RU" altLang="en-US"/>
              <a:t>file_filler() - заполняет текстовый файл нулями и единицами</a:t>
            </a:r>
            <a:endParaRPr lang="ru-RU" altLang="en-US"/>
          </a:p>
          <a:p>
            <a:r>
              <a:rPr lang="en-US" altLang="en-US"/>
              <a:t>level_smoother()</a:t>
            </a:r>
            <a:r>
              <a:rPr lang="ru-RU" altLang="en-US"/>
              <a:t> - «сглаживает» содержимое файла так, что бы получившееся напоминало пещеру</a:t>
            </a:r>
            <a:endParaRPr lang="ru-RU" altLang="en-US"/>
          </a:p>
          <a:p>
            <a:r>
              <a:rPr lang="en-US" altLang="en-US"/>
              <a:t>rocks_creator(), ores_creator(), player_creator(), ex_xreator() - </a:t>
            </a:r>
            <a:r>
              <a:rPr lang="ru-RU" altLang="en-US"/>
              <a:t>создают наполнение уровней (руду и случайные камни) выход и игрока</a:t>
            </a:r>
            <a:endParaRPr lang="ru-RU" altLang="en-US"/>
          </a:p>
          <a:p>
            <a:r>
              <a:rPr lang="ru-RU" altLang="en-US"/>
              <a:t>ways_creator() - создаёт гарантированый путь до выхода</a:t>
            </a:r>
            <a:endParaRPr lang="ru-RU" altLang="en-US"/>
          </a:p>
          <a:p>
            <a:r>
              <a:rPr lang="en-US" altLang="en-US"/>
              <a:t>load_image(name, color_key=None)</a:t>
            </a:r>
            <a:r>
              <a:rPr lang="ru-RU" altLang="en-US"/>
              <a:t> - позволяет использовать изображения в игре</a:t>
            </a:r>
            <a:endParaRPr lang="ru-RU" altLang="en-US"/>
          </a:p>
          <a:p>
            <a:r>
              <a:rPr lang="en-US" altLang="en-US"/>
              <a:t>class ScreenFrame(pygame.sprite.Sprite) - </a:t>
            </a:r>
            <a:r>
              <a:rPr lang="ru-RU" altLang="en-US"/>
              <a:t>создание класса окна</a:t>
            </a:r>
            <a:endParaRPr lang="ru-RU" altLang="en-US"/>
          </a:p>
          <a:p>
            <a:r>
              <a:rPr lang="ru-RU" altLang="en-US"/>
              <a:t>class SpriteGroup(pygame.sprite.Sprite) - создание класса группы в которой находятся спрайты</a:t>
            </a:r>
            <a:endParaRPr lang="ru-RU" altLang="en-US"/>
          </a:p>
          <a:p>
            <a:r>
              <a:rPr lang="ru-RU" altLang="en-US"/>
              <a:t>class Sprite(pygame.sprite.Sprite) -  создание класса спрайтов</a:t>
            </a:r>
            <a:endParaRPr lang="ru-RU" altLang="en-US"/>
          </a:p>
          <a:p>
            <a:r>
              <a:rPr lang="ru-RU" altLang="en-US"/>
              <a:t>class Tile(Sprite)</a:t>
            </a:r>
            <a:r>
              <a:rPr lang="en-US" altLang="ru-RU"/>
              <a:t> - </a:t>
            </a:r>
            <a:r>
              <a:rPr lang="ru-RU" altLang="ru-RU"/>
              <a:t>создание класса тайлов</a:t>
            </a:r>
            <a:endParaRPr lang="ru-RU" altLang="ru-RU"/>
          </a:p>
          <a:p>
            <a:r>
              <a:rPr lang="ru-RU" altLang="ru-RU"/>
              <a:t>class Player(Sprite) - создание класса игрока</a:t>
            </a:r>
            <a:endParaRPr lang="ru-RU" altLang="ru-RU"/>
          </a:p>
          <a:p>
            <a:r>
              <a:rPr lang="en-US" altLang="ru-RU"/>
              <a:t>class Camera:</a:t>
            </a:r>
            <a:r>
              <a:rPr lang="ru-RU" altLang="en-US"/>
              <a:t> - создание класса камеры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Функции в программе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terminate() - выход из программы</a:t>
            </a:r>
            <a:endParaRPr lang="ru-RU" altLang="en-US"/>
          </a:p>
          <a:p>
            <a:r>
              <a:rPr lang="ru-RU" altLang="en-US"/>
              <a:t>start_screen()</a:t>
            </a:r>
            <a:r>
              <a:rPr lang="en-US" altLang="ru-RU"/>
              <a:t> - </a:t>
            </a:r>
            <a:r>
              <a:rPr lang="ru-RU" altLang="ru-RU"/>
              <a:t>стартовый экран</a:t>
            </a:r>
            <a:endParaRPr lang="ru-RU" altLang="ru-RU"/>
          </a:p>
          <a:p>
            <a:r>
              <a:rPr lang="ru-RU" altLang="ru-RU"/>
              <a:t>end_screen() - конечный экран</a:t>
            </a:r>
            <a:endParaRPr lang="ru-RU" altLang="ru-RU"/>
          </a:p>
          <a:p>
            <a:r>
              <a:rPr lang="ru-RU" altLang="ru-RU"/>
              <a:t>load_level(filename) - считывает уровень из файла</a:t>
            </a:r>
            <a:endParaRPr lang="ru-RU" altLang="ru-RU"/>
          </a:p>
          <a:p>
            <a:r>
              <a:rPr lang="ru-RU" altLang="ru-RU"/>
              <a:t>generate_level(level) - создает уровень на экране</a:t>
            </a:r>
            <a:endParaRPr lang="ru-RU" altLang="ru-RU"/>
          </a:p>
          <a:p>
            <a:r>
              <a:rPr lang="en-US" altLang="ru-RU"/>
              <a:t>move(hero, movement)</a:t>
            </a:r>
            <a:r>
              <a:rPr lang="ru-RU" altLang="en-US"/>
              <a:t> - движение героя</a:t>
            </a:r>
            <a:endParaRPr lang="ru-RU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1343</Words>
  <Application>WPS Presentation</Application>
  <PresentationFormat>Широкоэкранный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Аспект</vt:lpstr>
      <vt:lpstr>Проект «Игра»</vt:lpstr>
      <vt:lpstr>Цель проекта</vt:lpstr>
      <vt:lpstr>Функции</vt:lpstr>
      <vt:lpstr>Библиотеки: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«Взвешиватель»</dc:title>
  <dc:creator>USER</dc:creator>
  <cp:lastModifiedBy>USER</cp:lastModifiedBy>
  <cp:revision>5</cp:revision>
  <dcterms:created xsi:type="dcterms:W3CDTF">2023-11-04T16:26:00Z</dcterms:created>
  <dcterms:modified xsi:type="dcterms:W3CDTF">2024-01-07T21:16:52Z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7A026E18E5C24789B300F57486008B78_12</vt:lpwstr>
  </property>
  <property fmtid="{D5CDD505-2E9C-101B-9397-08002B2CF9AE}" pid="3" name="KSOProductBuildVer">
    <vt:lpwstr>1049-12.2.0.13359</vt:lpwstr>
  </property>
</Properties>
</file>