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F2CD-8DB8-4B16-BE19-B46159F309B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30095D-874D-4A45-BEB9-512F05C45059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ru-RU" altLang="en-US" dirty="0" err="1" smtClean="0"/>
              <a:t>Телеграм-бот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Третьяков Александр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dirty="0" smtClean="0"/>
              <a:t>оздать бота для игры в города и возможности выведения картинки с карты мира.</a:t>
            </a:r>
            <a:endParaRPr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Регистрация и сохранение пользователя в базе данных.</a:t>
            </a:r>
            <a:endParaRPr lang="ru-RU" dirty="0" smtClean="0"/>
          </a:p>
          <a:p>
            <a:r>
              <a:rPr lang="ru-RU" dirty="0" smtClean="0"/>
              <a:t>Выполнение целевых функций</a:t>
            </a:r>
            <a:endParaRPr lang="ru-RU" dirty="0" smtClean="0"/>
          </a:p>
          <a:p>
            <a:r>
              <a:rPr lang="ru-RU" altLang="en-US" dirty="0" smtClean="0"/>
              <a:t>Показ времени с начала работы.</a:t>
            </a:r>
            <a:endParaRPr lang="ru-RU" altLang="en-US" dirty="0" smtClean="0"/>
          </a:p>
          <a:p>
            <a:r>
              <a:rPr lang="ru-RU" altLang="en-US" dirty="0" smtClean="0"/>
              <a:t>При зпоросах, отличающихся от заданных в программе отправляет пользователю ответ в виде его запроса.</a:t>
            </a:r>
            <a:endParaRPr lang="ru-RU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 smtClean="0"/>
          </a:p>
          <a:p>
            <a:r>
              <a:rPr lang="en-US" dirty="0" smtClean="0"/>
              <a:t>telegram.ext</a:t>
            </a:r>
            <a:endParaRPr lang="en-US" dirty="0" smtClean="0"/>
          </a:p>
          <a:p>
            <a:r>
              <a:rPr lang="en-US" dirty="0" smtClean="0"/>
              <a:t>config</a:t>
            </a:r>
            <a:endParaRPr lang="en-US" dirty="0" smtClean="0"/>
          </a:p>
          <a:p>
            <a:r>
              <a:rPr lang="en-US" dirty="0" smtClean="0"/>
              <a:t>datetime</a:t>
            </a:r>
            <a:endParaRPr lang="en-US" dirty="0" smtClean="0"/>
          </a:p>
          <a:p>
            <a:r>
              <a:rPr lang="en-US" dirty="0" smtClean="0"/>
              <a:t>sqlalchemy</a:t>
            </a:r>
            <a:endParaRPr lang="en-US" dirty="0" smtClean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970405" y="23761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Функции в программе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ru-RU" altLang="en-US"/>
              <a:t>async def start(update, context) - старт диалога, открывает диалогое окно</a:t>
            </a:r>
            <a:endParaRPr lang="ru-RU" altLang="en-US"/>
          </a:p>
          <a:p>
            <a:r>
              <a:rPr lang="en-US" altLang="en-US"/>
              <a:t>async def reg_name(update, context)</a:t>
            </a:r>
            <a:r>
              <a:rPr lang="ru-RU" altLang="en-US"/>
              <a:t> - регистрация имени пользователя</a:t>
            </a:r>
            <a:endParaRPr lang="en-US" altLang="en-US"/>
          </a:p>
          <a:p>
            <a:r>
              <a:rPr altLang="en-US"/>
              <a:t>async def reg_surname(update, context)</a:t>
            </a:r>
            <a:r>
              <a:rPr lang="ru-RU"/>
              <a:t> - регистрация фамилии пользователя</a:t>
            </a:r>
            <a:endParaRPr altLang="en-US"/>
          </a:p>
          <a:p>
            <a:r>
              <a:rPr lang="en-US" altLang="en-US"/>
              <a:t>async def reg_email(update, context)</a:t>
            </a:r>
            <a:r>
              <a:rPr lang="ru-RU" altLang="en-US"/>
              <a:t>, </a:t>
            </a:r>
            <a:r>
              <a:rPr lang="en-US" altLang="en-US">
                <a:sym typeface="+mn-ea"/>
              </a:rPr>
              <a:t>async def reg_email</a:t>
            </a:r>
            <a:r>
              <a:rPr lang="ru-RU" altLang="en-US">
                <a:sym typeface="+mn-ea"/>
              </a:rPr>
              <a:t>_2</a:t>
            </a:r>
            <a:r>
              <a:rPr lang="en-US" altLang="en-US">
                <a:sym typeface="+mn-ea"/>
              </a:rPr>
              <a:t>(update, context)</a:t>
            </a:r>
            <a:r>
              <a:rPr lang="ru-RU" altLang="en-US">
                <a:sym typeface="+mn-ea"/>
              </a:rPr>
              <a:t>, </a:t>
            </a:r>
            <a:r>
              <a:rPr lang="en-US" altLang="en-US">
                <a:sym typeface="+mn-ea"/>
              </a:rPr>
              <a:t>async def reg_email</a:t>
            </a:r>
            <a:r>
              <a:rPr lang="ru-RU" altLang="en-US">
                <a:sym typeface="+mn-ea"/>
              </a:rPr>
              <a:t>_3</a:t>
            </a:r>
            <a:r>
              <a:rPr lang="en-US" altLang="en-US">
                <a:sym typeface="+mn-ea"/>
              </a:rPr>
              <a:t>(update, context)</a:t>
            </a:r>
            <a:r>
              <a:rPr lang="ru-RU" altLang="en-US">
                <a:sym typeface="+mn-ea"/>
              </a:rPr>
              <a:t>  </a:t>
            </a:r>
            <a:r>
              <a:rPr lang="ru-RU" altLang="en-US"/>
              <a:t>- регистрация </a:t>
            </a:r>
            <a:r>
              <a:rPr lang="en-US" altLang="en-US"/>
              <a:t>email</a:t>
            </a:r>
            <a:r>
              <a:rPr lang="ru-RU" altLang="en-US"/>
              <a:t>а пользователя с проверкоц на его корректность</a:t>
            </a:r>
            <a:endParaRPr lang="ru-RU" altLang="en-US"/>
          </a:p>
          <a:p>
            <a:r>
              <a:rPr lang="ru-RU" altLang="en-US"/>
              <a:t>async def reg_password(update, context) - регистрация пароля</a:t>
            </a:r>
            <a:endParaRPr lang="ru-RU" altLang="en-US"/>
          </a:p>
          <a:p>
            <a:r>
              <a:rPr lang="ru-RU" altLang="en-US"/>
              <a:t>async def reg_end(update, context) - окончание регистрации</a:t>
            </a:r>
            <a:endParaRPr lang="ru-RU" altLang="en-US"/>
          </a:p>
          <a:p>
            <a:r>
              <a:rPr lang="en-US" altLang="en-US">
                <a:sym typeface="+mn-ea"/>
              </a:rPr>
              <a:t>async def login_name(update, context), </a:t>
            </a:r>
            <a:r>
              <a:rPr altLang="en-US">
                <a:sym typeface="+mn-ea"/>
              </a:rPr>
              <a:t>async def </a:t>
            </a:r>
            <a:r>
              <a:rPr lang="en-US" altLang="en-US">
                <a:sym typeface="+mn-ea"/>
              </a:rPr>
              <a:t>login</a:t>
            </a:r>
            <a:r>
              <a:rPr altLang="en-US">
                <a:sym typeface="+mn-ea"/>
              </a:rPr>
              <a:t>_surname(update, context)</a:t>
            </a:r>
            <a:r>
              <a:rPr lang="en-US">
                <a:sym typeface="+mn-ea"/>
              </a:rPr>
              <a:t>, </a:t>
            </a:r>
            <a:r>
              <a:rPr lang="en-US" altLang="en-US">
                <a:sym typeface="+mn-ea"/>
              </a:rPr>
              <a:t>async def login_email(update, context)</a:t>
            </a:r>
            <a:r>
              <a:rPr lang="ru-RU" altLang="en-US">
                <a:sym typeface="+mn-ea"/>
              </a:rPr>
              <a:t>, </a:t>
            </a:r>
            <a:r>
              <a:rPr lang="en-US" altLang="en-US">
                <a:sym typeface="+mn-ea"/>
              </a:rPr>
              <a:t>async def login_email</a:t>
            </a:r>
            <a:r>
              <a:rPr lang="ru-RU" altLang="en-US">
                <a:sym typeface="+mn-ea"/>
              </a:rPr>
              <a:t>_2</a:t>
            </a:r>
            <a:r>
              <a:rPr lang="en-US" altLang="en-US">
                <a:sym typeface="+mn-ea"/>
              </a:rPr>
              <a:t>(update, context)</a:t>
            </a:r>
            <a:r>
              <a:rPr lang="ru-RU" altLang="en-US">
                <a:sym typeface="+mn-ea"/>
              </a:rPr>
              <a:t>, </a:t>
            </a:r>
            <a:r>
              <a:rPr lang="en-US" altLang="en-US">
                <a:sym typeface="+mn-ea"/>
              </a:rPr>
              <a:t>async def login_email</a:t>
            </a:r>
            <a:r>
              <a:rPr lang="ru-RU" altLang="en-US">
                <a:sym typeface="+mn-ea"/>
              </a:rPr>
              <a:t>_3</a:t>
            </a:r>
            <a:r>
              <a:rPr lang="en-US" altLang="en-US">
                <a:sym typeface="+mn-ea"/>
              </a:rPr>
              <a:t>(update, context), </a:t>
            </a:r>
            <a:r>
              <a:rPr lang="ru-RU" altLang="en-US">
                <a:sym typeface="+mn-ea"/>
              </a:rPr>
              <a:t>async def </a:t>
            </a:r>
            <a:r>
              <a:rPr lang="en-US" altLang="en-US">
                <a:sym typeface="+mn-ea"/>
              </a:rPr>
              <a:t>login</a:t>
            </a:r>
            <a:r>
              <a:rPr lang="ru-RU" altLang="en-US">
                <a:sym typeface="+mn-ea"/>
              </a:rPr>
              <a:t>_password(update, context)</a:t>
            </a:r>
            <a:r>
              <a:rPr lang="en-US" altLang="ru-RU">
                <a:sym typeface="+mn-ea"/>
              </a:rPr>
              <a:t>, </a:t>
            </a:r>
            <a:r>
              <a:rPr lang="ru-RU" altLang="en-US">
                <a:sym typeface="+mn-ea"/>
              </a:rPr>
              <a:t>async def </a:t>
            </a:r>
            <a:r>
              <a:rPr lang="en-US" altLang="en-US">
                <a:sym typeface="+mn-ea"/>
              </a:rPr>
              <a:t>login</a:t>
            </a:r>
            <a:r>
              <a:rPr lang="ru-RU" altLang="en-US">
                <a:sym typeface="+mn-ea"/>
              </a:rPr>
              <a:t>_end(update, context)</a:t>
            </a:r>
            <a:r>
              <a:rPr lang="en-US" altLang="ru-RU">
                <a:sym typeface="+mn-ea"/>
              </a:rPr>
              <a:t> - </a:t>
            </a:r>
            <a:r>
              <a:rPr lang="ru-RU" altLang="ru-RU">
                <a:sym typeface="+mn-ea"/>
              </a:rPr>
              <a:t>то же самое, но для входа</a:t>
            </a:r>
            <a:endParaRPr lang="ru-RU" altLang="ru-RU">
              <a:sym typeface="+mn-ea"/>
            </a:endParaRPr>
          </a:p>
          <a:p>
            <a:r>
              <a:rPr lang="ru-RU" altLang="ru-RU">
                <a:sym typeface="+mn-ea"/>
              </a:rPr>
              <a:t>async def entered(update, context) - вхождение пользователя</a:t>
            </a:r>
            <a:endParaRPr lang="en-US" altLang="ru-RU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Функции в программе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ru-RU" altLang="en-US"/>
              <a:t>async def stop(update, context) - экстренная остановка программы</a:t>
            </a:r>
            <a:endParaRPr lang="ru-RU" altLang="en-US"/>
          </a:p>
          <a:p>
            <a:r>
              <a:rPr lang="en-US" altLang="en-US"/>
              <a:t>async def help_command(update, context)</a:t>
            </a:r>
            <a:r>
              <a:rPr lang="ru-RU" altLang="en-US"/>
              <a:t> - справка о боте и командах</a:t>
            </a:r>
            <a:endParaRPr lang="ru-RU" altLang="en-US"/>
          </a:p>
          <a:p>
            <a:r>
              <a:rPr lang="ru-RU" altLang="en-US"/>
              <a:t>async def site(update, context) - выведение сайта яндекс-поисковика</a:t>
            </a:r>
            <a:endParaRPr lang="ru-RU" altLang="en-US"/>
          </a:p>
          <a:p>
            <a:r>
              <a:rPr lang="ru-RU" altLang="en-US"/>
              <a:t>async def ping(update, context) - бот ответит </a:t>
            </a:r>
            <a:r>
              <a:rPr lang="en-US" altLang="en-US"/>
              <a:t>pong</a:t>
            </a:r>
            <a:endParaRPr lang="en-US" altLang="en-US"/>
          </a:p>
          <a:p>
            <a:r>
              <a:rPr lang="en-US" altLang="en-US"/>
              <a:t>async def echo(update, context) - </a:t>
            </a:r>
            <a:r>
              <a:rPr lang="ru-RU" altLang="en-US"/>
              <a:t>если введено что-либо, отличное от существующих команд, то бот напишет это пользователю</a:t>
            </a:r>
            <a:endParaRPr lang="ru-RU" altLang="en-US"/>
          </a:p>
          <a:p>
            <a:r>
              <a:rPr lang="ru-RU" altLang="en-US"/>
              <a:t>async def work_time(update, context) - показывает время, прошедшее с момента запуска</a:t>
            </a:r>
            <a:endParaRPr lang="ru-RU" altLang="en-US"/>
          </a:p>
          <a:p>
            <a:r>
              <a:rPr lang="ru-RU" altLang="en-US"/>
              <a:t>async def picture_download(update, context), async def picture_download_2(update, context), def get_image(text) - выведение пользователю картинки с карты</a:t>
            </a:r>
            <a:endParaRPr lang="ru-RU" altLang="en-US"/>
          </a:p>
          <a:p>
            <a:r>
              <a:rPr lang="ru-RU" altLang="en-US"/>
              <a:t>def file_read(file_name), def first_letter(li), async def city_game(update, context) - игра в города.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2039</Words>
  <Application>WPS Presentation</Application>
  <PresentationFormat>Широкоэкранный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Аспект</vt:lpstr>
      <vt:lpstr>Проект «Cave Game»</vt:lpstr>
      <vt:lpstr>Цель проекта</vt:lpstr>
      <vt:lpstr>Функции</vt:lpstr>
      <vt:lpstr>Библиотеки:</vt:lpstr>
      <vt:lpstr>Функции в программе</vt:lpstr>
      <vt:lpstr>Функции в программе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«Взвешиватель»</dc:title>
  <dc:creator>USER</dc:creator>
  <cp:lastModifiedBy>USER</cp:lastModifiedBy>
  <cp:revision>6</cp:revision>
  <dcterms:created xsi:type="dcterms:W3CDTF">2023-11-04T16:26:00Z</dcterms:created>
  <dcterms:modified xsi:type="dcterms:W3CDTF">2024-04-23T12:17:04Z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7A026E18E5C24789B300F57486008B78_12</vt:lpwstr>
  </property>
  <property fmtid="{D5CDD505-2E9C-101B-9397-08002B2CF9AE}" pid="3" name="KSOProductBuildVer">
    <vt:lpwstr>1049-12.2.0.16731</vt:lpwstr>
  </property>
</Properties>
</file>