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6"/>
  </p:notesMasterIdLst>
  <p:handoutMasterIdLst>
    <p:handoutMasterId r:id="rId7"/>
  </p:handoutMasterIdLst>
  <p:sldIdLst>
    <p:sldId id="396" r:id="rId2"/>
    <p:sldId id="397" r:id="rId3"/>
    <p:sldId id="404" r:id="rId4"/>
    <p:sldId id="399" r:id="rId5"/>
  </p:sldIdLst>
  <p:sldSz cx="9144000" cy="6858000" type="screen4x3"/>
  <p:notesSz cx="7315200" cy="96012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7C5"/>
    <a:srgbClr val="0000FF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 autoAdjust="0"/>
    <p:restoredTop sz="94622" autoAdjust="0"/>
  </p:normalViewPr>
  <p:slideViewPr>
    <p:cSldViewPr>
      <p:cViewPr varScale="1">
        <p:scale>
          <a:sx n="86" d="100"/>
          <a:sy n="86" d="100"/>
        </p:scale>
        <p:origin x="135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546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2772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98944DA0-7E15-49AE-9E1A-06C658B442E2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1C176B2E-9998-4231-85B2-2C258E49F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04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8A1A218-A232-42EB-9526-47647B116190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CBAB7EF7-9A5A-4AB1-BA29-E3679F2B5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71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7200" spc="-8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rgbClr val="0067C5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rgbClr val="006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43800" y="6492875"/>
            <a:ext cx="1315721" cy="365125"/>
          </a:xfrm>
          <a:prstGeom prst="rect">
            <a:avLst/>
          </a:prstGeom>
        </p:spPr>
        <p:txBody>
          <a:bodyPr/>
          <a:lstStyle/>
          <a:p>
            <a:fld id="{23EA6483-4CA8-4F2C-93BB-D3873ED697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43800" y="6492875"/>
            <a:ext cx="1315721" cy="365125"/>
          </a:xfrm>
          <a:prstGeom prst="rect">
            <a:avLst/>
          </a:prstGeom>
        </p:spPr>
        <p:txBody>
          <a:bodyPr/>
          <a:lstStyle/>
          <a:p>
            <a:fld id="{23EA6483-4CA8-4F2C-93BB-D3873ED697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34950" y="846694"/>
            <a:ext cx="8689975" cy="25823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34949" y="3539904"/>
            <a:ext cx="8689975" cy="2990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0" y="6650078"/>
            <a:ext cx="3505200" cy="19891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ME588 - Introduction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1405" y="6650077"/>
            <a:ext cx="2062263" cy="198915"/>
          </a:xfrm>
          <a:prstGeom prst="rect">
            <a:avLst/>
          </a:prstGeom>
        </p:spPr>
        <p:txBody>
          <a:bodyPr/>
          <a:lstStyle/>
          <a:p>
            <a:fld id="{BA611D6D-6E12-FA49-B72B-16A94CE53A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13"/>
          <p:cNvSpPr>
            <a:spLocks noGrp="1"/>
          </p:cNvSpPr>
          <p:nvPr>
            <p:ph type="dt" sz="half" idx="2"/>
          </p:nvPr>
        </p:nvSpPr>
        <p:spPr>
          <a:xfrm>
            <a:off x="153109" y="6650077"/>
            <a:ext cx="2397128" cy="198915"/>
          </a:xfrm>
          <a:prstGeom prst="rect">
            <a:avLst/>
          </a:prstGeom>
        </p:spPr>
        <p:txBody>
          <a:bodyPr vert="horz" anchor="ctr"/>
          <a:lstStyle>
            <a:lvl1pPr algn="l" eaLnBrk="1" latinLnBrk="0" hangingPunct="1">
              <a:defRPr kumimoji="0" sz="1000">
                <a:solidFill>
                  <a:schemeClr val="tx2"/>
                </a:solidFill>
                <a:latin typeface="Arial Narrow"/>
                <a:cs typeface="Arial Narrow"/>
              </a:defRPr>
            </a:lvl1pPr>
          </a:lstStyle>
          <a:p>
            <a:r>
              <a:rPr lang="en-US" dirty="0"/>
              <a:t>James Mynderse</a:t>
            </a:r>
          </a:p>
        </p:txBody>
      </p:sp>
    </p:spTree>
    <p:extLst>
      <p:ext uri="{BB962C8B-B14F-4D97-AF65-F5344CB8AC3E}">
        <p14:creationId xmlns:p14="http://schemas.microsoft.com/office/powerpoint/2010/main" val="265990838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rgbClr val="0067C5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2718"/>
            <a:ext cx="8229600" cy="548640"/>
          </a:xfrm>
        </p:spPr>
        <p:txBody>
          <a:bodyPr anchor="t" anchorCtr="0">
            <a:normAutofit/>
          </a:bodyPr>
          <a:lstStyle>
            <a:lvl1pPr>
              <a:defRPr sz="280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2718"/>
            <a:ext cx="8229600" cy="548640"/>
          </a:xfrm>
        </p:spPr>
        <p:txBody>
          <a:bodyPr anchor="t">
            <a:normAutofit/>
          </a:bodyPr>
          <a:lstStyle>
            <a:lvl1pPr>
              <a:defRPr sz="280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399"/>
            <a:ext cx="3886200" cy="54864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914400"/>
            <a:ext cx="3886200" cy="54864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3678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rtion / Evid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457200" y="5029200"/>
            <a:ext cx="8229600" cy="1371600"/>
          </a:xfrm>
        </p:spPr>
        <p:txBody>
          <a:bodyPr/>
          <a:lstStyle>
            <a:lvl1pPr>
              <a:defRPr b="0"/>
            </a:lvl1pPr>
          </a:lstStyle>
          <a:p>
            <a:pPr eaLnBrk="0" hangingPunct="0">
              <a:spcBef>
                <a:spcPct val="25000"/>
              </a:spcBef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If necessary, identify key assumption or background for audience—keep to two lines (18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–24 point type)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57200" y="152718"/>
            <a:ext cx="8229600" cy="1371600"/>
          </a:xfrm>
        </p:spPr>
        <p:txBody>
          <a:bodyPr anchor="t" anchorCtr="0">
            <a:normAutofit/>
          </a:bodyPr>
          <a:lstStyle>
            <a:lvl1pPr>
              <a:defRPr sz="2800" cap="none"/>
            </a:lvl1pPr>
          </a:lstStyle>
          <a:p>
            <a:r>
              <a:rPr lang="en-US" dirty="0"/>
              <a:t>This is a concise full-sentence assertion</a:t>
            </a:r>
          </a:p>
        </p:txBody>
      </p:sp>
    </p:spTree>
    <p:extLst>
      <p:ext uri="{BB962C8B-B14F-4D97-AF65-F5344CB8AC3E}">
        <p14:creationId xmlns:p14="http://schemas.microsoft.com/office/powerpoint/2010/main" val="1441360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2718"/>
            <a:ext cx="8229600" cy="548640"/>
          </a:xfrm>
        </p:spPr>
        <p:txBody>
          <a:bodyPr anchor="t" anchorCtr="0">
            <a:noAutofit/>
          </a:bodyPr>
          <a:lstStyle>
            <a:lvl1pPr>
              <a:defRPr sz="2800" cap="none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29600" cy="54864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0"/>
            <a:ext cx="3886200" cy="43434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57400"/>
            <a:ext cx="3886200" cy="43434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0"/>
          </p:nvPr>
        </p:nvSpPr>
        <p:spPr>
          <a:xfrm>
            <a:off x="457200" y="914400"/>
            <a:ext cx="8229600" cy="9144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2645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rgbClr val="006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2743200" y="6583680"/>
            <a:ext cx="3657600" cy="27432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ASEE 2022 - MRE Workshop</a:t>
            </a:r>
            <a:endParaRPr lang="en-US" sz="1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315200" y="6583680"/>
            <a:ext cx="1828800" cy="274320"/>
          </a:xfrm>
          <a:prstGeom prst="rect">
            <a:avLst/>
          </a:prstGeom>
          <a:noFill/>
        </p:spPr>
        <p:txBody>
          <a:bodyPr wrap="none" rIns="457200" rtlCol="0">
            <a:noAutofit/>
          </a:bodyPr>
          <a:lstStyle/>
          <a:p>
            <a:pPr algn="r"/>
            <a:fld id="{839642D3-773E-4C6F-A4ED-483A173202D6}" type="slidenum">
              <a:rPr lang="en-US" sz="1000" smtClean="0"/>
              <a:t>‹#›</a:t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7" r:id="rId2"/>
    <p:sldLayoutId id="2147483806" r:id="rId3"/>
    <p:sldLayoutId id="2147483817" r:id="rId4"/>
    <p:sldLayoutId id="2147483819" r:id="rId5"/>
    <p:sldLayoutId id="2147483810" r:id="rId6"/>
    <p:sldLayoutId id="2147483811" r:id="rId7"/>
    <p:sldLayoutId id="2147483818" r:id="rId8"/>
    <p:sldLayoutId id="2147483812" r:id="rId9"/>
    <p:sldLayoutId id="2147483813" r:id="rId10"/>
    <p:sldLayoutId id="2147483814" r:id="rId11"/>
    <p:sldLayoutId id="2147483815" r:id="rId12"/>
    <p:sldLayoutId id="2147483816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rgbClr val="0067C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rgbClr val="0067C5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67C5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67C5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67C5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glewin@wpi.edu" TargetMode="External"/><Relationship Id="rId2" Type="http://schemas.openxmlformats.org/officeDocument/2006/relationships/hyperlink" Target="mailto:berry123@rose-hulman.edu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mailto:jmynderse@ltu.edu" TargetMode="External"/><Relationship Id="rId4" Type="http://schemas.openxmlformats.org/officeDocument/2006/relationships/hyperlink" Target="mailto:MORRIM44@erau.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13156-DE28-4E15-9F1B-DF7CB8321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Plans &amp; Feedback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9B276-D724-44B1-A562-2E894E1CE7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James &amp; Ray</a:t>
            </a:r>
          </a:p>
        </p:txBody>
      </p:sp>
    </p:spTree>
    <p:extLst>
      <p:ext uri="{BB962C8B-B14F-4D97-AF65-F5344CB8AC3E}">
        <p14:creationId xmlns:p14="http://schemas.microsoft.com/office/powerpoint/2010/main" val="856739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3DE8DA-32F7-45D7-BF6B-4F1FADB8E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changes do YOU want to make at YOUR institution?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049BD8-E3D2-4BCA-BC3A-A3DFA3E21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pPr lvl="1"/>
            <a:r>
              <a:rPr lang="en-US"/>
              <a:t>What MRE education project would you like to implement?</a:t>
            </a:r>
          </a:p>
          <a:p>
            <a:pPr lvl="1"/>
            <a:endParaRPr lang="en-US"/>
          </a:p>
          <a:p>
            <a:pPr lvl="1"/>
            <a:r>
              <a:rPr lang="en-US"/>
              <a:t>Did today’s discussion help with your project?</a:t>
            </a:r>
          </a:p>
          <a:p>
            <a:pPr lvl="1"/>
            <a:endParaRPr lang="en-US"/>
          </a:p>
          <a:p>
            <a:pPr lvl="1"/>
            <a:r>
              <a:rPr lang="en-US"/>
              <a:t>What tools/resources/partners do you need for your project?</a:t>
            </a:r>
          </a:p>
        </p:txBody>
      </p:sp>
    </p:spTree>
    <p:extLst>
      <p:ext uri="{BB962C8B-B14F-4D97-AF65-F5344CB8AC3E}">
        <p14:creationId xmlns:p14="http://schemas.microsoft.com/office/powerpoint/2010/main" val="832859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6BF0-0DA5-4215-A7BF-5C57D2F96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Contact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03099-8246-4F48-93D4-8C2F10599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Carlotta Berry</a:t>
            </a:r>
            <a:endParaRPr lang="en-US">
              <a:hlinkClick r:id="rId2"/>
            </a:endParaRPr>
          </a:p>
          <a:p>
            <a:r>
              <a:rPr lang="en-US">
                <a:hlinkClick r:id="rId2"/>
              </a:rPr>
              <a:t>berry123@rose-hulman.edu</a:t>
            </a:r>
            <a:endParaRPr lang="en-US"/>
          </a:p>
          <a:p>
            <a:endParaRPr lang="en-US"/>
          </a:p>
          <a:p>
            <a:r>
              <a:rPr lang="en-US"/>
              <a:t>Greg Lewin</a:t>
            </a:r>
          </a:p>
          <a:p>
            <a:r>
              <a:rPr lang="en-US">
                <a:hlinkClick r:id="rId3"/>
              </a:rPr>
              <a:t>glewin@wpi.edu</a:t>
            </a:r>
            <a:endParaRPr lang="en-US"/>
          </a:p>
          <a:p>
            <a:endParaRPr lang="en-US"/>
          </a:p>
          <a:p>
            <a:r>
              <a:rPr lang="en-US"/>
              <a:t>Melissa Morris</a:t>
            </a:r>
          </a:p>
          <a:p>
            <a:r>
              <a:rPr lang="en-US">
                <a:hlinkClick r:id="rId4"/>
              </a:rPr>
              <a:t>MORRIM44@erau.edu</a:t>
            </a:r>
            <a:endParaRPr lang="en-US"/>
          </a:p>
          <a:p>
            <a:endParaRPr lang="en-US"/>
          </a:p>
          <a:p>
            <a:r>
              <a:rPr lang="en-US"/>
              <a:t>James Mynderse</a:t>
            </a:r>
          </a:p>
          <a:p>
            <a:r>
              <a:rPr lang="en-US">
                <a:hlinkClick r:id="rId5"/>
              </a:rPr>
              <a:t>jmynderse@ltu.edu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75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D30DD-82C4-49BF-B571-5921EAF94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Please complete our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6D298-B927-4134-A621-8289F81CC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We will also send the link via email to registered participants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11AFFA-09C4-4B53-BCDA-E5BB1E4B9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14300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948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b="0" i="1" smtClean="0">
            <a:solidFill>
              <a:schemeClr val="accent3"/>
            </a:solidFill>
            <a:latin typeface="Cambria Math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2669</TotalTime>
  <Words>94</Words>
  <Application>Microsoft Office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Arial Narrow</vt:lpstr>
      <vt:lpstr>Calibri</vt:lpstr>
      <vt:lpstr>Essential</vt:lpstr>
      <vt:lpstr>Future Plans &amp; Feedback</vt:lpstr>
      <vt:lpstr>What changes do YOU want to make at YOUR institution?</vt:lpstr>
      <vt:lpstr>Contact Info</vt:lpstr>
      <vt:lpstr>Please complete our survey</vt:lpstr>
    </vt:vector>
  </TitlesOfParts>
  <Company>Purdue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Mynderse</dc:creator>
  <cp:lastModifiedBy>jmynderse</cp:lastModifiedBy>
  <cp:revision>166</cp:revision>
  <cp:lastPrinted>2019-02-14T18:42:28Z</cp:lastPrinted>
  <dcterms:created xsi:type="dcterms:W3CDTF">2012-01-05T17:41:55Z</dcterms:created>
  <dcterms:modified xsi:type="dcterms:W3CDTF">2022-06-26T15:47:59Z</dcterms:modified>
</cp:coreProperties>
</file>