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02" autoAdjust="0"/>
  </p:normalViewPr>
  <p:slideViewPr>
    <p:cSldViewPr snapToGrid="0">
      <p:cViewPr varScale="1">
        <p:scale>
          <a:sx n="70" d="100"/>
          <a:sy n="70" d="100"/>
        </p:scale>
        <p:origin x="10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y, Carlotta" userId="a703e67a-bb3b-4e12-aaed-2220713a9b5d" providerId="ADAL" clId="{152D0868-6E6A-4BDF-99C4-94AC38EACB72}"/>
    <pc:docChg chg="delSld">
      <pc:chgData name="Berry, Carlotta" userId="a703e67a-bb3b-4e12-aaed-2220713a9b5d" providerId="ADAL" clId="{152D0868-6E6A-4BDF-99C4-94AC38EACB72}" dt="2022-06-26T14:25:23.605" v="0" actId="47"/>
      <pc:docMkLst>
        <pc:docMk/>
      </pc:docMkLst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3978143994" sldId="258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2343460269" sldId="260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2859033799" sldId="264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484102124" sldId="278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3861596395" sldId="281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3627898473" sldId="358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1502090222" sldId="361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53197979" sldId="362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1041903701" sldId="374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212174506" sldId="375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3557405756" sldId="418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1625087777" sldId="534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2701235325" sldId="541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910948416" sldId="542"/>
        </pc:sldMkLst>
      </pc:sldChg>
      <pc:sldChg chg="del">
        <pc:chgData name="Berry, Carlotta" userId="a703e67a-bb3b-4e12-aaed-2220713a9b5d" providerId="ADAL" clId="{152D0868-6E6A-4BDF-99C4-94AC38EACB72}" dt="2022-06-26T14:25:23.605" v="0" actId="47"/>
        <pc:sldMkLst>
          <pc:docMk/>
          <pc:sldMk cId="424420694" sldId="543"/>
        </pc:sldMkLst>
      </pc:sldChg>
      <pc:sldMasterChg chg="delSldLayout">
        <pc:chgData name="Berry, Carlotta" userId="a703e67a-bb3b-4e12-aaed-2220713a9b5d" providerId="ADAL" clId="{152D0868-6E6A-4BDF-99C4-94AC38EACB72}" dt="2022-06-26T14:25:23.605" v="0" actId="47"/>
        <pc:sldMasterMkLst>
          <pc:docMk/>
          <pc:sldMasterMk cId="1764448390" sldId="2147483648"/>
        </pc:sldMasterMkLst>
        <pc:sldLayoutChg chg="del">
          <pc:chgData name="Berry, Carlotta" userId="a703e67a-bb3b-4e12-aaed-2220713a9b5d" providerId="ADAL" clId="{152D0868-6E6A-4BDF-99C4-94AC38EACB72}" dt="2022-06-26T14:25:23.605" v="0" actId="47"/>
          <pc:sldLayoutMkLst>
            <pc:docMk/>
            <pc:sldMasterMk cId="1764448390" sldId="2147483648"/>
            <pc:sldLayoutMk cId="1261509777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9830-91A1-40D0-9145-130834F3267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FC20-7B27-4A93-9F04-47030A6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Schedule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Introduction (10 minutes) – Introduce the workshop origins, goals, and mission.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Session I (45 minutes) Mechatronics &amp; Robotics Engineering Curricula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Motivation, goals, objectives, and outcomes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Core courses, electives, capstone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Break (10 minutes)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Session II (45 minutes) Introduction to Mechatronics &amp; Robotics Courses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Course organization and objectives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Homework / Labs /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Break (10 minutes)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Session III (45 minutes) Intermediate &amp; Advanced Mechatronics &amp; Robotics Courses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Course organization and objectives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Homework / Labs /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Capstone design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Summary and Future Directions (15 minutes)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Room: MCC - 205A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FFC20-7B27-4A93-9F04-47030A6D7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FFC20-7B27-4A93-9F04-47030A6D7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FFC20-7B27-4A93-9F04-47030A6D7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F7FF-FB60-4B96-BAA7-5340686B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6DC7-5865-4D77-BDB9-ED4B5CA5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AA9B-C7B4-461A-9DCF-DC01E60F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E119-D4A4-4E7A-8BA9-3AC69A74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33F9-B49F-4D2E-9E5B-143FB0C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D1D-16A5-4844-8F47-F86C1E0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025C7-7324-4EAB-B02D-9A9C36610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6BCA-2648-4767-AF44-75F277B5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4CF9-EB90-47FC-82B5-A41618A3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74EF-A0F6-46C8-8925-6380DCE0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AD9BC-0FBE-45B0-A8A6-0B836C44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B3587-2517-41E4-A720-AE670995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AD65-57DA-4C72-9DF5-C667EA38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0AAB-E53C-4A80-9B7C-9FFEBDBB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4895-BCC0-4CF2-AB5E-956EF9F2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9297-7D1F-4569-937E-4A630366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7926-029B-44C7-972D-15602A04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EBF2-A60F-4E54-907E-C4A5EDBA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F4472-7010-449F-81F7-5D8174FE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F951-1AF2-4176-8446-0A62A82B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815C-F9A4-4A65-9015-A1ADC8B0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C3ED-4F35-4756-8694-9EBDA86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D1FD-34FB-4EEE-96DD-A039E1C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C1A1-1828-472D-8A7E-6C13DDF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9668-E0F7-449E-B26E-7A9DEDC0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40DB-19AD-49A3-9D73-887711B9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1F9C-A7E5-4DD6-BE27-D8025CDC7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07B85-34CA-4132-B8E7-3D42A8E7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416E2-604A-427A-AAA2-306E02F4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3B766-0625-4B15-9009-F5E7A15A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F5ED-130C-4624-9A5D-7EFB826C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A343-7D3A-4364-A3D7-6927A82F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BFD7-45D6-4212-BE95-BC0AA2FB4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DA9F9-47D0-42C2-9E0C-EA5D732F6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F9E7B-3EF8-4931-A23C-A5DDF102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B738F-603C-43A4-95BC-D5B3E286B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C7534-7776-452A-8B23-4AF615BD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1D651-145F-417D-8FCB-8FE6F754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37723-377E-4DDA-9C0F-048B00D4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9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7D85-0213-4609-826B-0D1EA66A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0647E-5AA2-4EFF-AD26-3B34854B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A6E10-EBD5-4C72-BF9C-F139D253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99BFF-CB8A-4701-AE14-16B9353B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1A7A5-A88E-4B4D-B0CC-82ADF82E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8908F-84D7-490B-AAA3-9793265A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2045-5F31-4F40-ADD2-9D16E4C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937-B969-4488-B657-3414FD5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8B6-65F0-426B-BA86-A826D0ED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A009-43AB-4787-A8EC-4B90926A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B7BE-BF42-4B3A-9366-1EC126FB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CF11-4100-47EA-8310-46212C80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693B-2DC4-4A4D-82FC-44CE9AB6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C23E-AB5E-4A5E-9EE8-BC377F1C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DD126-A57E-44D4-84A7-DD448B19B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31F73-FA6C-47B3-BBD0-029A1304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DD3E-AEE0-46B1-8336-B89AF2F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DD8B-C909-4368-B80A-437F3C3C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F86D4-D3AF-4A53-A4A6-363D10CE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5C7A-2CF6-4141-A223-5C63081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B253-5DC6-4A08-BB2A-6B0DAE36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D28E-28E6-4F9F-9F5E-07D8C97E5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E0C8-DC8C-46B8-A901-DB58BC75F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1CAB-EEAE-42BC-AE80-CA37B3389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866B-3BAD-4292-B049-054D4403B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157" y="239486"/>
            <a:ext cx="10221686" cy="4159069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Curriculum and Course Design for</a:t>
            </a:r>
            <a:b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Mechatronics and Robotics Engineering Education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ASEE Workshop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Sunday, June 26, 2022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Minneapolis, Minnesota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3620-6802-48DE-BDF6-6D6504C3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359"/>
            <a:ext cx="9144000" cy="1655762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Carlotta A. Berry, PhD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Lawrence J. </a:t>
            </a:r>
            <a:r>
              <a:rPr lang="en-US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Giacoletto</a:t>
            </a: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Endowed Chair In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Electrical and Computer Engineering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ROSE-HULMAN INSTITUTE OF TECHNOLOGY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2CCC-99FB-4C68-864B-CE084F65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Multidisciplinary Robotics at</a:t>
            </a:r>
            <a:br>
              <a:rPr lang="en-US" sz="31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Rose-Hulman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802E-AA87-4FDC-A9C6-E2603312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49" y="818049"/>
            <a:ext cx="4352494" cy="5371913"/>
          </a:xfrm>
        </p:spPr>
        <p:txBody>
          <a:bodyPr anchor="t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Found in 2009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Available to ECE, CSSE and 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Initially had tracks</a:t>
            </a:r>
          </a:p>
          <a:p>
            <a:pPr lvl="1" fontAlgn="base">
              <a:spcBef>
                <a:spcPts val="0"/>
              </a:spcBef>
            </a:pPr>
            <a:r>
              <a:rPr lang="en-US" sz="2800" dirty="0"/>
              <a:t>CS with Electronics</a:t>
            </a:r>
          </a:p>
          <a:p>
            <a:pPr lvl="1" fontAlgn="base">
              <a:spcBef>
                <a:spcPts val="0"/>
              </a:spcBef>
            </a:pPr>
            <a:r>
              <a:rPr lang="en-US" sz="2800" dirty="0"/>
              <a:t>EE with kinematics</a:t>
            </a:r>
          </a:p>
          <a:p>
            <a:pPr lvl="1" fontAlgn="base">
              <a:spcBef>
                <a:spcPts val="0"/>
              </a:spcBef>
            </a:pPr>
            <a:r>
              <a:rPr lang="en-US" sz="2800" dirty="0"/>
              <a:t>ME with programming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7 courses required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Multidisciplinary senior design project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Approximately 5 faculty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50394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998F64B-9BC2-4B1F-B8DC-309915C0B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0" y="4412392"/>
            <a:ext cx="4182519" cy="1777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C2345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B87B7F5-1EEE-40DD-A530-5770185FD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11" y="4330903"/>
            <a:ext cx="1603745" cy="19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2CCC-99FB-4C68-864B-CE084F65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Multidisciplinary Robotics at</a:t>
            </a:r>
            <a:br>
              <a:rPr lang="en-US" sz="31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Rose-Hulman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802E-AA87-4FDC-A9C6-E2603312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30" y="609600"/>
            <a:ext cx="4416556" cy="5671455"/>
          </a:xfrm>
        </p:spPr>
        <p:txBody>
          <a:bodyPr anchor="t">
            <a:noAutofit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Changed from tracks to curriculum based upon major such that there are intersections of key skills including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Programming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Controls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Kinematics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Mechatronics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Artificial Intelligence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Robotics Engineering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Image Processing/Computer Vision</a:t>
            </a:r>
          </a:p>
          <a:p>
            <a:pPr fontAlgn="base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dirty="0">
                <a:effectLst/>
              </a:rPr>
              <a:t>Graduates approximately 30 students per year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50394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998F64B-9BC2-4B1F-B8DC-309915C0B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0" y="4412392"/>
            <a:ext cx="4182519" cy="1777570"/>
          </a:xfrm>
          <a:prstGeom prst="rect">
            <a:avLst/>
          </a:prstGeom>
        </p:spPr>
      </p:pic>
      <p:sp>
        <p:nvSpPr>
          <p:cNvPr id="17" name="Rectangle 1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C2345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C7053122-D89D-4D87-8CA6-88BF070B2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11" y="4330903"/>
            <a:ext cx="1603745" cy="19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244</Words>
  <Application>Microsoft Office PowerPoint</Application>
  <PresentationFormat>Widescreen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Open Sans</vt:lpstr>
      <vt:lpstr>Office Theme</vt:lpstr>
      <vt:lpstr>Curriculum and Course Design for Mechatronics and Robotics Engineering Education   ASEE Workshop Sunday, June 26, 2022 Minneapolis, Minnesota</vt:lpstr>
      <vt:lpstr>Multidisciplinary Robotics at Rose-Hulman</vt:lpstr>
      <vt:lpstr>Multidisciplinary Robotics at Rose-Hulman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 Carlotta</dc:creator>
  <cp:lastModifiedBy>Berry, Carlotta</cp:lastModifiedBy>
  <cp:revision>3</cp:revision>
  <dcterms:created xsi:type="dcterms:W3CDTF">2022-06-23T01:58:11Z</dcterms:created>
  <dcterms:modified xsi:type="dcterms:W3CDTF">2022-06-26T14:25:25Z</dcterms:modified>
</cp:coreProperties>
</file>