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61" r:id="rId3"/>
    <p:sldId id="358" r:id="rId4"/>
    <p:sldId id="363" r:id="rId5"/>
    <p:sldId id="367" r:id="rId6"/>
    <p:sldId id="371" r:id="rId7"/>
    <p:sldId id="369" r:id="rId8"/>
    <p:sldId id="368" r:id="rId9"/>
    <p:sldId id="370" r:id="rId10"/>
    <p:sldId id="329" r:id="rId11"/>
  </p:sldIdLst>
  <p:sldSz cx="9144000" cy="6858000" type="screen4x3"/>
  <p:notesSz cx="701675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3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0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100" y="0"/>
            <a:ext cx="30400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FBBF4-AB1C-4A47-B625-6D8AD3C2B327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00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100" y="8842375"/>
            <a:ext cx="30400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DF1FB-970E-4046-B981-5CB2166E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3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063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100" y="0"/>
            <a:ext cx="3040063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55827D-1873-5F47-A642-5B3208D7D935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3400" cy="4189412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0063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100" y="8842375"/>
            <a:ext cx="3040063" cy="465138"/>
          </a:xfrm>
          <a:prstGeom prst="rect">
            <a:avLst/>
          </a:prstGeom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698A8E-4CF0-364E-AB4E-C855E77AF7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81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65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87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87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69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5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2CE84-791D-204A-B5EA-58907B34F6E5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DCB59-34AE-4F4B-BDAE-442A52F5B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2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B1180-470B-C240-9B61-EF50A1DED536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3D63E-0DD9-714C-A698-7E28C86E3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68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9C67-36B5-6C4F-A254-E792673F7B03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5ECE-6872-CE40-A6E8-E9BFB36CC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 userDrawn="1"/>
        </p:nvGrpSpPr>
        <p:grpSpPr bwMode="auto">
          <a:xfrm>
            <a:off x="0" y="0"/>
            <a:ext cx="9144000" cy="1697038"/>
            <a:chOff x="-1" y="0"/>
            <a:chExt cx="9144001" cy="1696352"/>
          </a:xfrm>
        </p:grpSpPr>
        <p:sp>
          <p:nvSpPr>
            <p:cNvPr id="5" name="Rectangle 4"/>
            <p:cNvSpPr/>
            <p:nvPr userDrawn="1"/>
          </p:nvSpPr>
          <p:spPr>
            <a:xfrm>
              <a:off x="-1" y="0"/>
              <a:ext cx="9144001" cy="737890"/>
            </a:xfrm>
            <a:prstGeom prst="rect">
              <a:avLst/>
            </a:prstGeom>
            <a:solidFill>
              <a:srgbClr val="00488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52399" y="679175"/>
              <a:ext cx="8991601" cy="5887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Pentagon 6"/>
            <p:cNvSpPr/>
            <p:nvPr userDrawn="1"/>
          </p:nvSpPr>
          <p:spPr>
            <a:xfrm>
              <a:off x="-1" y="217400"/>
              <a:ext cx="4313238" cy="1152059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Pentagon 7"/>
            <p:cNvSpPr/>
            <p:nvPr userDrawn="1"/>
          </p:nvSpPr>
          <p:spPr>
            <a:xfrm>
              <a:off x="-1" y="272940"/>
              <a:ext cx="4254500" cy="108699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1" y="737890"/>
              <a:ext cx="9144001" cy="958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12" descr="eagle.gif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145" y="103754"/>
              <a:ext cx="411882" cy="457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3F254-3062-9649-B5F8-4273CE23F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5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6F3AF-C301-9C4D-A74E-1D5154CCD1E9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C8C1-4EAC-4A41-BED3-A9E5F72F6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97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E79EC-C77B-F546-9BF8-1E8A12D431FC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CB888-1B2B-DF4B-84C1-C255A24C1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33BE-2B2F-9B44-93C8-02FD13F6CE56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852F8-DD9A-0448-89B5-74A0DF5C9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0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DBB0A-CCDC-EF47-A345-E6FB0951F871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468A0-85F7-4F4C-85EB-D5631708E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5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F2C2C-9878-AB46-9719-ED17CD87275F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8E09D-880E-D54C-83E0-9442AA5C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32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F7AF7-B9A0-5544-9527-588E00F54721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E37AA-456F-834A-91C4-32BB7CBF1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30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C7D2-3BBE-B142-9211-98DD2A17EE0C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F7529-613C-D84F-B86D-F61B0E2ECE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8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3180-674B-9349-A98B-C377821B958F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B0D47-0F4F-A744-8040-BE720EE75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3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DBC4CE-784D-E441-91BF-ED6E463E7D38}" type="datetimeFigureOut">
              <a:rPr lang="en-US"/>
              <a:pPr>
                <a:defRPr/>
              </a:pPr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9212CC-3F6A-BB45-B3E0-C4980802B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313488"/>
          </a:xfrm>
          <a:prstGeom prst="rect">
            <a:avLst/>
          </a:prstGeom>
          <a:solidFill>
            <a:srgbClr val="003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 err="1"/>
              <a:t>TinkerCAD</a:t>
            </a:r>
            <a:endParaRPr lang="en-US" sz="60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6067425"/>
            <a:ext cx="8991600" cy="588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0" y="5715000"/>
            <a:ext cx="4313238" cy="1152525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0" y="5768975"/>
            <a:ext cx="4254500" cy="1089025"/>
          </a:xfrm>
          <a:prstGeom prst="homePlat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6391" name="Picture 7" descr="ERAU_W_LOGO_F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6043613"/>
            <a:ext cx="24225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313488"/>
          </a:xfrm>
          <a:prstGeom prst="rect">
            <a:avLst/>
          </a:prstGeom>
          <a:solidFill>
            <a:srgbClr val="003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/>
              <a:t>morrim44@erau.edu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6067425"/>
            <a:ext cx="8991600" cy="588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0" y="5715000"/>
            <a:ext cx="4313238" cy="1152525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0" y="5768975"/>
            <a:ext cx="4254500" cy="1089025"/>
          </a:xfrm>
          <a:prstGeom prst="homePlat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8679" name="Picture 7" descr="ERAU_W_LOGO_F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6043613"/>
            <a:ext cx="24225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4038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latin typeface="Arial" charset="0"/>
              </a:rPr>
            </a:br>
            <a:br>
              <a:rPr lang="en-US" altLang="en-US" sz="1800" dirty="0">
                <a:latin typeface="Arial" charset="0"/>
              </a:rPr>
            </a:br>
            <a:r>
              <a:rPr lang="en-US" altLang="en-US" i="1" dirty="0">
                <a:latin typeface="Arial" charset="0"/>
              </a:rPr>
              <a:t>Agenda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8600" y="1295400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ea typeface="+mn-ea"/>
              </a:rPr>
              <a:t>Overview of tool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ea typeface="+mn-ea"/>
              </a:rPr>
              <a:t>Example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ea typeface="+mn-ea"/>
              </a:rPr>
              <a:t>Activity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403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 i="1" dirty="0">
                <a:solidFill>
                  <a:srgbClr val="000000"/>
                </a:solidFill>
                <a:latin typeface="Arial" charset="0"/>
              </a:rPr>
              <a:t>As we get started…</a:t>
            </a:r>
            <a:endParaRPr lang="en-US" altLang="en-US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8600" y="12954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6600" dirty="0" err="1">
                <a:solidFill>
                  <a:prstClr val="black"/>
                </a:solidFill>
                <a:ea typeface="+mn-ea"/>
              </a:rPr>
              <a:t>www.tinkercad.com</a:t>
            </a:r>
            <a:endParaRPr lang="en-US" altLang="en-US" sz="6600" dirty="0">
              <a:solidFill>
                <a:prstClr val="black"/>
              </a:solidFill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prstClr val="black"/>
              </a:solidFill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prstClr val="black"/>
                </a:solidFill>
                <a:ea typeface="+mn-ea"/>
              </a:rPr>
              <a:t>Free – Make a personal account if you don’t have one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prstClr val="black"/>
              </a:solidFill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prstClr val="black"/>
                </a:solidFill>
                <a:ea typeface="+mn-ea"/>
              </a:rPr>
              <a:t>Click on “Circuits” on the left side once you are in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prstClr val="black"/>
              </a:solidFill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prstClr val="black"/>
              </a:solidFill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prstClr val="black"/>
              </a:solidFill>
              <a:ea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4038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Arial" charset="0"/>
              </a:rPr>
              <a:t>Getting Started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3DE1A-867A-955A-55B6-A79EC595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7467600" cy="47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44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4038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Arial" charset="0"/>
              </a:rPr>
              <a:t>Getting Started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13D426-129D-CD9A-7854-FA7704D41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31" y="1295400"/>
            <a:ext cx="6690537" cy="53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72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40386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Arial" charset="0"/>
              </a:rPr>
              <a:t>Using The Tool</a:t>
            </a:r>
          </a:p>
        </p:txBody>
      </p:sp>
    </p:spTree>
    <p:extLst>
      <p:ext uri="{BB962C8B-B14F-4D97-AF65-F5344CB8AC3E}">
        <p14:creationId xmlns:p14="http://schemas.microsoft.com/office/powerpoint/2010/main" val="5232843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40386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Arial" charset="0"/>
              </a:rPr>
              <a:t>Using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1ACA1-7A3D-F8F3-D69C-EE46635D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24000"/>
            <a:ext cx="8153400" cy="4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409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4038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Arial" charset="0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36146-4D41-B17D-D101-BECF2E22F48B}"/>
              </a:ext>
            </a:extLst>
          </p:cNvPr>
          <p:cNvSpPr txBox="1"/>
          <p:nvPr/>
        </p:nvSpPr>
        <p:spPr>
          <a:xfrm>
            <a:off x="457200" y="1752600"/>
            <a:ext cx="8229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https://</a:t>
            </a:r>
            <a:r>
              <a:rPr lang="en-US" sz="1900" dirty="0" err="1"/>
              <a:t>www.tinkercad.com</a:t>
            </a:r>
            <a:r>
              <a:rPr lang="en-US" sz="1900" dirty="0"/>
              <a:t>/things/8lafNpdWJlo-simple-line-following-robot</a:t>
            </a:r>
          </a:p>
        </p:txBody>
      </p:sp>
    </p:spTree>
    <p:extLst>
      <p:ext uri="{BB962C8B-B14F-4D97-AF65-F5344CB8AC3E}">
        <p14:creationId xmlns:p14="http://schemas.microsoft.com/office/powerpoint/2010/main" val="472052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4038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Arial" charset="0"/>
              </a:rPr>
              <a:t>Activity – Copy and Tinker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36146-4D41-B17D-D101-BECF2E22F48B}"/>
              </a:ext>
            </a:extLst>
          </p:cNvPr>
          <p:cNvSpPr txBox="1"/>
          <p:nvPr/>
        </p:nvSpPr>
        <p:spPr>
          <a:xfrm>
            <a:off x="457200" y="2209800"/>
            <a:ext cx="8229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70C0"/>
                </a:solidFill>
              </a:rPr>
              <a:t>Line Follower:</a:t>
            </a:r>
          </a:p>
          <a:p>
            <a:endParaRPr lang="en-US" sz="1900" dirty="0"/>
          </a:p>
          <a:p>
            <a:r>
              <a:rPr lang="en-US" sz="1900" dirty="0"/>
              <a:t>https://</a:t>
            </a:r>
            <a:r>
              <a:rPr lang="en-US" sz="1900" dirty="0" err="1"/>
              <a:t>www.tinkercad.com</a:t>
            </a:r>
            <a:r>
              <a:rPr lang="en-US" sz="1900" dirty="0"/>
              <a:t>/things/8lafNpdWJlo-simple-line-following-robot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>
                <a:solidFill>
                  <a:srgbClr val="0070C0"/>
                </a:solidFill>
              </a:rPr>
              <a:t>Obstacle Avoidance:</a:t>
            </a:r>
          </a:p>
          <a:p>
            <a:endParaRPr lang="en-US" sz="1900" dirty="0"/>
          </a:p>
          <a:p>
            <a:r>
              <a:rPr lang="en-US" sz="1900" dirty="0"/>
              <a:t>https://</a:t>
            </a:r>
            <a:r>
              <a:rPr lang="en-US" sz="1900" dirty="0" err="1"/>
              <a:t>www.tinkercad.com</a:t>
            </a:r>
            <a:r>
              <a:rPr lang="en-US" sz="1900" dirty="0"/>
              <a:t>/things/3gylNSXyJSu-obstacle-avoidance-robot-using-ultrasonic-sensor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65602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14770</TotalTime>
  <Words>116</Words>
  <Application>Microsoft Macintosh PowerPoint</Application>
  <PresentationFormat>On-screen Show (4:3)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Nardolillo</dc:creator>
  <cp:lastModifiedBy>Morris, Melissa M.</cp:lastModifiedBy>
  <cp:revision>169</cp:revision>
  <cp:lastPrinted>2012-03-01T18:46:19Z</cp:lastPrinted>
  <dcterms:created xsi:type="dcterms:W3CDTF">2012-02-28T16:05:52Z</dcterms:created>
  <dcterms:modified xsi:type="dcterms:W3CDTF">2022-06-26T11:11:00Z</dcterms:modified>
</cp:coreProperties>
</file>