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1"/>
  </p:notesMasterIdLst>
  <p:handoutMasterIdLst>
    <p:handoutMasterId r:id="rId12"/>
  </p:handoutMasterIdLst>
  <p:sldIdLst>
    <p:sldId id="307" r:id="rId2"/>
    <p:sldId id="308" r:id="rId3"/>
    <p:sldId id="310" r:id="rId4"/>
    <p:sldId id="309" r:id="rId5"/>
    <p:sldId id="312" r:id="rId6"/>
    <p:sldId id="311" r:id="rId7"/>
    <p:sldId id="313" r:id="rId8"/>
    <p:sldId id="314" r:id="rId9"/>
    <p:sldId id="315" r:id="rId10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81277" autoAdjust="0"/>
  </p:normalViewPr>
  <p:slideViewPr>
    <p:cSldViewPr showGuides="1">
      <p:cViewPr>
        <p:scale>
          <a:sx n="103" d="100"/>
          <a:sy n="103" d="100"/>
        </p:scale>
        <p:origin x="-1760" y="-80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4/20/16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computer vision algorithm</a:t>
            </a:r>
            <a:r>
              <a:rPr lang="en-US" baseline="0" dirty="0" smtClean="0"/>
              <a:t> is a sequence of steps are hard to write and debug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Visualize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Preview intermediate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4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controller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Java 8, Java FX</a:t>
            </a:r>
            <a:r>
              <a:rPr lang="en-US" baseline="0" dirty="0" smtClean="0"/>
              <a:t> and Java CV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6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90" y="2981885"/>
            <a:ext cx="3958410" cy="387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6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2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90" y="2981885"/>
            <a:ext cx="3958410" cy="387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858000" cy="1676400"/>
          </a:xfrm>
        </p:spPr>
        <p:txBody>
          <a:bodyPr anchor="b" anchorCtr="0"/>
          <a:lstStyle>
            <a:lvl1pPr algn="l">
              <a:defRPr lang="en-US" sz="4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362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331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7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9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097" y="6391656"/>
            <a:ext cx="45929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91657"/>
            <a:ext cx="457200" cy="313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53000"/>
            <a:ext cx="6858000" cy="98755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Jonathan Leitschuh (RBE &amp; CS)</a:t>
            </a:r>
          </a:p>
          <a:p>
            <a:pPr algn="ctr"/>
            <a:r>
              <a:rPr lang="en-US" dirty="0" smtClean="0"/>
              <a:t>Thomas Clark (CS)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53498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 descr="GRIP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38400"/>
            <a:ext cx="4836160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CV is the most </a:t>
            </a:r>
            <a:r>
              <a:rPr lang="en-US" dirty="0" smtClean="0"/>
              <a:t>widely used computer vision library</a:t>
            </a:r>
          </a:p>
          <a:p>
            <a:r>
              <a:rPr lang="en-US" dirty="0" smtClean="0"/>
              <a:t>Computer Vision is Hard! </a:t>
            </a:r>
          </a:p>
          <a:p>
            <a:r>
              <a:rPr lang="en-US" dirty="0" smtClean="0"/>
              <a:t>Construct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v</a:t>
            </a:r>
            <a:r>
              <a:rPr lang="en-US" dirty="0" smtClean="0"/>
              <a:t>ision algorithms graphically</a:t>
            </a:r>
          </a:p>
          <a:p>
            <a:r>
              <a:rPr lang="en-US" dirty="0" smtClean="0"/>
              <a:t>Allow for rapid prototyping of algorithms</a:t>
            </a:r>
          </a:p>
          <a:p>
            <a:r>
              <a:rPr lang="en-US" dirty="0" smtClean="0"/>
              <a:t>Reduce the barrier to entry </a:t>
            </a:r>
          </a:p>
          <a:p>
            <a:r>
              <a:rPr lang="en-US" dirty="0" smtClean="0"/>
              <a:t>Easily consume algorithmic results using network protocols such as Network Tables, ROS or HTTP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Graphically Represented Image Processing Engine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OS</a:t>
            </a:r>
          </a:p>
          <a:p>
            <a:pPr lvl="1"/>
            <a:r>
              <a:rPr lang="en-US" dirty="0" smtClean="0"/>
              <a:t>OSX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Embedded ARM Linux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Intuitive/Sleek UI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Deploy/Run Headless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RoboRI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00200"/>
            <a:ext cx="1676400" cy="167640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Graphically Represented Image Processing Engine</a:t>
            </a:r>
          </a:p>
        </p:txBody>
      </p:sp>
    </p:spTree>
    <p:extLst>
      <p:ext uri="{BB962C8B-B14F-4D97-AF65-F5344CB8AC3E}">
        <p14:creationId xmlns:p14="http://schemas.microsoft.com/office/powerpoint/2010/main" val="3805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Overview</a:t>
            </a:r>
            <a:endParaRPr lang="en-US" dirty="0"/>
          </a:p>
        </p:txBody>
      </p:sp>
      <p:pic>
        <p:nvPicPr>
          <p:cNvPr id="6" name="Content Placeholder 5" descr="UI-Overview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0" r="-53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Graphically Represented Image Processing Engine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1447800"/>
            <a:ext cx="5638800" cy="4697013"/>
            <a:chOff x="23713354" y="9627349"/>
            <a:chExt cx="6939546" cy="5780510"/>
          </a:xfrm>
        </p:grpSpPr>
        <p:pic>
          <p:nvPicPr>
            <p:cNvPr id="7" name="Picture 6" descr="architectur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3354" y="9627349"/>
              <a:ext cx="6939546" cy="578051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095586" y="13563211"/>
              <a:ext cx="1222501" cy="46018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2"/>
                  </a:solidFill>
                </a:rPr>
                <a:t>Network Protocol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095586" y="14806115"/>
              <a:ext cx="1222501" cy="46018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2"/>
                  </a:solidFill>
                </a:rPr>
                <a:t>Network Protocol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Graphically Represented Image Processing Engine</a:t>
            </a:r>
          </a:p>
        </p:txBody>
      </p:sp>
    </p:spTree>
    <p:extLst>
      <p:ext uri="{BB962C8B-B14F-4D97-AF65-F5344CB8AC3E}">
        <p14:creationId xmlns:p14="http://schemas.microsoft.com/office/powerpoint/2010/main" val="375289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Java FX</a:t>
            </a:r>
          </a:p>
          <a:p>
            <a:r>
              <a:rPr lang="en-US" dirty="0" smtClean="0"/>
              <a:t>Java CV</a:t>
            </a:r>
          </a:p>
          <a:p>
            <a:r>
              <a:rPr lang="en-US" dirty="0" err="1" smtClean="0"/>
              <a:t>Gradle</a:t>
            </a:r>
            <a:endParaRPr lang="en-US" dirty="0"/>
          </a:p>
          <a:p>
            <a:r>
              <a:rPr lang="en-US" dirty="0" err="1" smtClean="0"/>
              <a:t>Junit</a:t>
            </a:r>
            <a:endParaRPr lang="en-US" dirty="0"/>
          </a:p>
          <a:p>
            <a:r>
              <a:rPr lang="en-US" dirty="0" smtClean="0"/>
              <a:t>Controls FX</a:t>
            </a:r>
          </a:p>
          <a:p>
            <a:r>
              <a:rPr lang="en-US" dirty="0" smtClean="0"/>
              <a:t>Guava</a:t>
            </a:r>
          </a:p>
          <a:p>
            <a:r>
              <a:rPr lang="en-US" dirty="0" err="1" smtClean="0"/>
              <a:t>Guice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Travis CI</a:t>
            </a:r>
          </a:p>
          <a:p>
            <a:r>
              <a:rPr lang="en-US" dirty="0" err="1" smtClean="0"/>
              <a:t>AppVeyor</a:t>
            </a:r>
            <a:endParaRPr lang="en-US" dirty="0"/>
          </a:p>
          <a:p>
            <a:r>
              <a:rPr lang="en-US" dirty="0" err="1" smtClean="0"/>
              <a:t>Jacoco</a:t>
            </a:r>
            <a:endParaRPr lang="en-US" dirty="0" smtClean="0"/>
          </a:p>
          <a:p>
            <a:r>
              <a:rPr lang="en-US" dirty="0" err="1" smtClean="0"/>
              <a:t>CodeCov</a:t>
            </a:r>
            <a:endParaRPr lang="en-US" dirty="0" smtClean="0"/>
          </a:p>
          <a:p>
            <a:r>
              <a:rPr lang="en-US" dirty="0" err="1" smtClean="0"/>
              <a:t>Codacy</a:t>
            </a:r>
            <a:endParaRPr lang="en-US" dirty="0" smtClean="0"/>
          </a:p>
          <a:p>
            <a:r>
              <a:rPr lang="en-US" dirty="0" smtClean="0"/>
              <a:t>Error Prone</a:t>
            </a:r>
          </a:p>
          <a:p>
            <a:r>
              <a:rPr lang="en-US" dirty="0" smtClean="0"/>
              <a:t>Version Eye</a:t>
            </a:r>
          </a:p>
          <a:p>
            <a:r>
              <a:rPr lang="en-US" dirty="0" err="1" smtClean="0"/>
              <a:t>Gitter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Graphically Represented Image Processing Engine</a:t>
            </a:r>
          </a:p>
        </p:txBody>
      </p:sp>
    </p:spTree>
    <p:extLst>
      <p:ext uri="{BB962C8B-B14F-4D97-AF65-F5344CB8AC3E}">
        <p14:creationId xmlns:p14="http://schemas.microsoft.com/office/powerpoint/2010/main" val="321423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GRIP is 100% Open Source</a:t>
            </a:r>
          </a:p>
          <a:p>
            <a:pPr lvl="1"/>
            <a:r>
              <a:rPr lang="en-US" sz="1800" dirty="0" smtClean="0"/>
              <a:t>Over 7,000 downloads on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with 102 stars and 40 forks</a:t>
            </a:r>
          </a:p>
          <a:p>
            <a:pPr lvl="1"/>
            <a:r>
              <a:rPr lang="en-US" sz="1800" dirty="0" smtClean="0"/>
              <a:t>Many contributors from out side of WPI</a:t>
            </a:r>
          </a:p>
          <a:p>
            <a:pPr lvl="1"/>
            <a:r>
              <a:rPr lang="en-US" sz="1800" dirty="0" smtClean="0"/>
              <a:t>Very active community on </a:t>
            </a:r>
            <a:r>
              <a:rPr lang="en-US" sz="1800" dirty="0" err="1" smtClean="0"/>
              <a:t>Gitter</a:t>
            </a:r>
            <a:endParaRPr lang="en-US" sz="1800" dirty="0" smtClean="0"/>
          </a:p>
          <a:p>
            <a:pPr lvl="1"/>
            <a:r>
              <a:rPr lang="en-US" sz="1800" dirty="0" smtClean="0"/>
              <a:t>Adopted by </a:t>
            </a:r>
            <a:r>
              <a:rPr lang="en-US" sz="1800" dirty="0" err="1" smtClean="0"/>
              <a:t>Artaic</a:t>
            </a:r>
            <a:r>
              <a:rPr lang="en-US" sz="1800" dirty="0" smtClean="0"/>
              <a:t> LLC </a:t>
            </a:r>
            <a:r>
              <a:rPr lang="en-US" sz="1800" dirty="0"/>
              <a:t>f</a:t>
            </a:r>
            <a:r>
              <a:rPr lang="en-US" sz="1800" dirty="0" smtClean="0"/>
              <a:t>or the robotic creation of large scale mosaics</a:t>
            </a:r>
          </a:p>
          <a:p>
            <a:pPr lvl="1"/>
            <a:r>
              <a:rPr lang="en-US" sz="1800" dirty="0" smtClean="0"/>
              <a:t>FIRST reports teams using computer vision in their robots has significantly increased due to the availability of GRIP</a:t>
            </a:r>
          </a:p>
          <a:p>
            <a:pPr lvl="1"/>
            <a:r>
              <a:rPr lang="en-US" sz="1800" dirty="0" smtClean="0"/>
              <a:t>Fully automated test system for Linux and Windows</a:t>
            </a:r>
          </a:p>
          <a:p>
            <a:pPr lvl="2"/>
            <a:r>
              <a:rPr lang="en-US" sz="1600" dirty="0" smtClean="0"/>
              <a:t>Pull Request approval/rejection from build status</a:t>
            </a:r>
          </a:p>
          <a:p>
            <a:pPr lvl="1"/>
            <a:r>
              <a:rPr lang="en-US" dirty="0" smtClean="0"/>
              <a:t>Nearly impossible to break the master branch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Graphically Represented Image Processing Engine</a:t>
            </a:r>
          </a:p>
        </p:txBody>
      </p:sp>
    </p:spTree>
    <p:extLst>
      <p:ext uri="{BB962C8B-B14F-4D97-AF65-F5344CB8AC3E}">
        <p14:creationId xmlns:p14="http://schemas.microsoft.com/office/powerpoint/2010/main" val="119161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code generation</a:t>
            </a:r>
          </a:p>
          <a:p>
            <a:r>
              <a:rPr lang="en-US" dirty="0" smtClean="0"/>
              <a:t>More network services (QT)</a:t>
            </a:r>
          </a:p>
          <a:p>
            <a:r>
              <a:rPr lang="en-US" dirty="0" smtClean="0"/>
              <a:t>More Open CV operations</a:t>
            </a:r>
          </a:p>
          <a:p>
            <a:r>
              <a:rPr lang="en-US" dirty="0" smtClean="0"/>
              <a:t>Support network data as input to pipeline</a:t>
            </a:r>
          </a:p>
          <a:p>
            <a:r>
              <a:rPr lang="en-US" dirty="0" smtClean="0"/>
              <a:t>Support for Python Scripts</a:t>
            </a:r>
          </a:p>
          <a:p>
            <a:r>
              <a:rPr lang="en-US" dirty="0" smtClean="0"/>
              <a:t>Deploy support for the Raspberry PI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Graphically Represented Image Processing Engine</a:t>
            </a:r>
          </a:p>
        </p:txBody>
      </p:sp>
    </p:spTree>
    <p:extLst>
      <p:ext uri="{BB962C8B-B14F-4D97-AF65-F5344CB8AC3E}">
        <p14:creationId xmlns:p14="http://schemas.microsoft.com/office/powerpoint/2010/main" val="381365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Demo/Questions?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400" dirty="0"/>
              <a:t>Graphically Represented Image Processing Engine</a:t>
            </a:r>
          </a:p>
        </p:txBody>
      </p:sp>
    </p:spTree>
    <p:extLst>
      <p:ext uri="{BB962C8B-B14F-4D97-AF65-F5344CB8AC3E}">
        <p14:creationId xmlns:p14="http://schemas.microsoft.com/office/powerpoint/2010/main" val="234463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dc2b52826c4717bd19ad5561176ad9fcd350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_2012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WPI_2012Gray.potx</Template>
  <TotalTime>1406</TotalTime>
  <Words>312</Words>
  <Application>Microsoft Macintosh PowerPoint</Application>
  <PresentationFormat>On-screen Show (4:3)</PresentationFormat>
  <Paragraphs>89</Paragraphs>
  <Slides>9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WPI_2012Gray</vt:lpstr>
      <vt:lpstr>PowerPoint Presentation</vt:lpstr>
      <vt:lpstr>Why GRIP?</vt:lpstr>
      <vt:lpstr>Requirements</vt:lpstr>
      <vt:lpstr>UI Overview</vt:lpstr>
      <vt:lpstr>Architecture </vt:lpstr>
      <vt:lpstr>Design Decisions</vt:lpstr>
      <vt:lpstr>Accomplishments</vt:lpstr>
      <vt:lpstr>Future</vt:lpstr>
      <vt:lpstr>Demo/Questions?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Colleen Lupien</dc:creator>
  <cp:lastModifiedBy>Jonathan Leitschuh</cp:lastModifiedBy>
  <cp:revision>75</cp:revision>
  <dcterms:created xsi:type="dcterms:W3CDTF">2012-10-18T15:43:12Z</dcterms:created>
  <dcterms:modified xsi:type="dcterms:W3CDTF">2016-04-21T14:35:14Z</dcterms:modified>
</cp:coreProperties>
</file>