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CA2CB-1FA8-41D6-B7C9-D3A1F24C6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B6F7DF-2DA9-4230-B231-06CB53280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D5EC-C0CF-41EB-BD1F-4D80FA52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E739-ABD1-4061-A768-7A1CB95F4F49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F0DA7-6B30-48D6-B1A6-FB87E651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12C6A-1D22-41B7-800B-E3C2B131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98E-41E7-480D-870D-31FB0F5D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29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1D725-2A6D-4F7A-B5C2-A8BC4FB8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42B32-54C9-4F43-A327-A764F705B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5E106-17A8-4206-9DE4-8969040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E739-ABD1-4061-A768-7A1CB95F4F49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85C32-E933-41A1-B679-396F1329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F536A-0233-4B97-B628-F22D1820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98E-41E7-480D-870D-31FB0F5D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3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A91D03-6572-42E8-945E-CFA8C12D7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BB4201-6560-4DF6-A2D9-21A27C49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07463-991E-494F-90F7-8DB562BF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E739-ABD1-4061-A768-7A1CB95F4F49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16E59-85E3-4EFF-9FCF-37C87AC1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40FB-8710-4CA6-8A63-9BEDE5FB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98E-41E7-480D-870D-31FB0F5D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9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2DCF4-320B-4E31-8C86-E78501E5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2CF3A-7CBD-40A5-8EB0-9405DF238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F2689-3AEB-4F9C-B5A4-712975A8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E739-ABD1-4061-A768-7A1CB95F4F49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9531E-31FC-4905-AC9F-51B6A197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348E4-FC56-4CAC-98D0-0AB03464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98E-41E7-480D-870D-31FB0F5D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5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EAA8D-1DEE-4158-AC5A-E6441335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7E627C-6F36-4AE0-8B3C-506489DAD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5D16A-CDBA-46DA-B826-98760296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E739-ABD1-4061-A768-7A1CB95F4F49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AEA0C-6CC6-4E06-9D26-91EC33FC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83CD5-3A35-47B0-90B7-645BA161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98E-41E7-480D-870D-31FB0F5D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6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E2E49-F86F-4C82-BAFF-D0C8E94C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6A335-BB80-47A0-BB52-FF2E166E7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7F692-AB5E-4A23-8D84-85F567E92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666825-45A4-46BC-8B12-E077AD60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E739-ABD1-4061-A768-7A1CB95F4F49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F61B3-F27A-43E4-925E-DB5A4F2D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EC9EF-34E2-4F43-8113-7CDAB2AF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98E-41E7-480D-870D-31FB0F5D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03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EF423-42DD-49CE-A032-ACB0AC1C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5B7BCC-5E07-4E2C-977F-034E0E68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59DC66-2980-47A6-8FE2-D2A94B645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56103F-DFE2-4E8C-888C-676103870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2C5D7-C4C2-47E1-B9F2-C95323E4D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445E3F-27B5-4386-9A2C-EFC25421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E739-ABD1-4061-A768-7A1CB95F4F49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8D788E-7AF0-4C8C-A366-E992ECDB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E334E9-2071-4905-AA71-B41A741B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98E-41E7-480D-870D-31FB0F5D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E778-286D-4B74-9202-990443F0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C8A047-B68E-4942-BFD8-700722D2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E739-ABD1-4061-A768-7A1CB95F4F49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66EFD-A68B-432C-A3BD-E5D9D8C7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97055A-DF24-4C49-9F36-31F526A6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98E-41E7-480D-870D-31FB0F5D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3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9364D4-419C-4315-862B-42FF4F4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E739-ABD1-4061-A768-7A1CB95F4F49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B57F8-A403-4844-BC6F-1D843641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993836-0267-4ED7-8AA6-55F60F21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98E-41E7-480D-870D-31FB0F5D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6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D23AA-B843-45DF-B319-5D5762FE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C8923-F5F0-4F89-8DC3-8B656FC4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4111C-51CB-432F-B7BF-80A1EA59B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84C24-F1D4-4C05-8275-D59258E1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E739-ABD1-4061-A768-7A1CB95F4F49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BB5FC-E25C-4A32-BDA5-5AF4BB7C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AF869-B6B0-47EA-A545-DBB243B6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98E-41E7-480D-870D-31FB0F5D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1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1F64B-12DC-4958-8F76-EF758FFA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87A80B-C6B4-4A5E-BA70-F2013C29D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2D8384-E62B-4ED1-93B0-480FC4E31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F46C44-8151-4740-8C33-B1B21A8F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E739-ABD1-4061-A768-7A1CB95F4F49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1EEC79-A75C-467F-B4CA-A76F4AD3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FA2E9-BF3C-4D9D-8508-7F79131B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98E-41E7-480D-870D-31FB0F5D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4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0102FD-4E24-421D-ACD2-92D7B9D3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727088-EC7A-4FAA-BE93-A9B091D0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10B65-003D-45DD-BB00-F66B71FCE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1E739-ABD1-4061-A768-7A1CB95F4F49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16DC7-CDAC-4DD2-ABF0-5012C92E7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58AF2-75DA-40D5-83F1-DD3B307DF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C398E-41E7-480D-870D-31FB0F5D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6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75653-1998-437B-AF99-614F1DAA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3A933-6D6A-4E00-86AD-17E86CAAB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Conensus_skeleton</a:t>
            </a:r>
            <a:endParaRPr lang="en-US" altLang="zh-CN" dirty="0"/>
          </a:p>
          <a:p>
            <a:r>
              <a:rPr lang="en-US" altLang="zh-CN" dirty="0"/>
              <a:t>Multiple neuron auto-tracing</a:t>
            </a:r>
          </a:p>
        </p:txBody>
      </p:sp>
    </p:spTree>
    <p:extLst>
      <p:ext uri="{BB962C8B-B14F-4D97-AF65-F5344CB8AC3E}">
        <p14:creationId xmlns:p14="http://schemas.microsoft.com/office/powerpoint/2010/main" val="333072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DF3B1-6449-475D-A619-2A3B6B26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Conensus_skeleton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033A8-7A91-4E7C-8BD7-04B954427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改进目前的</a:t>
            </a:r>
            <a:r>
              <a:rPr lang="en-US" altLang="zh-CN" dirty="0"/>
              <a:t>Consensus_skeleton_2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B992C5-A0EC-4656-8F52-2348515B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177" y="2487045"/>
            <a:ext cx="5025645" cy="34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7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EF1E3-AD43-42F3-B9FB-47096B1F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soma auto-tracing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548A0-18BC-4219-8CD2-5C78DA33C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Soma</a:t>
            </a:r>
            <a:r>
              <a:rPr lang="zh-CN" altLang="en-US" dirty="0"/>
              <a:t>检测（手工标注第一阶段）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Multiple soma confrontation-tracing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25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779EF-FBD5-4047-8898-771E68DE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Soma</a:t>
            </a:r>
            <a:r>
              <a:rPr lang="zh-CN" altLang="en-US" dirty="0"/>
              <a:t>检测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97F9DBF-F128-452A-BD73-DDE34A74D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102" y="1825625"/>
            <a:ext cx="48377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1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0FE9C-50BD-44BE-9C58-FEF0D60A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soma auto-tracing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EF54E-92DF-4FF1-80C7-DE31F5F99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953"/>
          </a:xfrm>
        </p:spPr>
        <p:txBody>
          <a:bodyPr/>
          <a:lstStyle/>
          <a:p>
            <a:r>
              <a:rPr lang="en-US" altLang="zh-CN" dirty="0"/>
              <a:t>App2</a:t>
            </a:r>
            <a:r>
              <a:rPr lang="zh-CN" altLang="en-US" dirty="0"/>
              <a:t>缺点</a:t>
            </a:r>
            <a:r>
              <a:rPr lang="en-US" altLang="zh-CN" dirty="0"/>
              <a:t>:</a:t>
            </a:r>
            <a:r>
              <a:rPr lang="zh-CN" altLang="en-US" dirty="0"/>
              <a:t>一个</a:t>
            </a:r>
            <a:r>
              <a:rPr lang="en-US" altLang="zh-CN" dirty="0"/>
              <a:t>block</a:t>
            </a:r>
            <a:r>
              <a:rPr lang="zh-CN" altLang="en-US" dirty="0"/>
              <a:t>含有多个</a:t>
            </a:r>
            <a:r>
              <a:rPr lang="en-US" altLang="zh-CN" dirty="0" err="1"/>
              <a:t>soma,tracing</a:t>
            </a:r>
            <a:r>
              <a:rPr lang="zh-CN" altLang="en-US" dirty="0"/>
              <a:t>会出错</a:t>
            </a:r>
            <a:endParaRPr lang="en-US" altLang="zh-CN" dirty="0"/>
          </a:p>
          <a:p>
            <a:r>
              <a:rPr lang="zh-CN" altLang="en-US" dirty="0"/>
              <a:t>设想</a:t>
            </a:r>
            <a:r>
              <a:rPr lang="en-US" altLang="zh-CN" dirty="0"/>
              <a:t>:soma&gt;=2</a:t>
            </a:r>
            <a:r>
              <a:rPr lang="zh-CN" altLang="en-US" dirty="0"/>
              <a:t> </a:t>
            </a:r>
            <a:r>
              <a:rPr lang="en-US" altLang="zh-CN" dirty="0"/>
              <a:t>confrontation-tracing</a:t>
            </a:r>
            <a:r>
              <a:rPr lang="zh-CN" altLang="en-US" dirty="0"/>
              <a:t>可以减少</a:t>
            </a:r>
            <a:r>
              <a:rPr lang="en-US" altLang="zh-CN" dirty="0"/>
              <a:t>tracing</a:t>
            </a:r>
            <a:r>
              <a:rPr lang="zh-CN" altLang="en-US" dirty="0"/>
              <a:t>错误</a:t>
            </a:r>
            <a:endParaRPr lang="en-US" altLang="zh-CN" dirty="0"/>
          </a:p>
          <a:p>
            <a:r>
              <a:rPr lang="en-US" altLang="zh-CN" dirty="0"/>
              <a:t>Design a basic tracer</a:t>
            </a:r>
            <a:r>
              <a:rPr lang="zh-CN" altLang="en-US" dirty="0"/>
              <a:t> </a:t>
            </a:r>
            <a:r>
              <a:rPr lang="en-US" altLang="zh-CN" dirty="0"/>
              <a:t>with confrontation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516DF7-4388-4E1E-A2FE-0E2447514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33" y="3274648"/>
            <a:ext cx="5721294" cy="321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0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9D6C6-D98F-4319-86D8-6DDB0651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App2-error1</a:t>
            </a:r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3A353E4E-4BD2-47BF-A0EE-72DC94C4D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58" y="1825625"/>
            <a:ext cx="5261683" cy="4351338"/>
          </a:xfrm>
        </p:spPr>
      </p:pic>
    </p:spTree>
    <p:extLst>
      <p:ext uri="{BB962C8B-B14F-4D97-AF65-F5344CB8AC3E}">
        <p14:creationId xmlns:p14="http://schemas.microsoft.com/office/powerpoint/2010/main" val="72232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6713C-3184-4485-BD14-583BD191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App2-error2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99DF95E-CCE9-4542-9299-41ACD8D65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38" y="1825625"/>
            <a:ext cx="4082923" cy="4351338"/>
          </a:xfrm>
        </p:spPr>
      </p:pic>
    </p:spTree>
    <p:extLst>
      <p:ext uri="{BB962C8B-B14F-4D97-AF65-F5344CB8AC3E}">
        <p14:creationId xmlns:p14="http://schemas.microsoft.com/office/powerpoint/2010/main" val="247065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70</Words>
  <Application>Microsoft Office PowerPoint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主要工作</vt:lpstr>
      <vt:lpstr>Conensus_skeleton </vt:lpstr>
      <vt:lpstr>Multiple soma auto-tracing </vt:lpstr>
      <vt:lpstr>Soma检测</vt:lpstr>
      <vt:lpstr>Multiple soma auto-tracing </vt:lpstr>
      <vt:lpstr>App2-error1</vt:lpstr>
      <vt:lpstr>App2-error2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主要工作</dc:title>
  <dc:creator>Anzhi</dc:creator>
  <cp:lastModifiedBy>Anzhi</cp:lastModifiedBy>
  <cp:revision>11</cp:revision>
  <dcterms:created xsi:type="dcterms:W3CDTF">2018-11-13T08:35:52Z</dcterms:created>
  <dcterms:modified xsi:type="dcterms:W3CDTF">2018-11-13T10:33:02Z</dcterms:modified>
</cp:coreProperties>
</file>