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6" r:id="rId5"/>
    <p:sldId id="263" r:id="rId6"/>
    <p:sldId id="265" r:id="rId7"/>
    <p:sldId id="258" r:id="rId8"/>
    <p:sldId id="259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E000-9291-40DD-A943-B4CBAC1B9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76817-A9D5-4F43-B326-24A814E67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E2508-0638-43F5-949C-977BC628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BB816-AD70-44C8-B3B1-22D251EB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41736-45D4-404F-84E5-95C286A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3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C954-8870-422D-BFBE-1A09539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C7E58-3C2F-47E9-B5B1-9C5B633E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117F0-4927-4F8C-96CB-382EF153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822CB-6422-49CD-A366-12F928C6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43435-FA9A-4AFA-8DD0-C80B5A21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FC109F-17B3-44D5-9BAA-A89C9697A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59CDE-9EAE-4832-A2A7-53584DCC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92601-6C08-42D6-BC9F-1DFF2D27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AF5A2-B5C2-4CE5-ABF2-BEAB0AD2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75DF5-7023-4B68-A6A9-872B22B5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1F95-6762-45EF-878F-119E473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0F51A-63C0-4107-99DA-64C0D668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D996C-5F91-46E6-A01E-6C330E5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BA944-D0AC-427A-AD6C-9F0E85AE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CBC69-901C-431E-9FC2-F6DF3AE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DEC5-818C-4AE3-8EB7-495D6FC2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D9998-AE7D-4BE9-A277-F0A5CD8C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CEA46-F152-4296-9BE1-61CF09E1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88A28-E3CD-457F-AB56-2AC1597E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0FB49-6C96-4DD1-A77B-CFC70182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8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3BC4-D1FC-41D1-934E-3FDE27A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63EA8-E42A-40F2-949C-E12AC5028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35142-8E6A-413A-88DA-43CD8E4AC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B0891-31C6-4245-8C51-7FCB7315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A05AB-76B2-47E7-AEF4-CB664E62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99626-6D63-454B-A9AA-47F9449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A186C-B4D0-4D61-BCC4-4F0953D2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9D55A-4368-4C99-B4FE-972E8895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D1734-F1DF-4053-82E9-D1347215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037056-ABC1-4A65-BA0D-BA8E29133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A9EFC-2D58-4D28-B61B-24C0A90F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0A9FD-AEFB-4D00-BC18-BC71C6A2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1AF26-48F4-4986-97E9-AED0D989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BC7DF3-348F-4821-8E90-9F255E16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0DC37-49BA-4AF9-A5BE-894847CD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573D43-3EE6-4A0A-B313-2D44F79D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F80D27-408D-4EEC-BA08-F6EA115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A2A86-AA9E-4534-95E2-739012BE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7C291-4AA9-42D5-974F-4172335C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067F04-E6B8-453C-8CE2-5F62C368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C5756-1B9F-4EBF-8407-9CB3405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CC5B-29F3-4273-A5FB-36CCCDFC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ADFF8-EFCD-49D1-916F-F7159FC9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423BF-6252-42BB-BD14-E27F0D81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DFA12-72A8-4B39-B121-D1887949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CF72F-AC91-4815-906D-EDB6AB6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28C7B-AD2D-429B-B085-003BDC19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F2CF-A840-4F0C-AF59-1B2A0891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9A5AC-C4BB-4196-AD93-4883D496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2D3A08-3A7B-4AA4-86AD-609C68E5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A8D5E-927B-469C-84D0-3493C74D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0742F-0489-4F80-80EE-929AE378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8B0C9-40C5-417D-A3F3-D0FE2EF6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5A4F86-5AF8-4EAC-8EFC-8E9D3FFE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029C3-B49E-4DD6-94CB-312ACA9C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51EAC-BD7B-41AA-8081-B903567A3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B808-24DA-4D56-A8FE-66B5D8419E4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64FE8-B265-4DA2-A929-583E6E841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01A00-E7D6-4A9F-BFEC-4C882212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55D1-A490-4061-A4C8-223966B61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9E76-2969-4E4E-87F1-45C485DDA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22D05-7902-4E84-8359-CE95C395F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1EB4-C12B-4250-96BB-E4EAF0D9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Consensus_skeleton_2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4796-9A62-438A-8198-B26F8D29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根据标准重建对每个重建进行重新采样和排序，例如黄金标准重建，共识重建或某种可靠的重建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对每对标准重建和重建应用局部对齐算法，或每对两个重建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基于局部对齐对中的选定点构造重叠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通过对这些重叠进行后处理来获得形态学图案。</a:t>
            </a:r>
          </a:p>
        </p:txBody>
      </p:sp>
    </p:spTree>
    <p:extLst>
      <p:ext uri="{BB962C8B-B14F-4D97-AF65-F5344CB8AC3E}">
        <p14:creationId xmlns:p14="http://schemas.microsoft.com/office/powerpoint/2010/main" val="109760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0A881-1A37-4A86-96F4-9142F569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42E7-A88A-421B-A097-060889EE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49E76-2969-4E4E-87F1-45C485DDA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Consensus_skeleton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22D05-7902-4E84-8359-CE95C395F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09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53B0-8D10-4045-8B2F-CCC0AF92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Step: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CE634-3E60-4CEF-BC26-67290460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Clustering over all the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Generating confidence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Computing minimum-spanning tree</a:t>
            </a:r>
          </a:p>
          <a:p>
            <a:r>
              <a:rPr lang="en-US" altLang="zh-CN" dirty="0"/>
              <a:t>changed by Yinan Wan Feb, 9, 2012. Change to maximum Spanning Tre</a:t>
            </a:r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9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38D3E-420C-4A52-ACCE-15FBBEB5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5387ED-227A-4EA9-BC69-55EE94866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73" y="1825625"/>
            <a:ext cx="7006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93D55-38C5-47DA-B3DA-6EAE79C6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BD9427-94B5-486D-B158-C541B8923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684" y="1825625"/>
            <a:ext cx="75366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9DCF-FC99-4BA4-901C-4384DF1B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856193-DD63-4B2A-8AB0-8927D2A38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89" y="1825625"/>
            <a:ext cx="7607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45B41-8EE8-4135-8BC1-A5F39EFE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Question Why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467C9-F368-4CF6-A33B-CE6E7B65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B66B6-E4FF-4483-88CB-4C46BA7A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25625"/>
            <a:ext cx="6457143" cy="9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192110-233D-4F2C-BAC7-D7A07FF3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94776"/>
            <a:ext cx="6457143" cy="9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050CB-B34C-484F-98D7-BB2A3BCA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662F3-2D65-443E-B91C-BEFBD832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生成的是无向图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不能求解</a:t>
            </a:r>
            <a:r>
              <a:rPr lang="zh-CN" altLang="en-US" dirty="0">
                <a:solidFill>
                  <a:srgbClr val="FF0000"/>
                </a:solidFill>
              </a:rPr>
              <a:t>无向图最长路径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核心在于最短路问题是有最优子结构的，就是</a:t>
            </a:r>
            <a:r>
              <a:rPr lang="en-US" altLang="zh-CN" dirty="0"/>
              <a:t>『</a:t>
            </a:r>
            <a:r>
              <a:rPr lang="zh-CN" altLang="en-US" dirty="0"/>
              <a:t>最短路的子路径还是最短路</a:t>
            </a:r>
            <a:r>
              <a:rPr lang="en-US" altLang="zh-CN" dirty="0"/>
              <a:t>』</a:t>
            </a:r>
            <a:r>
              <a:rPr lang="zh-CN" altLang="en-US" dirty="0"/>
              <a:t>，而最长路径不存在这个子结构。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图上才可以求解最长路径（有向无环图）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9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68C4F-5097-4EA5-8298-FD0CE229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FD02E-8596-4487-9958-84857A8F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最大生成树</a:t>
            </a:r>
            <a:r>
              <a:rPr lang="en-US" altLang="zh-CN" dirty="0" err="1"/>
              <a:t>export_swc</a:t>
            </a:r>
            <a:r>
              <a:rPr lang="zh-CN" altLang="en-US" dirty="0"/>
              <a:t>含义</a:t>
            </a:r>
          </a:p>
        </p:txBody>
      </p:sp>
    </p:spTree>
    <p:extLst>
      <p:ext uri="{BB962C8B-B14F-4D97-AF65-F5344CB8AC3E}">
        <p14:creationId xmlns:p14="http://schemas.microsoft.com/office/powerpoint/2010/main" val="112234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182</Words>
  <Application>Microsoft Office PowerPoint</Application>
  <PresentationFormat>宽屏</PresentationFormat>
  <Paragraphs>29</Paragraphs>
  <Slides>11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工作报告</vt:lpstr>
      <vt:lpstr>Consensus_skeleton</vt:lpstr>
      <vt:lpstr>Step: </vt:lpstr>
      <vt:lpstr>3类</vt:lpstr>
      <vt:lpstr>4类</vt:lpstr>
      <vt:lpstr>5类</vt:lpstr>
      <vt:lpstr>Question Why？</vt:lpstr>
      <vt:lpstr>Q1</vt:lpstr>
      <vt:lpstr>Q2</vt:lpstr>
      <vt:lpstr>Consensus_skeleton_2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工作报告</dc:title>
  <dc:creator>Anzhi</dc:creator>
  <cp:lastModifiedBy>Anzhi</cp:lastModifiedBy>
  <cp:revision>7</cp:revision>
  <dcterms:created xsi:type="dcterms:W3CDTF">2018-11-12T07:40:04Z</dcterms:created>
  <dcterms:modified xsi:type="dcterms:W3CDTF">2018-11-12T10:29:58Z</dcterms:modified>
</cp:coreProperties>
</file>