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53B8-F6F9-4F9E-93AA-434C388F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2018-11-16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EDB3D-EBF4-4A44-9BB7-0919D09F3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53B8-F6F9-4F9E-93AA-434C388F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Soma</a:t>
            </a:r>
            <a:r>
              <a:rPr lang="zh-CN" altLang="en-US" dirty="0"/>
              <a:t>检测测试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EDB3D-EBF4-4A44-9BB7-0919D09F3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E797-0AE6-48A3-A80D-B510955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Hough</a:t>
            </a:r>
            <a:r>
              <a:rPr lang="zh-CN" altLang="en-US" dirty="0"/>
              <a:t>圆形检测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BA68E4-1D9B-4603-B08E-23D73694F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80" y="1825625"/>
            <a:ext cx="4579239" cy="4351338"/>
          </a:xfrm>
        </p:spPr>
      </p:pic>
    </p:spTree>
    <p:extLst>
      <p:ext uri="{BB962C8B-B14F-4D97-AF65-F5344CB8AC3E}">
        <p14:creationId xmlns:p14="http://schemas.microsoft.com/office/powerpoint/2010/main" val="201892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A06CD-18D5-4185-9327-7912CD4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373BC-D61C-4199-B1F0-7A54E4D9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Canny</a:t>
            </a:r>
            <a:r>
              <a:rPr lang="zh-CN" altLang="en-US" dirty="0"/>
              <a:t>边缘检测</a:t>
            </a:r>
            <a:endParaRPr lang="en-US" altLang="zh-CN" dirty="0"/>
          </a:p>
          <a:p>
            <a:r>
              <a:rPr lang="en-US" altLang="zh-CN" dirty="0"/>
              <a:t>THRESH_BINARY</a:t>
            </a:r>
          </a:p>
          <a:p>
            <a:r>
              <a:rPr lang="en-US" altLang="zh-CN" dirty="0" err="1"/>
              <a:t>HoughCircles</a:t>
            </a:r>
            <a:r>
              <a:rPr lang="zh-CN" altLang="en-US" dirty="0"/>
              <a:t>检测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ABE96-C5FC-47C3-918D-4A13A9F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EAD3D3-93B7-4DEC-B8F9-94EBCB31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647" y="1793727"/>
            <a:ext cx="4427766" cy="435133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F92BCE-193E-4F23-B728-55FB4897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15" y="1793727"/>
            <a:ext cx="4579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ED1A-8668-47BC-AE70-CDC2F7D6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EDB22-F410-4BB3-885E-5DF8004D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太多其他伪圆干扰，效果不理想</a:t>
            </a:r>
          </a:p>
        </p:txBody>
      </p:sp>
    </p:spTree>
    <p:extLst>
      <p:ext uri="{BB962C8B-B14F-4D97-AF65-F5344CB8AC3E}">
        <p14:creationId xmlns:p14="http://schemas.microsoft.com/office/powerpoint/2010/main" val="407301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27FD-B471-4F45-9A2A-F3C8FE0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1828A-5305-4A83-A118-1A12B1B4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8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26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2018-11-16</vt:lpstr>
      <vt:lpstr>Soma检测测试</vt:lpstr>
      <vt:lpstr>Hough圆形检测</vt:lpstr>
      <vt:lpstr>PowerPoint 演示文稿</vt:lpstr>
      <vt:lpstr>PowerPoint 演示文稿</vt:lpstr>
      <vt:lpstr>结果分析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2018-11-16</dc:title>
  <dc:creator>WPKENAN</dc:creator>
  <cp:lastModifiedBy>Anzhi</cp:lastModifiedBy>
  <cp:revision>4</cp:revision>
  <dcterms:created xsi:type="dcterms:W3CDTF">2018-11-16T06:02:51Z</dcterms:created>
  <dcterms:modified xsi:type="dcterms:W3CDTF">2018-11-18T14:26:53Z</dcterms:modified>
</cp:coreProperties>
</file>