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3" r:id="rId3"/>
    <p:sldId id="281" r:id="rId4"/>
    <p:sldId id="282" r:id="rId5"/>
    <p:sldId id="283" r:id="rId6"/>
    <p:sldId id="286" r:id="rId7"/>
    <p:sldId id="258" r:id="rId8"/>
    <p:sldId id="279" r:id="rId9"/>
    <p:sldId id="261" r:id="rId10"/>
    <p:sldId id="260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i" initials="A" lastIdx="1" clrIdx="0">
    <p:extLst>
      <p:ext uri="{19B8F6BF-5375-455C-9EA6-DF929625EA0E}">
        <p15:presenceInfo xmlns:p15="http://schemas.microsoft.com/office/powerpoint/2012/main" userId="Anz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617FD-453A-492F-B08A-867CFD437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10D6E9-034B-4050-89C9-57C7FE9A2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E5366-6979-4754-A618-9516466F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1D30-49BF-44CB-A527-9702944A822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56289-8EA3-4C14-B2FE-E6EC5249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49442-0666-415B-AD2C-9BD79B0F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B8A1-456F-4F61-836A-A6A2FA467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3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7F5E1-DCC1-4FA6-936E-8953F5F8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B91413-55F1-4B7E-BA8A-2AAD60E94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7F1C8-E96A-436D-A8EE-C8CA22F8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1D30-49BF-44CB-A527-9702944A822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EA42F-76B5-4D08-B802-32FBCEAC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71BBF-9A81-4BED-88EB-C3624DFD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B8A1-456F-4F61-836A-A6A2FA467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4C5776-7804-4645-9744-5A6BB8796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9857B5-EEBC-4263-9C0E-591CD4F46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CC677-1357-459E-89E1-B999A62D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1D30-49BF-44CB-A527-9702944A822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53F7C-96A0-4FAA-A1ED-C03B53BA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335A5-D62C-4B06-B477-0846D4A4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B8A1-456F-4F61-836A-A6A2FA467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46BF2-060D-49C6-877C-C4682C04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64125-2A01-4428-8548-7425EDAB3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7C41E-2126-40A2-B47E-0F632250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1D30-49BF-44CB-A527-9702944A822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00141-1126-40A3-8050-3DA1299F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FDC30-D88C-4843-B880-1ACBED07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B8A1-456F-4F61-836A-A6A2FA467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5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19317-CEDF-484F-AF45-7B9DABF3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5C0D5-7F4D-46FF-89CA-E4E012316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1679B-1BC6-4824-86A9-4BB60A29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1D30-49BF-44CB-A527-9702944A822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260E1-7E4E-4B76-9685-A9461090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9B564-3611-46AF-AF52-9FD987A2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B8A1-456F-4F61-836A-A6A2FA467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1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AC80F-5A51-4E0A-8440-84A59204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F089C-7908-4C6F-9A07-A81EF9B78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CEC26-CF1D-4792-9502-1D49DE862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0AB41-D46B-446B-BD49-E30DC5AF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1D30-49BF-44CB-A527-9702944A822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E00C2-A29A-4E59-B6F6-34DB0C59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25C0B-ECF2-4397-AAF2-E2D730EC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B8A1-456F-4F61-836A-A6A2FA467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33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4A637-94A4-4D44-A363-476C453D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09D98-7C37-4831-88BF-B791BEBA2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AEA69-90C3-406B-9758-2994C94A4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748CA7-9823-4404-89C0-DC4C10286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65B93-F4C6-4274-9C22-9FE5C821A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DBA77E-25A4-41FB-A472-4BCF58CF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1D30-49BF-44CB-A527-9702944A822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CC590E-C110-4D8C-977D-78EC82A8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AB49FB-9FF9-4344-8D74-778316FE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B8A1-456F-4F61-836A-A6A2FA467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4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4CAD6-48E6-476C-AA20-858A4E30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28B7FA-2C67-4957-8500-D2781A46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1D30-49BF-44CB-A527-9702944A822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931BAB-154F-46A8-A329-B85B7BD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A1304F-F064-48F7-B4E2-6CC5EB13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B8A1-456F-4F61-836A-A6A2FA467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4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B314BB-447B-45EE-BE06-D4F19B9E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1D30-49BF-44CB-A527-9702944A822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B2E24-E3AD-44BB-B99B-09989F1E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916D32-643E-42FC-A9F6-E0E123FA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B8A1-456F-4F61-836A-A6A2FA467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0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440EA-31F5-4B26-BB20-9A14AE44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A6BA3-5216-4D53-BA9A-D3F6C3B3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5C04D-9818-4DED-A6F3-9EE572C81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C61B4-9D33-4CDE-9CAA-244E3215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1D30-49BF-44CB-A527-9702944A822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6B3F03-E518-4658-BB31-BF8D665B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88EBD-4512-4D28-B8FB-84FEA186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B8A1-456F-4F61-836A-A6A2FA467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8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AF219-E8A1-4EEF-AEAE-EA406897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A79881-F84F-48A4-8EDD-548AF5345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8B34E-0C4F-4054-B2A5-50FA35485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FB6A2-81D6-4154-AA90-2FABD605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1D30-49BF-44CB-A527-9702944A822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673635-E6BB-4DF1-BA6C-913D7B3E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35A68-8C9D-4A5D-A2CF-AA2370B2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B8A1-456F-4F61-836A-A6A2FA467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6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520236-081C-46C0-8709-CBDF5ABE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E2AAE-2AA5-40D9-AB2C-E16C20C0B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3A779-14B0-45F0-95EA-C8FA8305A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1D30-49BF-44CB-A527-9702944A822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5FD6E-894F-45DA-9082-90C6848B6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E316C-7175-4D64-98A0-CD577AC8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B8A1-456F-4F61-836A-A6A2FA467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2730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方法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149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BC825-B9B4-4A07-A2DC-E9CE8BDA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2027D-057D-43C8-A884-81B99979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5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B12D4-DCB0-4F19-A248-D76D3CD5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B8E12-CA97-437B-AF24-55E9666E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8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316B6FD-DF29-4E12-9384-0C6C562F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EF9072-0EB1-45F7-A05A-4B1B8BF8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322"/>
            <a:ext cx="12192000" cy="55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1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0CF74-C54A-43CA-8501-164119D9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Consensus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DFA311A-D701-4D36-96CC-97976D8DA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9905"/>
            <a:ext cx="6747082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7DD6D8-C91A-4C52-9E0D-A4A7E2B1970B}"/>
              </a:ext>
            </a:extLst>
          </p:cNvPr>
          <p:cNvSpPr txBox="1"/>
          <p:nvPr/>
        </p:nvSpPr>
        <p:spPr>
          <a:xfrm>
            <a:off x="7726680" y="1882076"/>
            <a:ext cx="3627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、分别以</a:t>
            </a:r>
            <a:r>
              <a:rPr lang="zh-CN" altLang="en-US" dirty="0">
                <a:solidFill>
                  <a:srgbClr val="FF0000"/>
                </a:solidFill>
              </a:rPr>
              <a:t>红</a:t>
            </a:r>
            <a:r>
              <a:rPr lang="zh-CN" altLang="en-US" dirty="0">
                <a:solidFill>
                  <a:srgbClr val="00B050"/>
                </a:solidFill>
              </a:rPr>
              <a:t>绿</a:t>
            </a:r>
            <a:r>
              <a:rPr lang="zh-CN" altLang="en-US" dirty="0"/>
              <a:t>两个</a:t>
            </a:r>
            <a:r>
              <a:rPr lang="en-US" altLang="zh-CN" dirty="0"/>
              <a:t>soma</a:t>
            </a:r>
            <a:r>
              <a:rPr lang="zh-CN" altLang="en-US" dirty="0"/>
              <a:t>作为起始点进行</a:t>
            </a:r>
            <a:r>
              <a:rPr lang="en-US" altLang="zh-CN" dirty="0"/>
              <a:t>tracing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7030A0"/>
                </a:solidFill>
              </a:rPr>
              <a:t>紫色矩形框</a:t>
            </a:r>
            <a:r>
              <a:rPr lang="zh-CN" altLang="en-US" dirty="0"/>
              <a:t>是两次</a:t>
            </a:r>
            <a:r>
              <a:rPr lang="en-US" altLang="zh-CN" dirty="0"/>
              <a:t>tracing</a:t>
            </a:r>
            <a:r>
              <a:rPr lang="zh-CN" altLang="en-US" dirty="0"/>
              <a:t>重叠的部分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、对</a:t>
            </a:r>
            <a:r>
              <a:rPr lang="zh-CN" altLang="en-US" dirty="0">
                <a:solidFill>
                  <a:srgbClr val="7030A0"/>
                </a:solidFill>
              </a:rPr>
              <a:t>紫色</a:t>
            </a:r>
            <a:r>
              <a:rPr lang="zh-CN" altLang="en-US" dirty="0"/>
              <a:t>部分进行重新</a:t>
            </a:r>
            <a:r>
              <a:rPr lang="en-US" altLang="zh-CN" dirty="0"/>
              <a:t>tracing</a:t>
            </a:r>
            <a:r>
              <a:rPr lang="zh-CN" altLang="en-US" dirty="0"/>
              <a:t>（</a:t>
            </a:r>
            <a:r>
              <a:rPr lang="en-US" altLang="zh-CN" dirty="0"/>
              <a:t>split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9274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0CF74-C54A-43CA-8501-164119D9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Hyperplane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7DD6D8-C91A-4C52-9E0D-A4A7E2B1970B}"/>
              </a:ext>
            </a:extLst>
          </p:cNvPr>
          <p:cNvSpPr txBox="1"/>
          <p:nvPr/>
        </p:nvSpPr>
        <p:spPr>
          <a:xfrm>
            <a:off x="7726680" y="1882076"/>
            <a:ext cx="3627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、寻找超平面</a:t>
            </a:r>
            <a:r>
              <a:rPr lang="en-US" altLang="zh-CN" dirty="0"/>
              <a:t>-</a:t>
            </a:r>
            <a:r>
              <a:rPr lang="zh-CN" altLang="en-US" dirty="0"/>
              <a:t>如图中的黑色线条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、将空间切割为不同的部分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、分别进行</a:t>
            </a:r>
            <a:r>
              <a:rPr lang="en-US" altLang="zh-CN" dirty="0"/>
              <a:t>tracing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374F0EF-75B0-4094-B0D3-7C6B29FD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6517869" cy="32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6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0CF74-C54A-43CA-8501-164119D9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Confrontation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7DD6D8-C91A-4C52-9E0D-A4A7E2B1970B}"/>
              </a:ext>
            </a:extLst>
          </p:cNvPr>
          <p:cNvSpPr txBox="1"/>
          <p:nvPr/>
        </p:nvSpPr>
        <p:spPr>
          <a:xfrm>
            <a:off x="7726680" y="1882076"/>
            <a:ext cx="3627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、从红绿两个</a:t>
            </a:r>
            <a:r>
              <a:rPr lang="en-US" altLang="zh-CN" dirty="0"/>
              <a:t>soma</a:t>
            </a:r>
            <a:r>
              <a:rPr lang="zh-CN" altLang="en-US" dirty="0"/>
              <a:t>开始，交替进行</a:t>
            </a:r>
            <a:r>
              <a:rPr lang="en-US" altLang="zh-CN" dirty="0"/>
              <a:t>tracing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、直到有重叠的部分停止</a:t>
            </a:r>
            <a:r>
              <a:rPr lang="en-US" altLang="zh-CN" dirty="0"/>
              <a:t>tracing</a:t>
            </a: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3B12A4E3-FBE6-463D-AB1D-37F1C724B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9905"/>
            <a:ext cx="67470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6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2730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应用场景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61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805CED8-9FA6-4C3F-8B44-360B2DD1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191" y="479396"/>
            <a:ext cx="4647619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5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E376E-CB5B-48BF-896F-E51B746B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Multi-source suppression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E76B07-B494-4C6C-BB18-B46C537452E4}"/>
              </a:ext>
            </a:extLst>
          </p:cNvPr>
          <p:cNvSpPr txBox="1"/>
          <p:nvPr/>
        </p:nvSpPr>
        <p:spPr>
          <a:xfrm>
            <a:off x="9628648" y="1708024"/>
            <a:ext cx="2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抑制掉绿色的</a:t>
            </a:r>
            <a:r>
              <a:rPr lang="en-US" altLang="zh-CN" dirty="0"/>
              <a:t>soma</a:t>
            </a:r>
          </a:p>
          <a:p>
            <a:r>
              <a:rPr lang="zh-CN" altLang="en-US" dirty="0"/>
              <a:t>重建红色</a:t>
            </a:r>
            <a:r>
              <a:rPr lang="en-US" altLang="zh-CN" dirty="0"/>
              <a:t>soma</a:t>
            </a:r>
            <a:endParaRPr lang="zh-CN" altLang="en-US" dirty="0"/>
          </a:p>
        </p:txBody>
      </p:sp>
      <p:pic>
        <p:nvPicPr>
          <p:cNvPr id="12" name="内容占位符 3">
            <a:extLst>
              <a:ext uri="{FF2B5EF4-FFF2-40B4-BE49-F238E27FC236}">
                <a16:creationId xmlns:a16="http://schemas.microsoft.com/office/drawing/2014/main" id="{1EB6B919-8DF5-40F5-A711-6AE3D8B83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30" y="1690688"/>
            <a:ext cx="89160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8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797A6-AAE1-4D45-8AB5-47E7C1C1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05561-6FD1-4928-BCCF-E13BB2B4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99</Words>
  <Application>Microsoft Office PowerPoint</Application>
  <PresentationFormat>宽屏</PresentationFormat>
  <Paragraphs>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方法 </vt:lpstr>
      <vt:lpstr>PowerPoint 演示文稿</vt:lpstr>
      <vt:lpstr>Consensus</vt:lpstr>
      <vt:lpstr>Hyperplane</vt:lpstr>
      <vt:lpstr>Confrontation</vt:lpstr>
      <vt:lpstr>应用场景 </vt:lpstr>
      <vt:lpstr>PowerPoint 演示文稿</vt:lpstr>
      <vt:lpstr>Multi-source suppression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</dc:title>
  <dc:creator>Anzhi</dc:creator>
  <cp:lastModifiedBy>Anzhi</cp:lastModifiedBy>
  <cp:revision>9</cp:revision>
  <dcterms:created xsi:type="dcterms:W3CDTF">2018-11-15T09:34:07Z</dcterms:created>
  <dcterms:modified xsi:type="dcterms:W3CDTF">2018-11-15T12:30:44Z</dcterms:modified>
</cp:coreProperties>
</file>