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90" r:id="rId2"/>
    <p:sldId id="300" r:id="rId3"/>
    <p:sldId id="281" r:id="rId4"/>
    <p:sldId id="291" r:id="rId5"/>
    <p:sldId id="292" r:id="rId6"/>
    <p:sldId id="307" r:id="rId7"/>
    <p:sldId id="301" r:id="rId8"/>
    <p:sldId id="308" r:id="rId9"/>
    <p:sldId id="309" r:id="rId10"/>
    <p:sldId id="310" r:id="rId11"/>
    <p:sldId id="311" r:id="rId12"/>
    <p:sldId id="313" r:id="rId13"/>
    <p:sldId id="312" r:id="rId14"/>
    <p:sldId id="317" r:id="rId15"/>
    <p:sldId id="315" r:id="rId16"/>
    <p:sldId id="314" r:id="rId17"/>
    <p:sldId id="316" r:id="rId18"/>
    <p:sldId id="326" r:id="rId19"/>
    <p:sldId id="335" r:id="rId20"/>
    <p:sldId id="328" r:id="rId21"/>
    <p:sldId id="329" r:id="rId22"/>
    <p:sldId id="330" r:id="rId23"/>
    <p:sldId id="327" r:id="rId24"/>
    <p:sldId id="331" r:id="rId25"/>
    <p:sldId id="334" r:id="rId26"/>
    <p:sldId id="304" r:id="rId27"/>
    <p:sldId id="333" r:id="rId28"/>
    <p:sldId id="332" r:id="rId29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36">
          <p15:clr>
            <a:srgbClr val="A4A3A4"/>
          </p15:clr>
        </p15:guide>
        <p15:guide id="2" orient="horz" pos="3208">
          <p15:clr>
            <a:srgbClr val="A4A3A4"/>
          </p15:clr>
        </p15:guide>
        <p15:guide id="3" pos="2880">
          <p15:clr>
            <a:srgbClr val="A4A3A4"/>
          </p15:clr>
        </p15:guide>
        <p15:guide id="4" pos="5624">
          <p15:clr>
            <a:srgbClr val="A4A3A4"/>
          </p15:clr>
        </p15:guide>
        <p15:guide id="5" orient="horz" pos="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2F5"/>
    <a:srgbClr val="304371"/>
    <a:srgbClr val="F4F5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51" d="100"/>
          <a:sy n="151" d="100"/>
        </p:scale>
        <p:origin x="510" y="132"/>
      </p:cViewPr>
      <p:guideLst>
        <p:guide pos="136"/>
        <p:guide orient="horz" pos="3208"/>
        <p:guide pos="2880"/>
        <p:guide pos="5624"/>
        <p:guide orient="horz" pos="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49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更多模板请关注：https://haosc.taobao.com</a:t>
            </a:r>
          </a:p>
        </p:txBody>
      </p:sp>
    </p:spTree>
    <p:extLst>
      <p:ext uri="{BB962C8B-B14F-4D97-AF65-F5344CB8AC3E}">
        <p14:creationId xmlns:p14="http://schemas.microsoft.com/office/powerpoint/2010/main" val="120019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147154" y="105427"/>
            <a:ext cx="819654" cy="692361"/>
            <a:chOff x="2992437" y="0"/>
            <a:chExt cx="2543175" cy="2148217"/>
          </a:xfrm>
          <a:solidFill>
            <a:srgbClr val="304371"/>
          </a:solidFill>
        </p:grpSpPr>
        <p:grpSp>
          <p:nvGrpSpPr>
            <p:cNvPr id="8" name="组合 7"/>
            <p:cNvGrpSpPr/>
            <p:nvPr/>
          </p:nvGrpSpPr>
          <p:grpSpPr>
            <a:xfrm>
              <a:off x="2992437" y="1183017"/>
              <a:ext cx="2543175" cy="965200"/>
              <a:chOff x="3297238" y="2879725"/>
              <a:chExt cx="2543175" cy="965200"/>
            </a:xfrm>
            <a:grpFill/>
          </p:grpSpPr>
          <p:sp>
            <p:nvSpPr>
              <p:cNvPr id="20" name="Freeform 5"/>
              <p:cNvSpPr/>
              <p:nvPr/>
            </p:nvSpPr>
            <p:spPr bwMode="auto">
              <a:xfrm>
                <a:off x="3303588" y="2997200"/>
                <a:ext cx="573088" cy="647700"/>
              </a:xfrm>
              <a:custGeom>
                <a:avLst/>
                <a:gdLst>
                  <a:gd name="T0" fmla="*/ 139 w 152"/>
                  <a:gd name="T1" fmla="*/ 70 h 172"/>
                  <a:gd name="T2" fmla="*/ 120 w 152"/>
                  <a:gd name="T3" fmla="*/ 78 h 172"/>
                  <a:gd name="T4" fmla="*/ 130 w 152"/>
                  <a:gd name="T5" fmla="*/ 91 h 172"/>
                  <a:gd name="T6" fmla="*/ 124 w 152"/>
                  <a:gd name="T7" fmla="*/ 118 h 172"/>
                  <a:gd name="T8" fmla="*/ 136 w 152"/>
                  <a:gd name="T9" fmla="*/ 123 h 172"/>
                  <a:gd name="T10" fmla="*/ 140 w 152"/>
                  <a:gd name="T11" fmla="*/ 137 h 172"/>
                  <a:gd name="T12" fmla="*/ 139 w 152"/>
                  <a:gd name="T13" fmla="*/ 155 h 172"/>
                  <a:gd name="T14" fmla="*/ 119 w 152"/>
                  <a:gd name="T15" fmla="*/ 149 h 172"/>
                  <a:gd name="T16" fmla="*/ 94 w 152"/>
                  <a:gd name="T17" fmla="*/ 136 h 172"/>
                  <a:gd name="T18" fmla="*/ 73 w 152"/>
                  <a:gd name="T19" fmla="*/ 134 h 172"/>
                  <a:gd name="T20" fmla="*/ 69 w 152"/>
                  <a:gd name="T21" fmla="*/ 118 h 172"/>
                  <a:gd name="T22" fmla="*/ 93 w 152"/>
                  <a:gd name="T23" fmla="*/ 110 h 172"/>
                  <a:gd name="T24" fmla="*/ 105 w 152"/>
                  <a:gd name="T25" fmla="*/ 106 h 172"/>
                  <a:gd name="T26" fmla="*/ 110 w 152"/>
                  <a:gd name="T27" fmla="*/ 100 h 172"/>
                  <a:gd name="T28" fmla="*/ 98 w 152"/>
                  <a:gd name="T29" fmla="*/ 100 h 172"/>
                  <a:gd name="T30" fmla="*/ 86 w 152"/>
                  <a:gd name="T31" fmla="*/ 108 h 172"/>
                  <a:gd name="T32" fmla="*/ 81 w 152"/>
                  <a:gd name="T33" fmla="*/ 89 h 172"/>
                  <a:gd name="T34" fmla="*/ 100 w 152"/>
                  <a:gd name="T35" fmla="*/ 72 h 172"/>
                  <a:gd name="T36" fmla="*/ 123 w 152"/>
                  <a:gd name="T37" fmla="*/ 60 h 172"/>
                  <a:gd name="T38" fmla="*/ 110 w 152"/>
                  <a:gd name="T39" fmla="*/ 55 h 172"/>
                  <a:gd name="T40" fmla="*/ 90 w 152"/>
                  <a:gd name="T41" fmla="*/ 70 h 172"/>
                  <a:gd name="T42" fmla="*/ 79 w 152"/>
                  <a:gd name="T43" fmla="*/ 80 h 172"/>
                  <a:gd name="T44" fmla="*/ 67 w 152"/>
                  <a:gd name="T45" fmla="*/ 71 h 172"/>
                  <a:gd name="T46" fmla="*/ 73 w 152"/>
                  <a:gd name="T47" fmla="*/ 58 h 172"/>
                  <a:gd name="T48" fmla="*/ 87 w 152"/>
                  <a:gd name="T49" fmla="*/ 38 h 172"/>
                  <a:gd name="T50" fmla="*/ 91 w 152"/>
                  <a:gd name="T51" fmla="*/ 27 h 172"/>
                  <a:gd name="T52" fmla="*/ 80 w 152"/>
                  <a:gd name="T53" fmla="*/ 31 h 172"/>
                  <a:gd name="T54" fmla="*/ 59 w 152"/>
                  <a:gd name="T55" fmla="*/ 37 h 172"/>
                  <a:gd name="T56" fmla="*/ 53 w 152"/>
                  <a:gd name="T57" fmla="*/ 59 h 172"/>
                  <a:gd name="T58" fmla="*/ 49 w 152"/>
                  <a:gd name="T59" fmla="*/ 76 h 172"/>
                  <a:gd name="T60" fmla="*/ 43 w 152"/>
                  <a:gd name="T61" fmla="*/ 92 h 172"/>
                  <a:gd name="T62" fmla="*/ 40 w 152"/>
                  <a:gd name="T63" fmla="*/ 102 h 172"/>
                  <a:gd name="T64" fmla="*/ 36 w 152"/>
                  <a:gd name="T65" fmla="*/ 117 h 172"/>
                  <a:gd name="T66" fmla="*/ 32 w 152"/>
                  <a:gd name="T67" fmla="*/ 128 h 172"/>
                  <a:gd name="T68" fmla="*/ 21 w 152"/>
                  <a:gd name="T69" fmla="*/ 154 h 172"/>
                  <a:gd name="T70" fmla="*/ 12 w 152"/>
                  <a:gd name="T71" fmla="*/ 167 h 172"/>
                  <a:gd name="T72" fmla="*/ 0 w 152"/>
                  <a:gd name="T73" fmla="*/ 164 h 172"/>
                  <a:gd name="T74" fmla="*/ 11 w 152"/>
                  <a:gd name="T75" fmla="*/ 138 h 172"/>
                  <a:gd name="T76" fmla="*/ 18 w 152"/>
                  <a:gd name="T77" fmla="*/ 119 h 172"/>
                  <a:gd name="T78" fmla="*/ 24 w 152"/>
                  <a:gd name="T79" fmla="*/ 101 h 172"/>
                  <a:gd name="T80" fmla="*/ 27 w 152"/>
                  <a:gd name="T81" fmla="*/ 91 h 172"/>
                  <a:gd name="T82" fmla="*/ 31 w 152"/>
                  <a:gd name="T83" fmla="*/ 75 h 172"/>
                  <a:gd name="T84" fmla="*/ 37 w 152"/>
                  <a:gd name="T85" fmla="*/ 47 h 172"/>
                  <a:gd name="T86" fmla="*/ 42 w 152"/>
                  <a:gd name="T87" fmla="*/ 29 h 172"/>
                  <a:gd name="T88" fmla="*/ 61 w 152"/>
                  <a:gd name="T89" fmla="*/ 19 h 172"/>
                  <a:gd name="T90" fmla="*/ 79 w 152"/>
                  <a:gd name="T91" fmla="*/ 9 h 172"/>
                  <a:gd name="T92" fmla="*/ 93 w 152"/>
                  <a:gd name="T93" fmla="*/ 7 h 172"/>
                  <a:gd name="T94" fmla="*/ 104 w 152"/>
                  <a:gd name="T95" fmla="*/ 2 h 172"/>
                  <a:gd name="T96" fmla="*/ 119 w 152"/>
                  <a:gd name="T97" fmla="*/ 3 h 172"/>
                  <a:gd name="T98" fmla="*/ 132 w 152"/>
                  <a:gd name="T99" fmla="*/ 2 h 172"/>
                  <a:gd name="T100" fmla="*/ 129 w 152"/>
                  <a:gd name="T101" fmla="*/ 14 h 172"/>
                  <a:gd name="T102" fmla="*/ 112 w 152"/>
                  <a:gd name="T103" fmla="*/ 34 h 172"/>
                  <a:gd name="T104" fmla="*/ 123 w 152"/>
                  <a:gd name="T105" fmla="*/ 33 h 172"/>
                  <a:gd name="T106" fmla="*/ 150 w 152"/>
                  <a:gd name="T107" fmla="*/ 4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52" h="172">
                    <a:moveTo>
                      <a:pt x="151" y="50"/>
                    </a:moveTo>
                    <a:cubicBezTo>
                      <a:pt x="151" y="53"/>
                      <a:pt x="150" y="56"/>
                      <a:pt x="149" y="60"/>
                    </a:cubicBezTo>
                    <a:cubicBezTo>
                      <a:pt x="149" y="60"/>
                      <a:pt x="149" y="61"/>
                      <a:pt x="149" y="61"/>
                    </a:cubicBezTo>
                    <a:cubicBezTo>
                      <a:pt x="148" y="62"/>
                      <a:pt x="148" y="62"/>
                      <a:pt x="148" y="63"/>
                    </a:cubicBezTo>
                    <a:cubicBezTo>
                      <a:pt x="147" y="64"/>
                      <a:pt x="147" y="65"/>
                      <a:pt x="146" y="66"/>
                    </a:cubicBezTo>
                    <a:cubicBezTo>
                      <a:pt x="145" y="67"/>
                      <a:pt x="141" y="70"/>
                      <a:pt x="139" y="70"/>
                    </a:cubicBezTo>
                    <a:cubicBezTo>
                      <a:pt x="139" y="70"/>
                      <a:pt x="138" y="71"/>
                      <a:pt x="138" y="71"/>
                    </a:cubicBezTo>
                    <a:cubicBezTo>
                      <a:pt x="136" y="71"/>
                      <a:pt x="134" y="71"/>
                      <a:pt x="132" y="72"/>
                    </a:cubicBezTo>
                    <a:cubicBezTo>
                      <a:pt x="130" y="72"/>
                      <a:pt x="129" y="72"/>
                      <a:pt x="128" y="72"/>
                    </a:cubicBezTo>
                    <a:cubicBezTo>
                      <a:pt x="127" y="73"/>
                      <a:pt x="125" y="73"/>
                      <a:pt x="124" y="74"/>
                    </a:cubicBezTo>
                    <a:cubicBezTo>
                      <a:pt x="123" y="75"/>
                      <a:pt x="122" y="76"/>
                      <a:pt x="121" y="77"/>
                    </a:cubicBezTo>
                    <a:cubicBezTo>
                      <a:pt x="120" y="77"/>
                      <a:pt x="120" y="77"/>
                      <a:pt x="120" y="78"/>
                    </a:cubicBezTo>
                    <a:cubicBezTo>
                      <a:pt x="119" y="79"/>
                      <a:pt x="116" y="80"/>
                      <a:pt x="117" y="83"/>
                    </a:cubicBezTo>
                    <a:cubicBezTo>
                      <a:pt x="118" y="83"/>
                      <a:pt x="118" y="83"/>
                      <a:pt x="118" y="84"/>
                    </a:cubicBezTo>
                    <a:cubicBezTo>
                      <a:pt x="119" y="84"/>
                      <a:pt x="120" y="85"/>
                      <a:pt x="121" y="85"/>
                    </a:cubicBezTo>
                    <a:cubicBezTo>
                      <a:pt x="121" y="85"/>
                      <a:pt x="121" y="85"/>
                      <a:pt x="122" y="86"/>
                    </a:cubicBezTo>
                    <a:cubicBezTo>
                      <a:pt x="123" y="86"/>
                      <a:pt x="125" y="87"/>
                      <a:pt x="128" y="89"/>
                    </a:cubicBezTo>
                    <a:cubicBezTo>
                      <a:pt x="129" y="90"/>
                      <a:pt x="129" y="91"/>
                      <a:pt x="130" y="91"/>
                    </a:cubicBezTo>
                    <a:cubicBezTo>
                      <a:pt x="130" y="92"/>
                      <a:pt x="130" y="93"/>
                      <a:pt x="131" y="95"/>
                    </a:cubicBezTo>
                    <a:cubicBezTo>
                      <a:pt x="131" y="98"/>
                      <a:pt x="131" y="102"/>
                      <a:pt x="131" y="106"/>
                    </a:cubicBezTo>
                    <a:cubicBezTo>
                      <a:pt x="130" y="106"/>
                      <a:pt x="130" y="106"/>
                      <a:pt x="130" y="107"/>
                    </a:cubicBezTo>
                    <a:cubicBezTo>
                      <a:pt x="130" y="107"/>
                      <a:pt x="130" y="108"/>
                      <a:pt x="130" y="109"/>
                    </a:cubicBezTo>
                    <a:cubicBezTo>
                      <a:pt x="129" y="110"/>
                      <a:pt x="128" y="111"/>
                      <a:pt x="127" y="113"/>
                    </a:cubicBezTo>
                    <a:cubicBezTo>
                      <a:pt x="126" y="114"/>
                      <a:pt x="125" y="116"/>
                      <a:pt x="124" y="118"/>
                    </a:cubicBezTo>
                    <a:cubicBezTo>
                      <a:pt x="124" y="118"/>
                      <a:pt x="123" y="118"/>
                      <a:pt x="123" y="119"/>
                    </a:cubicBezTo>
                    <a:cubicBezTo>
                      <a:pt x="124" y="120"/>
                      <a:pt x="126" y="119"/>
                      <a:pt x="128" y="120"/>
                    </a:cubicBezTo>
                    <a:cubicBezTo>
                      <a:pt x="128" y="120"/>
                      <a:pt x="129" y="120"/>
                      <a:pt x="130" y="120"/>
                    </a:cubicBezTo>
                    <a:cubicBezTo>
                      <a:pt x="131" y="121"/>
                      <a:pt x="132" y="121"/>
                      <a:pt x="132" y="121"/>
                    </a:cubicBezTo>
                    <a:cubicBezTo>
                      <a:pt x="134" y="122"/>
                      <a:pt x="133" y="122"/>
                      <a:pt x="134" y="122"/>
                    </a:cubicBezTo>
                    <a:cubicBezTo>
                      <a:pt x="135" y="123"/>
                      <a:pt x="135" y="123"/>
                      <a:pt x="136" y="123"/>
                    </a:cubicBezTo>
                    <a:cubicBezTo>
                      <a:pt x="136" y="124"/>
                      <a:pt x="137" y="124"/>
                      <a:pt x="138" y="124"/>
                    </a:cubicBezTo>
                    <a:cubicBezTo>
                      <a:pt x="138" y="125"/>
                      <a:pt x="139" y="126"/>
                      <a:pt x="139" y="127"/>
                    </a:cubicBezTo>
                    <a:cubicBezTo>
                      <a:pt x="139" y="127"/>
                      <a:pt x="140" y="128"/>
                      <a:pt x="140" y="129"/>
                    </a:cubicBezTo>
                    <a:cubicBezTo>
                      <a:pt x="140" y="130"/>
                      <a:pt x="140" y="130"/>
                      <a:pt x="141" y="131"/>
                    </a:cubicBezTo>
                    <a:cubicBezTo>
                      <a:pt x="140" y="132"/>
                      <a:pt x="140" y="133"/>
                      <a:pt x="140" y="134"/>
                    </a:cubicBezTo>
                    <a:cubicBezTo>
                      <a:pt x="140" y="135"/>
                      <a:pt x="140" y="136"/>
                      <a:pt x="140" y="137"/>
                    </a:cubicBezTo>
                    <a:cubicBezTo>
                      <a:pt x="140" y="138"/>
                      <a:pt x="140" y="139"/>
                      <a:pt x="141" y="139"/>
                    </a:cubicBezTo>
                    <a:cubicBezTo>
                      <a:pt x="141" y="140"/>
                      <a:pt x="141" y="141"/>
                      <a:pt x="141" y="142"/>
                    </a:cubicBezTo>
                    <a:cubicBezTo>
                      <a:pt x="141" y="143"/>
                      <a:pt x="141" y="144"/>
                      <a:pt x="142" y="146"/>
                    </a:cubicBezTo>
                    <a:cubicBezTo>
                      <a:pt x="142" y="146"/>
                      <a:pt x="142" y="149"/>
                      <a:pt x="141" y="150"/>
                    </a:cubicBezTo>
                    <a:cubicBezTo>
                      <a:pt x="141" y="151"/>
                      <a:pt x="141" y="152"/>
                      <a:pt x="140" y="153"/>
                    </a:cubicBezTo>
                    <a:cubicBezTo>
                      <a:pt x="140" y="154"/>
                      <a:pt x="139" y="154"/>
                      <a:pt x="139" y="155"/>
                    </a:cubicBezTo>
                    <a:cubicBezTo>
                      <a:pt x="139" y="155"/>
                      <a:pt x="139" y="156"/>
                      <a:pt x="139" y="156"/>
                    </a:cubicBezTo>
                    <a:cubicBezTo>
                      <a:pt x="138" y="157"/>
                      <a:pt x="138" y="158"/>
                      <a:pt x="138" y="159"/>
                    </a:cubicBezTo>
                    <a:cubicBezTo>
                      <a:pt x="137" y="159"/>
                      <a:pt x="135" y="160"/>
                      <a:pt x="135" y="160"/>
                    </a:cubicBezTo>
                    <a:cubicBezTo>
                      <a:pt x="134" y="160"/>
                      <a:pt x="133" y="159"/>
                      <a:pt x="132" y="159"/>
                    </a:cubicBezTo>
                    <a:cubicBezTo>
                      <a:pt x="129" y="158"/>
                      <a:pt x="128" y="156"/>
                      <a:pt x="127" y="155"/>
                    </a:cubicBezTo>
                    <a:cubicBezTo>
                      <a:pt x="124" y="153"/>
                      <a:pt x="121" y="150"/>
                      <a:pt x="119" y="149"/>
                    </a:cubicBezTo>
                    <a:cubicBezTo>
                      <a:pt x="119" y="149"/>
                      <a:pt x="118" y="149"/>
                      <a:pt x="118" y="148"/>
                    </a:cubicBezTo>
                    <a:cubicBezTo>
                      <a:pt x="117" y="148"/>
                      <a:pt x="115" y="148"/>
                      <a:pt x="114" y="147"/>
                    </a:cubicBezTo>
                    <a:cubicBezTo>
                      <a:pt x="111" y="146"/>
                      <a:pt x="111" y="145"/>
                      <a:pt x="109" y="144"/>
                    </a:cubicBezTo>
                    <a:cubicBezTo>
                      <a:pt x="106" y="142"/>
                      <a:pt x="106" y="141"/>
                      <a:pt x="103" y="139"/>
                    </a:cubicBezTo>
                    <a:cubicBezTo>
                      <a:pt x="103" y="139"/>
                      <a:pt x="102" y="138"/>
                      <a:pt x="101" y="138"/>
                    </a:cubicBezTo>
                    <a:cubicBezTo>
                      <a:pt x="100" y="137"/>
                      <a:pt x="95" y="136"/>
                      <a:pt x="94" y="136"/>
                    </a:cubicBezTo>
                    <a:cubicBezTo>
                      <a:pt x="93" y="137"/>
                      <a:pt x="89" y="136"/>
                      <a:pt x="88" y="137"/>
                    </a:cubicBezTo>
                    <a:cubicBezTo>
                      <a:pt x="86" y="137"/>
                      <a:pt x="85" y="138"/>
                      <a:pt x="84" y="138"/>
                    </a:cubicBezTo>
                    <a:cubicBezTo>
                      <a:pt x="83" y="138"/>
                      <a:pt x="82" y="139"/>
                      <a:pt x="82" y="139"/>
                    </a:cubicBezTo>
                    <a:cubicBezTo>
                      <a:pt x="80" y="140"/>
                      <a:pt x="81" y="140"/>
                      <a:pt x="79" y="140"/>
                    </a:cubicBezTo>
                    <a:cubicBezTo>
                      <a:pt x="78" y="140"/>
                      <a:pt x="77" y="139"/>
                      <a:pt x="77" y="139"/>
                    </a:cubicBezTo>
                    <a:cubicBezTo>
                      <a:pt x="73" y="137"/>
                      <a:pt x="74" y="135"/>
                      <a:pt x="73" y="134"/>
                    </a:cubicBezTo>
                    <a:cubicBezTo>
                      <a:pt x="73" y="130"/>
                      <a:pt x="76" y="129"/>
                      <a:pt x="78" y="127"/>
                    </a:cubicBezTo>
                    <a:cubicBezTo>
                      <a:pt x="77" y="126"/>
                      <a:pt x="76" y="126"/>
                      <a:pt x="76" y="125"/>
                    </a:cubicBezTo>
                    <a:cubicBezTo>
                      <a:pt x="75" y="125"/>
                      <a:pt x="75" y="125"/>
                      <a:pt x="74" y="125"/>
                    </a:cubicBezTo>
                    <a:cubicBezTo>
                      <a:pt x="74" y="124"/>
                      <a:pt x="69" y="123"/>
                      <a:pt x="69" y="123"/>
                    </a:cubicBezTo>
                    <a:cubicBezTo>
                      <a:pt x="69" y="122"/>
                      <a:pt x="69" y="121"/>
                      <a:pt x="69" y="121"/>
                    </a:cubicBezTo>
                    <a:cubicBezTo>
                      <a:pt x="69" y="120"/>
                      <a:pt x="69" y="119"/>
                      <a:pt x="69" y="118"/>
                    </a:cubicBezTo>
                    <a:cubicBezTo>
                      <a:pt x="71" y="115"/>
                      <a:pt x="75" y="114"/>
                      <a:pt x="77" y="112"/>
                    </a:cubicBezTo>
                    <a:cubicBezTo>
                      <a:pt x="78" y="111"/>
                      <a:pt x="83" y="110"/>
                      <a:pt x="83" y="110"/>
                    </a:cubicBezTo>
                    <a:cubicBezTo>
                      <a:pt x="85" y="110"/>
                      <a:pt x="85" y="110"/>
                      <a:pt x="86" y="110"/>
                    </a:cubicBezTo>
                    <a:cubicBezTo>
                      <a:pt x="86" y="110"/>
                      <a:pt x="87" y="110"/>
                      <a:pt x="88" y="110"/>
                    </a:cubicBezTo>
                    <a:cubicBezTo>
                      <a:pt x="89" y="110"/>
                      <a:pt x="91" y="110"/>
                      <a:pt x="92" y="110"/>
                    </a:cubicBezTo>
                    <a:cubicBezTo>
                      <a:pt x="92" y="110"/>
                      <a:pt x="92" y="110"/>
                      <a:pt x="93" y="110"/>
                    </a:cubicBezTo>
                    <a:cubicBezTo>
                      <a:pt x="93" y="110"/>
                      <a:pt x="94" y="110"/>
                      <a:pt x="95" y="110"/>
                    </a:cubicBezTo>
                    <a:cubicBezTo>
                      <a:pt x="95" y="110"/>
                      <a:pt x="96" y="110"/>
                      <a:pt x="96" y="110"/>
                    </a:cubicBezTo>
                    <a:cubicBezTo>
                      <a:pt x="96" y="110"/>
                      <a:pt x="97" y="109"/>
                      <a:pt x="98" y="109"/>
                    </a:cubicBezTo>
                    <a:cubicBezTo>
                      <a:pt x="99" y="108"/>
                      <a:pt x="100" y="107"/>
                      <a:pt x="101" y="107"/>
                    </a:cubicBezTo>
                    <a:cubicBezTo>
                      <a:pt x="102" y="106"/>
                      <a:pt x="102" y="106"/>
                      <a:pt x="103" y="106"/>
                    </a:cubicBezTo>
                    <a:cubicBezTo>
                      <a:pt x="104" y="106"/>
                      <a:pt x="105" y="106"/>
                      <a:pt x="105" y="106"/>
                    </a:cubicBezTo>
                    <a:cubicBezTo>
                      <a:pt x="105" y="106"/>
                      <a:pt x="105" y="106"/>
                      <a:pt x="106" y="106"/>
                    </a:cubicBezTo>
                    <a:cubicBezTo>
                      <a:pt x="106" y="106"/>
                      <a:pt x="107" y="106"/>
                      <a:pt x="107" y="106"/>
                    </a:cubicBezTo>
                    <a:cubicBezTo>
                      <a:pt x="108" y="105"/>
                      <a:pt x="109" y="105"/>
                      <a:pt x="109" y="104"/>
                    </a:cubicBezTo>
                    <a:cubicBezTo>
                      <a:pt x="109" y="104"/>
                      <a:pt x="110" y="103"/>
                      <a:pt x="110" y="102"/>
                    </a:cubicBezTo>
                    <a:cubicBezTo>
                      <a:pt x="110" y="102"/>
                      <a:pt x="110" y="101"/>
                      <a:pt x="110" y="100"/>
                    </a:cubicBezTo>
                    <a:cubicBezTo>
                      <a:pt x="110" y="100"/>
                      <a:pt x="110" y="100"/>
                      <a:pt x="110" y="100"/>
                    </a:cubicBezTo>
                    <a:cubicBezTo>
                      <a:pt x="110" y="99"/>
                      <a:pt x="109" y="99"/>
                      <a:pt x="109" y="98"/>
                    </a:cubicBezTo>
                    <a:cubicBezTo>
                      <a:pt x="108" y="98"/>
                      <a:pt x="107" y="97"/>
                      <a:pt x="107" y="97"/>
                    </a:cubicBezTo>
                    <a:cubicBezTo>
                      <a:pt x="106" y="97"/>
                      <a:pt x="106" y="97"/>
                      <a:pt x="105" y="97"/>
                    </a:cubicBezTo>
                    <a:cubicBezTo>
                      <a:pt x="105" y="97"/>
                      <a:pt x="103" y="97"/>
                      <a:pt x="103" y="97"/>
                    </a:cubicBezTo>
                    <a:cubicBezTo>
                      <a:pt x="102" y="98"/>
                      <a:pt x="102" y="99"/>
                      <a:pt x="101" y="99"/>
                    </a:cubicBezTo>
                    <a:cubicBezTo>
                      <a:pt x="99" y="99"/>
                      <a:pt x="99" y="100"/>
                      <a:pt x="98" y="100"/>
                    </a:cubicBezTo>
                    <a:cubicBezTo>
                      <a:pt x="97" y="100"/>
                      <a:pt x="96" y="100"/>
                      <a:pt x="96" y="100"/>
                    </a:cubicBezTo>
                    <a:cubicBezTo>
                      <a:pt x="95" y="101"/>
                      <a:pt x="94" y="101"/>
                      <a:pt x="94" y="102"/>
                    </a:cubicBezTo>
                    <a:cubicBezTo>
                      <a:pt x="94" y="102"/>
                      <a:pt x="94" y="102"/>
                      <a:pt x="94" y="102"/>
                    </a:cubicBezTo>
                    <a:cubicBezTo>
                      <a:pt x="93" y="103"/>
                      <a:pt x="92" y="104"/>
                      <a:pt x="92" y="105"/>
                    </a:cubicBezTo>
                    <a:cubicBezTo>
                      <a:pt x="91" y="106"/>
                      <a:pt x="90" y="106"/>
                      <a:pt x="89" y="107"/>
                    </a:cubicBezTo>
                    <a:cubicBezTo>
                      <a:pt x="88" y="107"/>
                      <a:pt x="87" y="107"/>
                      <a:pt x="86" y="108"/>
                    </a:cubicBezTo>
                    <a:cubicBezTo>
                      <a:pt x="84" y="108"/>
                      <a:pt x="82" y="108"/>
                      <a:pt x="80" y="108"/>
                    </a:cubicBezTo>
                    <a:cubicBezTo>
                      <a:pt x="79" y="107"/>
                      <a:pt x="79" y="107"/>
                      <a:pt x="78" y="107"/>
                    </a:cubicBezTo>
                    <a:cubicBezTo>
                      <a:pt x="77" y="106"/>
                      <a:pt x="76" y="105"/>
                      <a:pt x="76" y="103"/>
                    </a:cubicBezTo>
                    <a:cubicBezTo>
                      <a:pt x="75" y="102"/>
                      <a:pt x="75" y="101"/>
                      <a:pt x="75" y="100"/>
                    </a:cubicBezTo>
                    <a:cubicBezTo>
                      <a:pt x="75" y="100"/>
                      <a:pt x="76" y="96"/>
                      <a:pt x="76" y="95"/>
                    </a:cubicBezTo>
                    <a:cubicBezTo>
                      <a:pt x="78" y="92"/>
                      <a:pt x="79" y="91"/>
                      <a:pt x="81" y="89"/>
                    </a:cubicBezTo>
                    <a:cubicBezTo>
                      <a:pt x="84" y="85"/>
                      <a:pt x="87" y="80"/>
                      <a:pt x="90" y="77"/>
                    </a:cubicBezTo>
                    <a:cubicBezTo>
                      <a:pt x="90" y="77"/>
                      <a:pt x="91" y="77"/>
                      <a:pt x="91" y="77"/>
                    </a:cubicBezTo>
                    <a:cubicBezTo>
                      <a:pt x="92" y="76"/>
                      <a:pt x="92" y="76"/>
                      <a:pt x="93" y="75"/>
                    </a:cubicBezTo>
                    <a:cubicBezTo>
                      <a:pt x="94" y="75"/>
                      <a:pt x="95" y="75"/>
                      <a:pt x="96" y="74"/>
                    </a:cubicBezTo>
                    <a:cubicBezTo>
                      <a:pt x="97" y="73"/>
                      <a:pt x="99" y="73"/>
                      <a:pt x="100" y="72"/>
                    </a:cubicBezTo>
                    <a:cubicBezTo>
                      <a:pt x="100" y="72"/>
                      <a:pt x="100" y="72"/>
                      <a:pt x="100" y="72"/>
                    </a:cubicBezTo>
                    <a:cubicBezTo>
                      <a:pt x="103" y="69"/>
                      <a:pt x="105" y="66"/>
                      <a:pt x="108" y="62"/>
                    </a:cubicBezTo>
                    <a:cubicBezTo>
                      <a:pt x="108" y="62"/>
                      <a:pt x="109" y="62"/>
                      <a:pt x="109" y="62"/>
                    </a:cubicBezTo>
                    <a:cubicBezTo>
                      <a:pt x="110" y="61"/>
                      <a:pt x="111" y="61"/>
                      <a:pt x="112" y="61"/>
                    </a:cubicBezTo>
                    <a:cubicBezTo>
                      <a:pt x="112" y="61"/>
                      <a:pt x="114" y="61"/>
                      <a:pt x="116" y="61"/>
                    </a:cubicBezTo>
                    <a:cubicBezTo>
                      <a:pt x="117" y="61"/>
                      <a:pt x="118" y="61"/>
                      <a:pt x="120" y="61"/>
                    </a:cubicBezTo>
                    <a:cubicBezTo>
                      <a:pt x="120" y="61"/>
                      <a:pt x="122" y="61"/>
                      <a:pt x="123" y="60"/>
                    </a:cubicBezTo>
                    <a:cubicBezTo>
                      <a:pt x="123" y="60"/>
                      <a:pt x="124" y="59"/>
                      <a:pt x="124" y="59"/>
                    </a:cubicBezTo>
                    <a:cubicBezTo>
                      <a:pt x="124" y="58"/>
                      <a:pt x="123" y="57"/>
                      <a:pt x="124" y="57"/>
                    </a:cubicBezTo>
                    <a:cubicBezTo>
                      <a:pt x="123" y="56"/>
                      <a:pt x="123" y="55"/>
                      <a:pt x="123" y="55"/>
                    </a:cubicBezTo>
                    <a:cubicBezTo>
                      <a:pt x="122" y="55"/>
                      <a:pt x="120" y="55"/>
                      <a:pt x="119" y="55"/>
                    </a:cubicBezTo>
                    <a:cubicBezTo>
                      <a:pt x="119" y="54"/>
                      <a:pt x="119" y="54"/>
                      <a:pt x="119" y="54"/>
                    </a:cubicBezTo>
                    <a:cubicBezTo>
                      <a:pt x="116" y="54"/>
                      <a:pt x="110" y="54"/>
                      <a:pt x="110" y="55"/>
                    </a:cubicBezTo>
                    <a:cubicBezTo>
                      <a:pt x="107" y="55"/>
                      <a:pt x="102" y="57"/>
                      <a:pt x="101" y="58"/>
                    </a:cubicBezTo>
                    <a:cubicBezTo>
                      <a:pt x="99" y="58"/>
                      <a:pt x="97" y="62"/>
                      <a:pt x="96" y="62"/>
                    </a:cubicBezTo>
                    <a:cubicBezTo>
                      <a:pt x="95" y="63"/>
                      <a:pt x="94" y="64"/>
                      <a:pt x="93" y="65"/>
                    </a:cubicBezTo>
                    <a:cubicBezTo>
                      <a:pt x="93" y="66"/>
                      <a:pt x="92" y="66"/>
                      <a:pt x="92" y="67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1" y="68"/>
                      <a:pt x="90" y="69"/>
                      <a:pt x="90" y="70"/>
                    </a:cubicBezTo>
                    <a:cubicBezTo>
                      <a:pt x="90" y="70"/>
                      <a:pt x="89" y="70"/>
                      <a:pt x="89" y="70"/>
                    </a:cubicBezTo>
                    <a:cubicBezTo>
                      <a:pt x="89" y="70"/>
                      <a:pt x="89" y="70"/>
                      <a:pt x="89" y="71"/>
                    </a:cubicBezTo>
                    <a:cubicBezTo>
                      <a:pt x="89" y="71"/>
                      <a:pt x="89" y="71"/>
                      <a:pt x="89" y="71"/>
                    </a:cubicBezTo>
                    <a:cubicBezTo>
                      <a:pt x="88" y="71"/>
                      <a:pt x="88" y="71"/>
                      <a:pt x="88" y="72"/>
                    </a:cubicBezTo>
                    <a:cubicBezTo>
                      <a:pt x="86" y="74"/>
                      <a:pt x="84" y="76"/>
                      <a:pt x="82" y="78"/>
                    </a:cubicBezTo>
                    <a:cubicBezTo>
                      <a:pt x="81" y="79"/>
                      <a:pt x="80" y="79"/>
                      <a:pt x="79" y="80"/>
                    </a:cubicBezTo>
                    <a:cubicBezTo>
                      <a:pt x="78" y="80"/>
                      <a:pt x="78" y="80"/>
                      <a:pt x="77" y="81"/>
                    </a:cubicBezTo>
                    <a:cubicBezTo>
                      <a:pt x="74" y="81"/>
                      <a:pt x="72" y="79"/>
                      <a:pt x="71" y="79"/>
                    </a:cubicBezTo>
                    <a:cubicBezTo>
                      <a:pt x="71" y="78"/>
                      <a:pt x="70" y="78"/>
                      <a:pt x="70" y="78"/>
                    </a:cubicBezTo>
                    <a:cubicBezTo>
                      <a:pt x="70" y="77"/>
                      <a:pt x="69" y="77"/>
                      <a:pt x="69" y="76"/>
                    </a:cubicBezTo>
                    <a:cubicBezTo>
                      <a:pt x="69" y="76"/>
                      <a:pt x="69" y="75"/>
                      <a:pt x="68" y="75"/>
                    </a:cubicBezTo>
                    <a:cubicBezTo>
                      <a:pt x="68" y="74"/>
                      <a:pt x="67" y="72"/>
                      <a:pt x="67" y="71"/>
                    </a:cubicBezTo>
                    <a:cubicBezTo>
                      <a:pt x="67" y="70"/>
                      <a:pt x="67" y="66"/>
                      <a:pt x="68" y="65"/>
                    </a:cubicBezTo>
                    <a:cubicBezTo>
                      <a:pt x="68" y="64"/>
                      <a:pt x="69" y="63"/>
                      <a:pt x="69" y="63"/>
                    </a:cubicBezTo>
                    <a:cubicBezTo>
                      <a:pt x="69" y="62"/>
                      <a:pt x="70" y="62"/>
                      <a:pt x="70" y="61"/>
                    </a:cubicBezTo>
                    <a:cubicBezTo>
                      <a:pt x="70" y="61"/>
                      <a:pt x="71" y="61"/>
                      <a:pt x="71" y="60"/>
                    </a:cubicBezTo>
                    <a:cubicBezTo>
                      <a:pt x="71" y="60"/>
                      <a:pt x="72" y="60"/>
                      <a:pt x="72" y="60"/>
                    </a:cubicBezTo>
                    <a:cubicBezTo>
                      <a:pt x="72" y="59"/>
                      <a:pt x="73" y="59"/>
                      <a:pt x="73" y="58"/>
                    </a:cubicBezTo>
                    <a:cubicBezTo>
                      <a:pt x="74" y="57"/>
                      <a:pt x="75" y="57"/>
                      <a:pt x="76" y="55"/>
                    </a:cubicBezTo>
                    <a:cubicBezTo>
                      <a:pt x="76" y="54"/>
                      <a:pt x="78" y="54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81" y="49"/>
                      <a:pt x="82" y="47"/>
                      <a:pt x="84" y="45"/>
                    </a:cubicBezTo>
                    <a:cubicBezTo>
                      <a:pt x="85" y="43"/>
                      <a:pt x="87" y="39"/>
                      <a:pt x="87" y="38"/>
                    </a:cubicBezTo>
                    <a:cubicBezTo>
                      <a:pt x="88" y="37"/>
                      <a:pt x="88" y="37"/>
                      <a:pt x="88" y="36"/>
                    </a:cubicBezTo>
                    <a:cubicBezTo>
                      <a:pt x="88" y="34"/>
                      <a:pt x="91" y="33"/>
                      <a:pt x="92" y="33"/>
                    </a:cubicBezTo>
                    <a:cubicBezTo>
                      <a:pt x="93" y="32"/>
                      <a:pt x="93" y="31"/>
                      <a:pt x="94" y="30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7" y="27"/>
                      <a:pt x="95" y="29"/>
                      <a:pt x="94" y="27"/>
                    </a:cubicBezTo>
                    <a:cubicBezTo>
                      <a:pt x="94" y="26"/>
                      <a:pt x="91" y="27"/>
                      <a:pt x="91" y="27"/>
                    </a:cubicBezTo>
                    <a:cubicBezTo>
                      <a:pt x="90" y="28"/>
                      <a:pt x="88" y="27"/>
                      <a:pt x="87" y="28"/>
                    </a:cubicBezTo>
                    <a:cubicBezTo>
                      <a:pt x="86" y="28"/>
                      <a:pt x="87" y="28"/>
                      <a:pt x="86" y="29"/>
                    </a:cubicBezTo>
                    <a:cubicBezTo>
                      <a:pt x="85" y="29"/>
                      <a:pt x="84" y="29"/>
                      <a:pt x="84" y="29"/>
                    </a:cubicBezTo>
                    <a:cubicBezTo>
                      <a:pt x="83" y="29"/>
                      <a:pt x="83" y="30"/>
                      <a:pt x="83" y="30"/>
                    </a:cubicBezTo>
                    <a:cubicBezTo>
                      <a:pt x="82" y="30"/>
                      <a:pt x="82" y="30"/>
                      <a:pt x="81" y="30"/>
                    </a:cubicBezTo>
                    <a:cubicBezTo>
                      <a:pt x="80" y="30"/>
                      <a:pt x="80" y="31"/>
                      <a:pt x="80" y="31"/>
                    </a:cubicBezTo>
                    <a:cubicBezTo>
                      <a:pt x="78" y="31"/>
                      <a:pt x="77" y="32"/>
                      <a:pt x="76" y="32"/>
                    </a:cubicBezTo>
                    <a:cubicBezTo>
                      <a:pt x="75" y="32"/>
                      <a:pt x="75" y="33"/>
                      <a:pt x="75" y="33"/>
                    </a:cubicBezTo>
                    <a:cubicBezTo>
                      <a:pt x="73" y="33"/>
                      <a:pt x="72" y="34"/>
                      <a:pt x="72" y="35"/>
                    </a:cubicBezTo>
                    <a:cubicBezTo>
                      <a:pt x="69" y="35"/>
                      <a:pt x="69" y="36"/>
                      <a:pt x="66" y="37"/>
                    </a:cubicBezTo>
                    <a:cubicBezTo>
                      <a:pt x="65" y="38"/>
                      <a:pt x="65" y="38"/>
                      <a:pt x="64" y="38"/>
                    </a:cubicBezTo>
                    <a:cubicBezTo>
                      <a:pt x="63" y="38"/>
                      <a:pt x="60" y="38"/>
                      <a:pt x="59" y="37"/>
                    </a:cubicBezTo>
                    <a:cubicBezTo>
                      <a:pt x="59" y="38"/>
                      <a:pt x="58" y="40"/>
                      <a:pt x="58" y="41"/>
                    </a:cubicBezTo>
                    <a:cubicBezTo>
                      <a:pt x="58" y="43"/>
                      <a:pt x="57" y="45"/>
                      <a:pt x="57" y="47"/>
                    </a:cubicBezTo>
                    <a:cubicBezTo>
                      <a:pt x="57" y="48"/>
                      <a:pt x="56" y="49"/>
                      <a:pt x="56" y="50"/>
                    </a:cubicBezTo>
                    <a:cubicBezTo>
                      <a:pt x="55" y="51"/>
                      <a:pt x="55" y="53"/>
                      <a:pt x="55" y="54"/>
                    </a:cubicBezTo>
                    <a:cubicBezTo>
                      <a:pt x="54" y="55"/>
                      <a:pt x="54" y="56"/>
                      <a:pt x="54" y="58"/>
                    </a:cubicBezTo>
                    <a:cubicBezTo>
                      <a:pt x="54" y="58"/>
                      <a:pt x="53" y="59"/>
                      <a:pt x="53" y="59"/>
                    </a:cubicBezTo>
                    <a:cubicBezTo>
                      <a:pt x="53" y="59"/>
                      <a:pt x="53" y="60"/>
                      <a:pt x="53" y="61"/>
                    </a:cubicBezTo>
                    <a:cubicBezTo>
                      <a:pt x="52" y="62"/>
                      <a:pt x="51" y="64"/>
                      <a:pt x="51" y="66"/>
                    </a:cubicBezTo>
                    <a:cubicBezTo>
                      <a:pt x="51" y="67"/>
                      <a:pt x="50" y="68"/>
                      <a:pt x="50" y="69"/>
                    </a:cubicBezTo>
                    <a:cubicBezTo>
                      <a:pt x="50" y="70"/>
                      <a:pt x="50" y="70"/>
                      <a:pt x="50" y="70"/>
                    </a:cubicBezTo>
                    <a:cubicBezTo>
                      <a:pt x="49" y="71"/>
                      <a:pt x="49" y="72"/>
                      <a:pt x="49" y="73"/>
                    </a:cubicBezTo>
                    <a:cubicBezTo>
                      <a:pt x="49" y="74"/>
                      <a:pt x="49" y="75"/>
                      <a:pt x="49" y="76"/>
                    </a:cubicBezTo>
                    <a:cubicBezTo>
                      <a:pt x="48" y="76"/>
                      <a:pt x="48" y="77"/>
                      <a:pt x="48" y="78"/>
                    </a:cubicBezTo>
                    <a:cubicBezTo>
                      <a:pt x="47" y="80"/>
                      <a:pt x="46" y="81"/>
                      <a:pt x="46" y="83"/>
                    </a:cubicBezTo>
                    <a:cubicBezTo>
                      <a:pt x="46" y="83"/>
                      <a:pt x="46" y="84"/>
                      <a:pt x="46" y="84"/>
                    </a:cubicBezTo>
                    <a:cubicBezTo>
                      <a:pt x="45" y="84"/>
                      <a:pt x="45" y="85"/>
                      <a:pt x="45" y="85"/>
                    </a:cubicBezTo>
                    <a:cubicBezTo>
                      <a:pt x="44" y="87"/>
                      <a:pt x="44" y="89"/>
                      <a:pt x="43" y="91"/>
                    </a:cubicBezTo>
                    <a:cubicBezTo>
                      <a:pt x="43" y="91"/>
                      <a:pt x="43" y="92"/>
                      <a:pt x="43" y="92"/>
                    </a:cubicBezTo>
                    <a:cubicBezTo>
                      <a:pt x="43" y="93"/>
                      <a:pt x="43" y="94"/>
                      <a:pt x="42" y="95"/>
                    </a:cubicBezTo>
                    <a:cubicBezTo>
                      <a:pt x="42" y="95"/>
                      <a:pt x="42" y="95"/>
                      <a:pt x="42" y="96"/>
                    </a:cubicBezTo>
                    <a:cubicBezTo>
                      <a:pt x="42" y="96"/>
                      <a:pt x="42" y="97"/>
                      <a:pt x="42" y="98"/>
                    </a:cubicBezTo>
                    <a:cubicBezTo>
                      <a:pt x="41" y="98"/>
                      <a:pt x="41" y="98"/>
                      <a:pt x="41" y="98"/>
                    </a:cubicBezTo>
                    <a:cubicBezTo>
                      <a:pt x="41" y="99"/>
                      <a:pt x="41" y="100"/>
                      <a:pt x="41" y="101"/>
                    </a:cubicBezTo>
                    <a:cubicBezTo>
                      <a:pt x="40" y="102"/>
                      <a:pt x="40" y="102"/>
                      <a:pt x="40" y="102"/>
                    </a:cubicBezTo>
                    <a:cubicBezTo>
                      <a:pt x="40" y="103"/>
                      <a:pt x="40" y="103"/>
                      <a:pt x="40" y="104"/>
                    </a:cubicBezTo>
                    <a:cubicBezTo>
                      <a:pt x="40" y="104"/>
                      <a:pt x="39" y="104"/>
                      <a:pt x="39" y="104"/>
                    </a:cubicBezTo>
                    <a:cubicBezTo>
                      <a:pt x="39" y="105"/>
                      <a:pt x="39" y="106"/>
                      <a:pt x="38" y="108"/>
                    </a:cubicBezTo>
                    <a:cubicBezTo>
                      <a:pt x="38" y="108"/>
                      <a:pt x="38" y="110"/>
                      <a:pt x="38" y="111"/>
                    </a:cubicBezTo>
                    <a:cubicBezTo>
                      <a:pt x="37" y="111"/>
                      <a:pt x="37" y="113"/>
                      <a:pt x="37" y="114"/>
                    </a:cubicBezTo>
                    <a:cubicBezTo>
                      <a:pt x="36" y="115"/>
                      <a:pt x="36" y="115"/>
                      <a:pt x="36" y="117"/>
                    </a:cubicBezTo>
                    <a:cubicBezTo>
                      <a:pt x="35" y="117"/>
                      <a:pt x="35" y="118"/>
                      <a:pt x="35" y="119"/>
                    </a:cubicBezTo>
                    <a:cubicBezTo>
                      <a:pt x="35" y="120"/>
                      <a:pt x="34" y="121"/>
                      <a:pt x="34" y="121"/>
                    </a:cubicBezTo>
                    <a:cubicBezTo>
                      <a:pt x="34" y="122"/>
                      <a:pt x="34" y="122"/>
                      <a:pt x="34" y="122"/>
                    </a:cubicBezTo>
                    <a:cubicBezTo>
                      <a:pt x="34" y="122"/>
                      <a:pt x="34" y="123"/>
                      <a:pt x="34" y="123"/>
                    </a:cubicBezTo>
                    <a:cubicBezTo>
                      <a:pt x="33" y="123"/>
                      <a:pt x="33" y="124"/>
                      <a:pt x="33" y="124"/>
                    </a:cubicBezTo>
                    <a:cubicBezTo>
                      <a:pt x="33" y="125"/>
                      <a:pt x="32" y="127"/>
                      <a:pt x="32" y="128"/>
                    </a:cubicBezTo>
                    <a:cubicBezTo>
                      <a:pt x="31" y="129"/>
                      <a:pt x="31" y="130"/>
                      <a:pt x="31" y="130"/>
                    </a:cubicBezTo>
                    <a:cubicBezTo>
                      <a:pt x="30" y="131"/>
                      <a:pt x="30" y="131"/>
                      <a:pt x="30" y="131"/>
                    </a:cubicBezTo>
                    <a:cubicBezTo>
                      <a:pt x="29" y="133"/>
                      <a:pt x="28" y="136"/>
                      <a:pt x="28" y="138"/>
                    </a:cubicBezTo>
                    <a:cubicBezTo>
                      <a:pt x="25" y="143"/>
                      <a:pt x="26" y="145"/>
                      <a:pt x="23" y="149"/>
                    </a:cubicBezTo>
                    <a:cubicBezTo>
                      <a:pt x="23" y="150"/>
                      <a:pt x="21" y="153"/>
                      <a:pt x="21" y="154"/>
                    </a:cubicBezTo>
                    <a:cubicBezTo>
                      <a:pt x="21" y="154"/>
                      <a:pt x="21" y="154"/>
                      <a:pt x="21" y="154"/>
                    </a:cubicBezTo>
                    <a:cubicBezTo>
                      <a:pt x="20" y="156"/>
                      <a:pt x="19" y="157"/>
                      <a:pt x="18" y="158"/>
                    </a:cubicBezTo>
                    <a:cubicBezTo>
                      <a:pt x="17" y="158"/>
                      <a:pt x="17" y="159"/>
                      <a:pt x="16" y="160"/>
                    </a:cubicBezTo>
                    <a:cubicBezTo>
                      <a:pt x="16" y="160"/>
                      <a:pt x="16" y="161"/>
                      <a:pt x="16" y="161"/>
                    </a:cubicBezTo>
                    <a:cubicBezTo>
                      <a:pt x="15" y="161"/>
                      <a:pt x="15" y="161"/>
                      <a:pt x="15" y="162"/>
                    </a:cubicBezTo>
                    <a:cubicBezTo>
                      <a:pt x="15" y="162"/>
                      <a:pt x="15" y="162"/>
                      <a:pt x="15" y="162"/>
                    </a:cubicBezTo>
                    <a:cubicBezTo>
                      <a:pt x="14" y="164"/>
                      <a:pt x="13" y="165"/>
                      <a:pt x="12" y="167"/>
                    </a:cubicBezTo>
                    <a:cubicBezTo>
                      <a:pt x="11" y="167"/>
                      <a:pt x="11" y="168"/>
                      <a:pt x="10" y="168"/>
                    </a:cubicBezTo>
                    <a:cubicBezTo>
                      <a:pt x="9" y="169"/>
                      <a:pt x="9" y="169"/>
                      <a:pt x="9" y="170"/>
                    </a:cubicBezTo>
                    <a:cubicBezTo>
                      <a:pt x="8" y="170"/>
                      <a:pt x="7" y="171"/>
                      <a:pt x="6" y="172"/>
                    </a:cubicBezTo>
                    <a:cubicBezTo>
                      <a:pt x="5" y="171"/>
                      <a:pt x="5" y="172"/>
                      <a:pt x="4" y="171"/>
                    </a:cubicBezTo>
                    <a:cubicBezTo>
                      <a:pt x="2" y="170"/>
                      <a:pt x="1" y="167"/>
                      <a:pt x="1" y="165"/>
                    </a:cubicBezTo>
                    <a:cubicBezTo>
                      <a:pt x="1" y="165"/>
                      <a:pt x="0" y="164"/>
                      <a:pt x="0" y="164"/>
                    </a:cubicBezTo>
                    <a:cubicBezTo>
                      <a:pt x="0" y="162"/>
                      <a:pt x="0" y="161"/>
                      <a:pt x="0" y="160"/>
                    </a:cubicBezTo>
                    <a:cubicBezTo>
                      <a:pt x="0" y="159"/>
                      <a:pt x="1" y="159"/>
                      <a:pt x="1" y="157"/>
                    </a:cubicBezTo>
                    <a:cubicBezTo>
                      <a:pt x="2" y="157"/>
                      <a:pt x="2" y="155"/>
                      <a:pt x="3" y="155"/>
                    </a:cubicBezTo>
                    <a:cubicBezTo>
                      <a:pt x="4" y="153"/>
                      <a:pt x="5" y="150"/>
                      <a:pt x="7" y="149"/>
                    </a:cubicBezTo>
                    <a:cubicBezTo>
                      <a:pt x="8" y="146"/>
                      <a:pt x="10" y="142"/>
                      <a:pt x="11" y="139"/>
                    </a:cubicBezTo>
                    <a:cubicBezTo>
                      <a:pt x="11" y="139"/>
                      <a:pt x="11" y="138"/>
                      <a:pt x="11" y="138"/>
                    </a:cubicBezTo>
                    <a:cubicBezTo>
                      <a:pt x="12" y="136"/>
                      <a:pt x="12" y="135"/>
                      <a:pt x="12" y="134"/>
                    </a:cubicBezTo>
                    <a:cubicBezTo>
                      <a:pt x="13" y="132"/>
                      <a:pt x="13" y="131"/>
                      <a:pt x="14" y="129"/>
                    </a:cubicBezTo>
                    <a:cubicBezTo>
                      <a:pt x="14" y="127"/>
                      <a:pt x="15" y="125"/>
                      <a:pt x="15" y="125"/>
                    </a:cubicBezTo>
                    <a:cubicBezTo>
                      <a:pt x="15" y="124"/>
                      <a:pt x="16" y="123"/>
                      <a:pt x="16" y="123"/>
                    </a:cubicBezTo>
                    <a:cubicBezTo>
                      <a:pt x="16" y="122"/>
                      <a:pt x="16" y="122"/>
                      <a:pt x="16" y="122"/>
                    </a:cubicBezTo>
                    <a:cubicBezTo>
                      <a:pt x="17" y="121"/>
                      <a:pt x="17" y="120"/>
                      <a:pt x="18" y="119"/>
                    </a:cubicBezTo>
                    <a:cubicBezTo>
                      <a:pt x="18" y="118"/>
                      <a:pt x="18" y="116"/>
                      <a:pt x="19" y="115"/>
                    </a:cubicBezTo>
                    <a:cubicBezTo>
                      <a:pt x="19" y="114"/>
                      <a:pt x="19" y="114"/>
                      <a:pt x="19" y="113"/>
                    </a:cubicBezTo>
                    <a:cubicBezTo>
                      <a:pt x="20" y="113"/>
                      <a:pt x="20" y="113"/>
                      <a:pt x="20" y="112"/>
                    </a:cubicBezTo>
                    <a:cubicBezTo>
                      <a:pt x="20" y="111"/>
                      <a:pt x="21" y="110"/>
                      <a:pt x="21" y="110"/>
                    </a:cubicBezTo>
                    <a:cubicBezTo>
                      <a:pt x="21" y="108"/>
                      <a:pt x="22" y="106"/>
                      <a:pt x="23" y="105"/>
                    </a:cubicBezTo>
                    <a:cubicBezTo>
                      <a:pt x="23" y="104"/>
                      <a:pt x="24" y="102"/>
                      <a:pt x="24" y="101"/>
                    </a:cubicBezTo>
                    <a:cubicBezTo>
                      <a:pt x="24" y="101"/>
                      <a:pt x="24" y="100"/>
                      <a:pt x="25" y="99"/>
                    </a:cubicBezTo>
                    <a:cubicBezTo>
                      <a:pt x="25" y="99"/>
                      <a:pt x="25" y="98"/>
                      <a:pt x="25" y="98"/>
                    </a:cubicBezTo>
                    <a:cubicBezTo>
                      <a:pt x="25" y="97"/>
                      <a:pt x="26" y="96"/>
                      <a:pt x="26" y="95"/>
                    </a:cubicBezTo>
                    <a:cubicBezTo>
                      <a:pt x="26" y="95"/>
                      <a:pt x="26" y="95"/>
                      <a:pt x="26" y="95"/>
                    </a:cubicBezTo>
                    <a:cubicBezTo>
                      <a:pt x="26" y="94"/>
                      <a:pt x="26" y="93"/>
                      <a:pt x="26" y="93"/>
                    </a:cubicBezTo>
                    <a:cubicBezTo>
                      <a:pt x="27" y="92"/>
                      <a:pt x="27" y="92"/>
                      <a:pt x="27" y="91"/>
                    </a:cubicBezTo>
                    <a:cubicBezTo>
                      <a:pt x="27" y="88"/>
                      <a:pt x="28" y="86"/>
                      <a:pt x="28" y="84"/>
                    </a:cubicBezTo>
                    <a:cubicBezTo>
                      <a:pt x="28" y="83"/>
                      <a:pt x="29" y="83"/>
                      <a:pt x="29" y="83"/>
                    </a:cubicBezTo>
                    <a:cubicBezTo>
                      <a:pt x="29" y="82"/>
                      <a:pt x="29" y="81"/>
                      <a:pt x="29" y="80"/>
                    </a:cubicBezTo>
                    <a:cubicBezTo>
                      <a:pt x="30" y="79"/>
                      <a:pt x="30" y="79"/>
                      <a:pt x="30" y="78"/>
                    </a:cubicBezTo>
                    <a:cubicBezTo>
                      <a:pt x="30" y="77"/>
                      <a:pt x="30" y="77"/>
                      <a:pt x="30" y="76"/>
                    </a:cubicBezTo>
                    <a:cubicBezTo>
                      <a:pt x="31" y="76"/>
                      <a:pt x="31" y="76"/>
                      <a:pt x="31" y="75"/>
                    </a:cubicBezTo>
                    <a:cubicBezTo>
                      <a:pt x="32" y="73"/>
                      <a:pt x="32" y="72"/>
                      <a:pt x="33" y="70"/>
                    </a:cubicBezTo>
                    <a:cubicBezTo>
                      <a:pt x="33" y="70"/>
                      <a:pt x="33" y="70"/>
                      <a:pt x="33" y="69"/>
                    </a:cubicBezTo>
                    <a:cubicBezTo>
                      <a:pt x="33" y="68"/>
                      <a:pt x="34" y="66"/>
                      <a:pt x="35" y="65"/>
                    </a:cubicBezTo>
                    <a:cubicBezTo>
                      <a:pt x="35" y="63"/>
                      <a:pt x="35" y="62"/>
                      <a:pt x="35" y="61"/>
                    </a:cubicBezTo>
                    <a:cubicBezTo>
                      <a:pt x="35" y="58"/>
                      <a:pt x="36" y="56"/>
                      <a:pt x="36" y="53"/>
                    </a:cubicBezTo>
                    <a:cubicBezTo>
                      <a:pt x="36" y="50"/>
                      <a:pt x="36" y="48"/>
                      <a:pt x="37" y="47"/>
                    </a:cubicBezTo>
                    <a:cubicBezTo>
                      <a:pt x="37" y="44"/>
                      <a:pt x="37" y="41"/>
                      <a:pt x="38" y="39"/>
                    </a:cubicBezTo>
                    <a:cubicBezTo>
                      <a:pt x="38" y="38"/>
                      <a:pt x="38" y="38"/>
                      <a:pt x="39" y="37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9" y="35"/>
                      <a:pt x="39" y="34"/>
                      <a:pt x="40" y="34"/>
                    </a:cubicBezTo>
                    <a:cubicBezTo>
                      <a:pt x="40" y="33"/>
                      <a:pt x="40" y="33"/>
                      <a:pt x="41" y="33"/>
                    </a:cubicBezTo>
                    <a:cubicBezTo>
                      <a:pt x="41" y="31"/>
                      <a:pt x="42" y="30"/>
                      <a:pt x="42" y="29"/>
                    </a:cubicBezTo>
                    <a:cubicBezTo>
                      <a:pt x="42" y="29"/>
                      <a:pt x="42" y="29"/>
                      <a:pt x="43" y="28"/>
                    </a:cubicBezTo>
                    <a:cubicBezTo>
                      <a:pt x="44" y="27"/>
                      <a:pt x="44" y="26"/>
                      <a:pt x="46" y="25"/>
                    </a:cubicBezTo>
                    <a:cubicBezTo>
                      <a:pt x="46" y="24"/>
                      <a:pt x="49" y="24"/>
                      <a:pt x="49" y="23"/>
                    </a:cubicBezTo>
                    <a:cubicBezTo>
                      <a:pt x="51" y="23"/>
                      <a:pt x="55" y="24"/>
                      <a:pt x="55" y="24"/>
                    </a:cubicBezTo>
                    <a:cubicBezTo>
                      <a:pt x="55" y="23"/>
                      <a:pt x="57" y="22"/>
                      <a:pt x="57" y="21"/>
                    </a:cubicBezTo>
                    <a:cubicBezTo>
                      <a:pt x="59" y="19"/>
                      <a:pt x="59" y="20"/>
                      <a:pt x="61" y="19"/>
                    </a:cubicBezTo>
                    <a:cubicBezTo>
                      <a:pt x="61" y="19"/>
                      <a:pt x="62" y="19"/>
                      <a:pt x="62" y="19"/>
                    </a:cubicBezTo>
                    <a:cubicBezTo>
                      <a:pt x="62" y="18"/>
                      <a:pt x="62" y="18"/>
                      <a:pt x="62" y="18"/>
                    </a:cubicBezTo>
                    <a:cubicBezTo>
                      <a:pt x="63" y="17"/>
                      <a:pt x="66" y="16"/>
                      <a:pt x="67" y="16"/>
                    </a:cubicBezTo>
                    <a:cubicBezTo>
                      <a:pt x="68" y="15"/>
                      <a:pt x="69" y="14"/>
                      <a:pt x="70" y="14"/>
                    </a:cubicBezTo>
                    <a:cubicBezTo>
                      <a:pt x="71" y="13"/>
                      <a:pt x="73" y="11"/>
                      <a:pt x="74" y="11"/>
                    </a:cubicBezTo>
                    <a:cubicBezTo>
                      <a:pt x="75" y="10"/>
                      <a:pt x="78" y="9"/>
                      <a:pt x="79" y="9"/>
                    </a:cubicBezTo>
                    <a:cubicBezTo>
                      <a:pt x="79" y="9"/>
                      <a:pt x="83" y="8"/>
                      <a:pt x="82" y="8"/>
                    </a:cubicBezTo>
                    <a:cubicBezTo>
                      <a:pt x="83" y="8"/>
                      <a:pt x="83" y="8"/>
                      <a:pt x="84" y="8"/>
                    </a:cubicBezTo>
                    <a:cubicBezTo>
                      <a:pt x="85" y="8"/>
                      <a:pt x="86" y="8"/>
                      <a:pt x="87" y="8"/>
                    </a:cubicBezTo>
                    <a:cubicBezTo>
                      <a:pt x="87" y="8"/>
                      <a:pt x="88" y="8"/>
                      <a:pt x="89" y="8"/>
                    </a:cubicBezTo>
                    <a:cubicBezTo>
                      <a:pt x="90" y="8"/>
                      <a:pt x="90" y="8"/>
                      <a:pt x="91" y="7"/>
                    </a:cubicBezTo>
                    <a:cubicBezTo>
                      <a:pt x="92" y="7"/>
                      <a:pt x="93" y="7"/>
                      <a:pt x="93" y="7"/>
                    </a:cubicBezTo>
                    <a:cubicBezTo>
                      <a:pt x="94" y="6"/>
                      <a:pt x="94" y="6"/>
                      <a:pt x="95" y="6"/>
                    </a:cubicBezTo>
                    <a:cubicBezTo>
                      <a:pt x="95" y="5"/>
                      <a:pt x="96" y="5"/>
                      <a:pt x="96" y="5"/>
                    </a:cubicBezTo>
                    <a:cubicBezTo>
                      <a:pt x="97" y="5"/>
                      <a:pt x="97" y="4"/>
                      <a:pt x="97" y="4"/>
                    </a:cubicBezTo>
                    <a:cubicBezTo>
                      <a:pt x="98" y="4"/>
                      <a:pt x="98" y="4"/>
                      <a:pt x="98" y="4"/>
                    </a:cubicBezTo>
                    <a:cubicBezTo>
                      <a:pt x="99" y="3"/>
                      <a:pt x="100" y="3"/>
                      <a:pt x="101" y="2"/>
                    </a:cubicBezTo>
                    <a:cubicBezTo>
                      <a:pt x="102" y="2"/>
                      <a:pt x="103" y="2"/>
                      <a:pt x="104" y="2"/>
                    </a:cubicBezTo>
                    <a:cubicBezTo>
                      <a:pt x="105" y="2"/>
                      <a:pt x="107" y="3"/>
                      <a:pt x="109" y="3"/>
                    </a:cubicBezTo>
                    <a:cubicBezTo>
                      <a:pt x="110" y="3"/>
                      <a:pt x="111" y="4"/>
                      <a:pt x="111" y="4"/>
                    </a:cubicBezTo>
                    <a:cubicBezTo>
                      <a:pt x="112" y="4"/>
                      <a:pt x="113" y="4"/>
                      <a:pt x="114" y="4"/>
                    </a:cubicBezTo>
                    <a:cubicBezTo>
                      <a:pt x="114" y="4"/>
                      <a:pt x="115" y="3"/>
                      <a:pt x="116" y="3"/>
                    </a:cubicBezTo>
                    <a:cubicBezTo>
                      <a:pt x="116" y="3"/>
                      <a:pt x="117" y="4"/>
                      <a:pt x="117" y="4"/>
                    </a:cubicBezTo>
                    <a:cubicBezTo>
                      <a:pt x="117" y="3"/>
                      <a:pt x="118" y="3"/>
                      <a:pt x="119" y="3"/>
                    </a:cubicBezTo>
                    <a:cubicBezTo>
                      <a:pt x="120" y="3"/>
                      <a:pt x="121" y="3"/>
                      <a:pt x="121" y="3"/>
                    </a:cubicBezTo>
                    <a:cubicBezTo>
                      <a:pt x="122" y="3"/>
                      <a:pt x="122" y="3"/>
                      <a:pt x="122" y="3"/>
                    </a:cubicBezTo>
                    <a:cubicBezTo>
                      <a:pt x="122" y="2"/>
                      <a:pt x="122" y="2"/>
                      <a:pt x="123" y="2"/>
                    </a:cubicBezTo>
                    <a:cubicBezTo>
                      <a:pt x="123" y="2"/>
                      <a:pt x="124" y="2"/>
                      <a:pt x="124" y="2"/>
                    </a:cubicBezTo>
                    <a:cubicBezTo>
                      <a:pt x="127" y="1"/>
                      <a:pt x="129" y="0"/>
                      <a:pt x="130" y="0"/>
                    </a:cubicBezTo>
                    <a:cubicBezTo>
                      <a:pt x="131" y="1"/>
                      <a:pt x="132" y="1"/>
                      <a:pt x="132" y="2"/>
                    </a:cubicBezTo>
                    <a:cubicBezTo>
                      <a:pt x="132" y="2"/>
                      <a:pt x="132" y="3"/>
                      <a:pt x="131" y="3"/>
                    </a:cubicBezTo>
                    <a:cubicBezTo>
                      <a:pt x="131" y="4"/>
                      <a:pt x="131" y="4"/>
                      <a:pt x="131" y="5"/>
                    </a:cubicBezTo>
                    <a:cubicBezTo>
                      <a:pt x="131" y="5"/>
                      <a:pt x="131" y="5"/>
                      <a:pt x="132" y="6"/>
                    </a:cubicBezTo>
                    <a:cubicBezTo>
                      <a:pt x="132" y="7"/>
                      <a:pt x="132" y="8"/>
                      <a:pt x="131" y="9"/>
                    </a:cubicBezTo>
                    <a:cubicBezTo>
                      <a:pt x="131" y="10"/>
                      <a:pt x="131" y="11"/>
                      <a:pt x="130" y="11"/>
                    </a:cubicBezTo>
                    <a:cubicBezTo>
                      <a:pt x="130" y="12"/>
                      <a:pt x="130" y="13"/>
                      <a:pt x="129" y="14"/>
                    </a:cubicBezTo>
                    <a:cubicBezTo>
                      <a:pt x="128" y="15"/>
                      <a:pt x="128" y="16"/>
                      <a:pt x="127" y="17"/>
                    </a:cubicBezTo>
                    <a:cubicBezTo>
                      <a:pt x="127" y="17"/>
                      <a:pt x="126" y="18"/>
                      <a:pt x="126" y="18"/>
                    </a:cubicBezTo>
                    <a:cubicBezTo>
                      <a:pt x="125" y="18"/>
                      <a:pt x="125" y="19"/>
                      <a:pt x="124" y="19"/>
                    </a:cubicBezTo>
                    <a:cubicBezTo>
                      <a:pt x="124" y="20"/>
                      <a:pt x="123" y="20"/>
                      <a:pt x="123" y="21"/>
                    </a:cubicBezTo>
                    <a:cubicBezTo>
                      <a:pt x="121" y="23"/>
                      <a:pt x="118" y="26"/>
                      <a:pt x="116" y="28"/>
                    </a:cubicBezTo>
                    <a:cubicBezTo>
                      <a:pt x="115" y="29"/>
                      <a:pt x="113" y="33"/>
                      <a:pt x="112" y="34"/>
                    </a:cubicBezTo>
                    <a:cubicBezTo>
                      <a:pt x="111" y="34"/>
                      <a:pt x="112" y="34"/>
                      <a:pt x="112" y="36"/>
                    </a:cubicBezTo>
                    <a:cubicBezTo>
                      <a:pt x="112" y="36"/>
                      <a:pt x="112" y="36"/>
                      <a:pt x="113" y="36"/>
                    </a:cubicBezTo>
                    <a:cubicBezTo>
                      <a:pt x="113" y="36"/>
                      <a:pt x="114" y="36"/>
                      <a:pt x="115" y="36"/>
                    </a:cubicBezTo>
                    <a:cubicBezTo>
                      <a:pt x="116" y="36"/>
                      <a:pt x="117" y="36"/>
                      <a:pt x="118" y="35"/>
                    </a:cubicBezTo>
                    <a:cubicBezTo>
                      <a:pt x="119" y="35"/>
                      <a:pt x="119" y="34"/>
                      <a:pt x="120" y="34"/>
                    </a:cubicBezTo>
                    <a:cubicBezTo>
                      <a:pt x="121" y="34"/>
                      <a:pt x="122" y="33"/>
                      <a:pt x="123" y="33"/>
                    </a:cubicBezTo>
                    <a:cubicBezTo>
                      <a:pt x="126" y="32"/>
                      <a:pt x="128" y="32"/>
                      <a:pt x="132" y="32"/>
                    </a:cubicBezTo>
                    <a:cubicBezTo>
                      <a:pt x="133" y="32"/>
                      <a:pt x="135" y="34"/>
                      <a:pt x="137" y="34"/>
                    </a:cubicBezTo>
                    <a:cubicBezTo>
                      <a:pt x="138" y="36"/>
                      <a:pt x="139" y="35"/>
                      <a:pt x="141" y="36"/>
                    </a:cubicBezTo>
                    <a:cubicBezTo>
                      <a:pt x="142" y="36"/>
                      <a:pt x="144" y="38"/>
                      <a:pt x="145" y="39"/>
                    </a:cubicBezTo>
                    <a:cubicBezTo>
                      <a:pt x="146" y="39"/>
                      <a:pt x="148" y="41"/>
                      <a:pt x="149" y="41"/>
                    </a:cubicBezTo>
                    <a:cubicBezTo>
                      <a:pt x="149" y="42"/>
                      <a:pt x="150" y="42"/>
                      <a:pt x="150" y="42"/>
                    </a:cubicBezTo>
                    <a:cubicBezTo>
                      <a:pt x="152" y="46"/>
                      <a:pt x="151" y="47"/>
                      <a:pt x="151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Freeform 6"/>
              <p:cNvSpPr/>
              <p:nvPr/>
            </p:nvSpPr>
            <p:spPr bwMode="auto">
              <a:xfrm>
                <a:off x="4068763" y="3132138"/>
                <a:ext cx="161925" cy="384175"/>
              </a:xfrm>
              <a:custGeom>
                <a:avLst/>
                <a:gdLst>
                  <a:gd name="T0" fmla="*/ 4 w 43"/>
                  <a:gd name="T1" fmla="*/ 101 h 102"/>
                  <a:gd name="T2" fmla="*/ 2 w 43"/>
                  <a:gd name="T3" fmla="*/ 100 h 102"/>
                  <a:gd name="T4" fmla="*/ 1 w 43"/>
                  <a:gd name="T5" fmla="*/ 97 h 102"/>
                  <a:gd name="T6" fmla="*/ 1 w 43"/>
                  <a:gd name="T7" fmla="*/ 89 h 102"/>
                  <a:gd name="T8" fmla="*/ 4 w 43"/>
                  <a:gd name="T9" fmla="*/ 75 h 102"/>
                  <a:gd name="T10" fmla="*/ 9 w 43"/>
                  <a:gd name="T11" fmla="*/ 65 h 102"/>
                  <a:gd name="T12" fmla="*/ 15 w 43"/>
                  <a:gd name="T13" fmla="*/ 52 h 102"/>
                  <a:gd name="T14" fmla="*/ 17 w 43"/>
                  <a:gd name="T15" fmla="*/ 45 h 102"/>
                  <a:gd name="T16" fmla="*/ 16 w 43"/>
                  <a:gd name="T17" fmla="*/ 42 h 102"/>
                  <a:gd name="T18" fmla="*/ 15 w 43"/>
                  <a:gd name="T19" fmla="*/ 40 h 102"/>
                  <a:gd name="T20" fmla="*/ 13 w 43"/>
                  <a:gd name="T21" fmla="*/ 37 h 102"/>
                  <a:gd name="T22" fmla="*/ 13 w 43"/>
                  <a:gd name="T23" fmla="*/ 27 h 102"/>
                  <a:gd name="T24" fmla="*/ 13 w 43"/>
                  <a:gd name="T25" fmla="*/ 23 h 102"/>
                  <a:gd name="T26" fmla="*/ 15 w 43"/>
                  <a:gd name="T27" fmla="*/ 16 h 102"/>
                  <a:gd name="T28" fmla="*/ 16 w 43"/>
                  <a:gd name="T29" fmla="*/ 13 h 102"/>
                  <a:gd name="T30" fmla="*/ 17 w 43"/>
                  <a:gd name="T31" fmla="*/ 10 h 102"/>
                  <a:gd name="T32" fmla="*/ 19 w 43"/>
                  <a:gd name="T33" fmla="*/ 8 h 102"/>
                  <a:gd name="T34" fmla="*/ 20 w 43"/>
                  <a:gd name="T35" fmla="*/ 6 h 102"/>
                  <a:gd name="T36" fmla="*/ 24 w 43"/>
                  <a:gd name="T37" fmla="*/ 3 h 102"/>
                  <a:gd name="T38" fmla="*/ 29 w 43"/>
                  <a:gd name="T39" fmla="*/ 0 h 102"/>
                  <a:gd name="T40" fmla="*/ 34 w 43"/>
                  <a:gd name="T41" fmla="*/ 1 h 102"/>
                  <a:gd name="T42" fmla="*/ 39 w 43"/>
                  <a:gd name="T43" fmla="*/ 8 h 102"/>
                  <a:gd name="T44" fmla="*/ 42 w 43"/>
                  <a:gd name="T45" fmla="*/ 16 h 102"/>
                  <a:gd name="T46" fmla="*/ 42 w 43"/>
                  <a:gd name="T47" fmla="*/ 22 h 102"/>
                  <a:gd name="T48" fmla="*/ 39 w 43"/>
                  <a:gd name="T49" fmla="*/ 26 h 102"/>
                  <a:gd name="T50" fmla="*/ 35 w 43"/>
                  <a:gd name="T51" fmla="*/ 31 h 102"/>
                  <a:gd name="T52" fmla="*/ 34 w 43"/>
                  <a:gd name="T53" fmla="*/ 42 h 102"/>
                  <a:gd name="T54" fmla="*/ 32 w 43"/>
                  <a:gd name="T55" fmla="*/ 52 h 102"/>
                  <a:gd name="T56" fmla="*/ 31 w 43"/>
                  <a:gd name="T57" fmla="*/ 57 h 102"/>
                  <a:gd name="T58" fmla="*/ 30 w 43"/>
                  <a:gd name="T59" fmla="*/ 63 h 102"/>
                  <a:gd name="T60" fmla="*/ 26 w 43"/>
                  <a:gd name="T61" fmla="*/ 75 h 102"/>
                  <a:gd name="T62" fmla="*/ 25 w 43"/>
                  <a:gd name="T63" fmla="*/ 77 h 102"/>
                  <a:gd name="T64" fmla="*/ 21 w 43"/>
                  <a:gd name="T65" fmla="*/ 86 h 102"/>
                  <a:gd name="T66" fmla="*/ 6 w 43"/>
                  <a:gd name="T67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3" h="102">
                    <a:moveTo>
                      <a:pt x="6" y="102"/>
                    </a:moveTo>
                    <a:cubicBezTo>
                      <a:pt x="5" y="102"/>
                      <a:pt x="5" y="102"/>
                      <a:pt x="4" y="101"/>
                    </a:cubicBezTo>
                    <a:cubicBezTo>
                      <a:pt x="4" y="101"/>
                      <a:pt x="3" y="101"/>
                      <a:pt x="3" y="101"/>
                    </a:cubicBezTo>
                    <a:cubicBezTo>
                      <a:pt x="2" y="101"/>
                      <a:pt x="2" y="100"/>
                      <a:pt x="2" y="100"/>
                    </a:cubicBezTo>
                    <a:cubicBezTo>
                      <a:pt x="2" y="100"/>
                      <a:pt x="1" y="99"/>
                      <a:pt x="1" y="98"/>
                    </a:cubicBezTo>
                    <a:cubicBezTo>
                      <a:pt x="1" y="98"/>
                      <a:pt x="1" y="97"/>
                      <a:pt x="1" y="97"/>
                    </a:cubicBezTo>
                    <a:cubicBezTo>
                      <a:pt x="1" y="96"/>
                      <a:pt x="1" y="95"/>
                      <a:pt x="1" y="95"/>
                    </a:cubicBezTo>
                    <a:cubicBezTo>
                      <a:pt x="1" y="94"/>
                      <a:pt x="0" y="92"/>
                      <a:pt x="1" y="89"/>
                    </a:cubicBezTo>
                    <a:cubicBezTo>
                      <a:pt x="1" y="87"/>
                      <a:pt x="2" y="86"/>
                      <a:pt x="2" y="84"/>
                    </a:cubicBezTo>
                    <a:cubicBezTo>
                      <a:pt x="3" y="81"/>
                      <a:pt x="3" y="77"/>
                      <a:pt x="4" y="75"/>
                    </a:cubicBezTo>
                    <a:cubicBezTo>
                      <a:pt x="5" y="72"/>
                      <a:pt x="7" y="68"/>
                      <a:pt x="8" y="65"/>
                    </a:cubicBezTo>
                    <a:cubicBezTo>
                      <a:pt x="8" y="65"/>
                      <a:pt x="9" y="65"/>
                      <a:pt x="9" y="65"/>
                    </a:cubicBezTo>
                    <a:cubicBezTo>
                      <a:pt x="9" y="64"/>
                      <a:pt x="10" y="63"/>
                      <a:pt x="10" y="62"/>
                    </a:cubicBezTo>
                    <a:cubicBezTo>
                      <a:pt x="12" y="59"/>
                      <a:pt x="14" y="56"/>
                      <a:pt x="15" y="52"/>
                    </a:cubicBezTo>
                    <a:cubicBezTo>
                      <a:pt x="15" y="51"/>
                      <a:pt x="17" y="50"/>
                      <a:pt x="17" y="48"/>
                    </a:cubicBezTo>
                    <a:cubicBezTo>
                      <a:pt x="17" y="47"/>
                      <a:pt x="17" y="46"/>
                      <a:pt x="17" y="45"/>
                    </a:cubicBezTo>
                    <a:cubicBezTo>
                      <a:pt x="17" y="45"/>
                      <a:pt x="17" y="44"/>
                      <a:pt x="17" y="44"/>
                    </a:cubicBezTo>
                    <a:cubicBezTo>
                      <a:pt x="17" y="43"/>
                      <a:pt x="17" y="42"/>
                      <a:pt x="16" y="42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16" y="41"/>
                      <a:pt x="15" y="40"/>
                      <a:pt x="15" y="40"/>
                    </a:cubicBezTo>
                    <a:cubicBezTo>
                      <a:pt x="15" y="39"/>
                      <a:pt x="14" y="39"/>
                      <a:pt x="14" y="39"/>
                    </a:cubicBezTo>
                    <a:cubicBezTo>
                      <a:pt x="14" y="38"/>
                      <a:pt x="14" y="38"/>
                      <a:pt x="13" y="37"/>
                    </a:cubicBezTo>
                    <a:cubicBezTo>
                      <a:pt x="13" y="37"/>
                      <a:pt x="13" y="36"/>
                      <a:pt x="13" y="34"/>
                    </a:cubicBezTo>
                    <a:cubicBezTo>
                      <a:pt x="13" y="32"/>
                      <a:pt x="13" y="29"/>
                      <a:pt x="13" y="27"/>
                    </a:cubicBezTo>
                    <a:cubicBezTo>
                      <a:pt x="13" y="26"/>
                      <a:pt x="13" y="25"/>
                      <a:pt x="13" y="25"/>
                    </a:cubicBezTo>
                    <a:cubicBezTo>
                      <a:pt x="13" y="24"/>
                      <a:pt x="13" y="24"/>
                      <a:pt x="13" y="23"/>
                    </a:cubicBezTo>
                    <a:cubicBezTo>
                      <a:pt x="13" y="23"/>
                      <a:pt x="14" y="23"/>
                      <a:pt x="14" y="22"/>
                    </a:cubicBezTo>
                    <a:cubicBezTo>
                      <a:pt x="14" y="21"/>
                      <a:pt x="15" y="17"/>
                      <a:pt x="15" y="16"/>
                    </a:cubicBezTo>
                    <a:cubicBezTo>
                      <a:pt x="15" y="16"/>
                      <a:pt x="15" y="15"/>
                      <a:pt x="16" y="15"/>
                    </a:cubicBezTo>
                    <a:cubicBezTo>
                      <a:pt x="16" y="14"/>
                      <a:pt x="16" y="14"/>
                      <a:pt x="16" y="13"/>
                    </a:cubicBezTo>
                    <a:cubicBezTo>
                      <a:pt x="16" y="12"/>
                      <a:pt x="17" y="12"/>
                      <a:pt x="17" y="11"/>
                    </a:cubicBezTo>
                    <a:cubicBezTo>
                      <a:pt x="17" y="11"/>
                      <a:pt x="17" y="10"/>
                      <a:pt x="17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9"/>
                      <a:pt x="18" y="9"/>
                      <a:pt x="19" y="8"/>
                    </a:cubicBezTo>
                    <a:cubicBezTo>
                      <a:pt x="19" y="8"/>
                      <a:pt x="19" y="7"/>
                      <a:pt x="19" y="7"/>
                    </a:cubicBezTo>
                    <a:cubicBezTo>
                      <a:pt x="19" y="7"/>
                      <a:pt x="19" y="7"/>
                      <a:pt x="20" y="6"/>
                    </a:cubicBezTo>
                    <a:cubicBezTo>
                      <a:pt x="21" y="5"/>
                      <a:pt x="21" y="5"/>
                      <a:pt x="22" y="4"/>
                    </a:cubicBezTo>
                    <a:cubicBezTo>
                      <a:pt x="22" y="4"/>
                      <a:pt x="23" y="3"/>
                      <a:pt x="24" y="3"/>
                    </a:cubicBezTo>
                    <a:cubicBezTo>
                      <a:pt x="24" y="2"/>
                      <a:pt x="25" y="1"/>
                      <a:pt x="26" y="1"/>
                    </a:cubicBezTo>
                    <a:cubicBezTo>
                      <a:pt x="27" y="1"/>
                      <a:pt x="29" y="0"/>
                      <a:pt x="29" y="0"/>
                    </a:cubicBezTo>
                    <a:cubicBezTo>
                      <a:pt x="30" y="0"/>
                      <a:pt x="31" y="0"/>
                      <a:pt x="31" y="0"/>
                    </a:cubicBezTo>
                    <a:cubicBezTo>
                      <a:pt x="33" y="1"/>
                      <a:pt x="33" y="1"/>
                      <a:pt x="34" y="1"/>
                    </a:cubicBezTo>
                    <a:cubicBezTo>
                      <a:pt x="35" y="2"/>
                      <a:pt x="38" y="4"/>
                      <a:pt x="38" y="6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39" y="9"/>
                      <a:pt x="39" y="9"/>
                      <a:pt x="40" y="11"/>
                    </a:cubicBezTo>
                    <a:cubicBezTo>
                      <a:pt x="40" y="12"/>
                      <a:pt x="41" y="15"/>
                      <a:pt x="42" y="16"/>
                    </a:cubicBezTo>
                    <a:cubicBezTo>
                      <a:pt x="43" y="17"/>
                      <a:pt x="42" y="18"/>
                      <a:pt x="43" y="19"/>
                    </a:cubicBezTo>
                    <a:cubicBezTo>
                      <a:pt x="43" y="22"/>
                      <a:pt x="43" y="18"/>
                      <a:pt x="42" y="22"/>
                    </a:cubicBezTo>
                    <a:cubicBezTo>
                      <a:pt x="42" y="22"/>
                      <a:pt x="42" y="23"/>
                      <a:pt x="42" y="24"/>
                    </a:cubicBezTo>
                    <a:cubicBezTo>
                      <a:pt x="41" y="25"/>
                      <a:pt x="40" y="25"/>
                      <a:pt x="39" y="26"/>
                    </a:cubicBezTo>
                    <a:cubicBezTo>
                      <a:pt x="38" y="27"/>
                      <a:pt x="37" y="28"/>
                      <a:pt x="36" y="29"/>
                    </a:cubicBezTo>
                    <a:cubicBezTo>
                      <a:pt x="35" y="30"/>
                      <a:pt x="35" y="30"/>
                      <a:pt x="35" y="31"/>
                    </a:cubicBezTo>
                    <a:cubicBezTo>
                      <a:pt x="35" y="32"/>
                      <a:pt x="34" y="33"/>
                      <a:pt x="34" y="34"/>
                    </a:cubicBezTo>
                    <a:cubicBezTo>
                      <a:pt x="34" y="37"/>
                      <a:pt x="34" y="41"/>
                      <a:pt x="34" y="42"/>
                    </a:cubicBezTo>
                    <a:cubicBezTo>
                      <a:pt x="33" y="44"/>
                      <a:pt x="33" y="46"/>
                      <a:pt x="33" y="49"/>
                    </a:cubicBezTo>
                    <a:cubicBezTo>
                      <a:pt x="33" y="50"/>
                      <a:pt x="32" y="51"/>
                      <a:pt x="32" y="52"/>
                    </a:cubicBezTo>
                    <a:cubicBezTo>
                      <a:pt x="32" y="54"/>
                      <a:pt x="32" y="55"/>
                      <a:pt x="31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1" y="58"/>
                      <a:pt x="31" y="58"/>
                      <a:pt x="31" y="59"/>
                    </a:cubicBezTo>
                    <a:cubicBezTo>
                      <a:pt x="30" y="60"/>
                      <a:pt x="30" y="62"/>
                      <a:pt x="30" y="63"/>
                    </a:cubicBezTo>
                    <a:cubicBezTo>
                      <a:pt x="29" y="67"/>
                      <a:pt x="27" y="71"/>
                      <a:pt x="26" y="74"/>
                    </a:cubicBezTo>
                    <a:cubicBezTo>
                      <a:pt x="26" y="74"/>
                      <a:pt x="26" y="74"/>
                      <a:pt x="26" y="75"/>
                    </a:cubicBezTo>
                    <a:cubicBezTo>
                      <a:pt x="26" y="75"/>
                      <a:pt x="26" y="75"/>
                      <a:pt x="26" y="75"/>
                    </a:cubicBezTo>
                    <a:cubicBezTo>
                      <a:pt x="26" y="76"/>
                      <a:pt x="25" y="77"/>
                      <a:pt x="25" y="77"/>
                    </a:cubicBezTo>
                    <a:cubicBezTo>
                      <a:pt x="25" y="79"/>
                      <a:pt x="24" y="80"/>
                      <a:pt x="23" y="82"/>
                    </a:cubicBezTo>
                    <a:cubicBezTo>
                      <a:pt x="22" y="83"/>
                      <a:pt x="21" y="84"/>
                      <a:pt x="21" y="86"/>
                    </a:cubicBezTo>
                    <a:cubicBezTo>
                      <a:pt x="17" y="90"/>
                      <a:pt x="15" y="99"/>
                      <a:pt x="10" y="102"/>
                    </a:cubicBezTo>
                    <a:cubicBezTo>
                      <a:pt x="9" y="102"/>
                      <a:pt x="7" y="102"/>
                      <a:pt x="6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Freeform 7"/>
              <p:cNvSpPr/>
              <p:nvPr/>
            </p:nvSpPr>
            <p:spPr bwMode="auto">
              <a:xfrm>
                <a:off x="4254501" y="3016250"/>
                <a:ext cx="458788" cy="481013"/>
              </a:xfrm>
              <a:custGeom>
                <a:avLst/>
                <a:gdLst>
                  <a:gd name="T0" fmla="*/ 82 w 122"/>
                  <a:gd name="T1" fmla="*/ 4 h 128"/>
                  <a:gd name="T2" fmla="*/ 89 w 122"/>
                  <a:gd name="T3" fmla="*/ 10 h 128"/>
                  <a:gd name="T4" fmla="*/ 94 w 122"/>
                  <a:gd name="T5" fmla="*/ 15 h 128"/>
                  <a:gd name="T6" fmla="*/ 99 w 122"/>
                  <a:gd name="T7" fmla="*/ 19 h 128"/>
                  <a:gd name="T8" fmla="*/ 108 w 122"/>
                  <a:gd name="T9" fmla="*/ 28 h 128"/>
                  <a:gd name="T10" fmla="*/ 116 w 122"/>
                  <a:gd name="T11" fmla="*/ 36 h 128"/>
                  <a:gd name="T12" fmla="*/ 120 w 122"/>
                  <a:gd name="T13" fmla="*/ 42 h 128"/>
                  <a:gd name="T14" fmla="*/ 122 w 122"/>
                  <a:gd name="T15" fmla="*/ 60 h 128"/>
                  <a:gd name="T16" fmla="*/ 122 w 122"/>
                  <a:gd name="T17" fmla="*/ 68 h 128"/>
                  <a:gd name="T18" fmla="*/ 120 w 122"/>
                  <a:gd name="T19" fmla="*/ 79 h 128"/>
                  <a:gd name="T20" fmla="*/ 118 w 122"/>
                  <a:gd name="T21" fmla="*/ 87 h 128"/>
                  <a:gd name="T22" fmla="*/ 116 w 122"/>
                  <a:gd name="T23" fmla="*/ 96 h 128"/>
                  <a:gd name="T24" fmla="*/ 111 w 122"/>
                  <a:gd name="T25" fmla="*/ 108 h 128"/>
                  <a:gd name="T26" fmla="*/ 104 w 122"/>
                  <a:gd name="T27" fmla="*/ 114 h 128"/>
                  <a:gd name="T28" fmla="*/ 88 w 122"/>
                  <a:gd name="T29" fmla="*/ 125 h 128"/>
                  <a:gd name="T30" fmla="*/ 83 w 122"/>
                  <a:gd name="T31" fmla="*/ 128 h 128"/>
                  <a:gd name="T32" fmla="*/ 78 w 122"/>
                  <a:gd name="T33" fmla="*/ 128 h 128"/>
                  <a:gd name="T34" fmla="*/ 71 w 122"/>
                  <a:gd name="T35" fmla="*/ 124 h 128"/>
                  <a:gd name="T36" fmla="*/ 69 w 122"/>
                  <a:gd name="T37" fmla="*/ 118 h 128"/>
                  <a:gd name="T38" fmla="*/ 70 w 122"/>
                  <a:gd name="T39" fmla="*/ 115 h 128"/>
                  <a:gd name="T40" fmla="*/ 78 w 122"/>
                  <a:gd name="T41" fmla="*/ 107 h 128"/>
                  <a:gd name="T42" fmla="*/ 81 w 122"/>
                  <a:gd name="T43" fmla="*/ 105 h 128"/>
                  <a:gd name="T44" fmla="*/ 87 w 122"/>
                  <a:gd name="T45" fmla="*/ 101 h 128"/>
                  <a:gd name="T46" fmla="*/ 92 w 122"/>
                  <a:gd name="T47" fmla="*/ 93 h 128"/>
                  <a:gd name="T48" fmla="*/ 97 w 122"/>
                  <a:gd name="T49" fmla="*/ 78 h 128"/>
                  <a:gd name="T50" fmla="*/ 94 w 122"/>
                  <a:gd name="T51" fmla="*/ 48 h 128"/>
                  <a:gd name="T52" fmla="*/ 88 w 122"/>
                  <a:gd name="T53" fmla="*/ 41 h 128"/>
                  <a:gd name="T54" fmla="*/ 81 w 122"/>
                  <a:gd name="T55" fmla="*/ 34 h 128"/>
                  <a:gd name="T56" fmla="*/ 76 w 122"/>
                  <a:gd name="T57" fmla="*/ 29 h 128"/>
                  <a:gd name="T58" fmla="*/ 63 w 122"/>
                  <a:gd name="T59" fmla="*/ 25 h 128"/>
                  <a:gd name="T60" fmla="*/ 57 w 122"/>
                  <a:gd name="T61" fmla="*/ 27 h 128"/>
                  <a:gd name="T62" fmla="*/ 45 w 122"/>
                  <a:gd name="T63" fmla="*/ 34 h 128"/>
                  <a:gd name="T64" fmla="*/ 42 w 122"/>
                  <a:gd name="T65" fmla="*/ 36 h 128"/>
                  <a:gd name="T66" fmla="*/ 31 w 122"/>
                  <a:gd name="T67" fmla="*/ 45 h 128"/>
                  <a:gd name="T68" fmla="*/ 25 w 122"/>
                  <a:gd name="T69" fmla="*/ 48 h 128"/>
                  <a:gd name="T70" fmla="*/ 16 w 122"/>
                  <a:gd name="T71" fmla="*/ 49 h 128"/>
                  <a:gd name="T72" fmla="*/ 8 w 122"/>
                  <a:gd name="T73" fmla="*/ 46 h 128"/>
                  <a:gd name="T74" fmla="*/ 5 w 122"/>
                  <a:gd name="T75" fmla="*/ 44 h 128"/>
                  <a:gd name="T76" fmla="*/ 0 w 122"/>
                  <a:gd name="T77" fmla="*/ 36 h 128"/>
                  <a:gd name="T78" fmla="*/ 14 w 122"/>
                  <a:gd name="T79" fmla="*/ 23 h 128"/>
                  <a:gd name="T80" fmla="*/ 22 w 122"/>
                  <a:gd name="T81" fmla="*/ 23 h 128"/>
                  <a:gd name="T82" fmla="*/ 36 w 122"/>
                  <a:gd name="T83" fmla="*/ 16 h 128"/>
                  <a:gd name="T84" fmla="*/ 49 w 122"/>
                  <a:gd name="T85" fmla="*/ 9 h 128"/>
                  <a:gd name="T86" fmla="*/ 57 w 122"/>
                  <a:gd name="T87" fmla="*/ 5 h 128"/>
                  <a:gd name="T88" fmla="*/ 62 w 122"/>
                  <a:gd name="T89" fmla="*/ 2 h 128"/>
                  <a:gd name="T90" fmla="*/ 65 w 122"/>
                  <a:gd name="T91" fmla="*/ 1 h 128"/>
                  <a:gd name="T92" fmla="*/ 68 w 122"/>
                  <a:gd name="T93" fmla="*/ 1 h 128"/>
                  <a:gd name="T94" fmla="*/ 77 w 122"/>
                  <a:gd name="T95" fmla="*/ 1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2" h="128">
                    <a:moveTo>
                      <a:pt x="77" y="1"/>
                    </a:moveTo>
                    <a:cubicBezTo>
                      <a:pt x="78" y="1"/>
                      <a:pt x="79" y="3"/>
                      <a:pt x="81" y="3"/>
                    </a:cubicBezTo>
                    <a:cubicBezTo>
                      <a:pt x="82" y="3"/>
                      <a:pt x="81" y="4"/>
                      <a:pt x="82" y="4"/>
                    </a:cubicBezTo>
                    <a:cubicBezTo>
                      <a:pt x="83" y="5"/>
                      <a:pt x="84" y="6"/>
                      <a:pt x="85" y="6"/>
                    </a:cubicBezTo>
                    <a:cubicBezTo>
                      <a:pt x="86" y="7"/>
                      <a:pt x="86" y="7"/>
                      <a:pt x="87" y="8"/>
                    </a:cubicBezTo>
                    <a:cubicBezTo>
                      <a:pt x="88" y="8"/>
                      <a:pt x="88" y="8"/>
                      <a:pt x="89" y="10"/>
                    </a:cubicBezTo>
                    <a:cubicBezTo>
                      <a:pt x="90" y="11"/>
                      <a:pt x="91" y="11"/>
                      <a:pt x="92" y="12"/>
                    </a:cubicBezTo>
                    <a:cubicBezTo>
                      <a:pt x="92" y="12"/>
                      <a:pt x="93" y="13"/>
                      <a:pt x="94" y="14"/>
                    </a:cubicBezTo>
                    <a:cubicBezTo>
                      <a:pt x="94" y="14"/>
                      <a:pt x="94" y="14"/>
                      <a:pt x="94" y="15"/>
                    </a:cubicBezTo>
                    <a:cubicBezTo>
                      <a:pt x="95" y="15"/>
                      <a:pt x="95" y="15"/>
                      <a:pt x="96" y="16"/>
                    </a:cubicBezTo>
                    <a:cubicBezTo>
                      <a:pt x="96" y="16"/>
                      <a:pt x="96" y="16"/>
                      <a:pt x="96" y="17"/>
                    </a:cubicBezTo>
                    <a:cubicBezTo>
                      <a:pt x="97" y="17"/>
                      <a:pt x="98" y="18"/>
                      <a:pt x="99" y="19"/>
                    </a:cubicBezTo>
                    <a:cubicBezTo>
                      <a:pt x="100" y="20"/>
                      <a:pt x="100" y="21"/>
                      <a:pt x="102" y="22"/>
                    </a:cubicBezTo>
                    <a:cubicBezTo>
                      <a:pt x="103" y="23"/>
                      <a:pt x="104" y="24"/>
                      <a:pt x="105" y="25"/>
                    </a:cubicBezTo>
                    <a:cubicBezTo>
                      <a:pt x="106" y="25"/>
                      <a:pt x="107" y="27"/>
                      <a:pt x="108" y="28"/>
                    </a:cubicBezTo>
                    <a:cubicBezTo>
                      <a:pt x="109" y="29"/>
                      <a:pt x="110" y="30"/>
                      <a:pt x="111" y="32"/>
                    </a:cubicBezTo>
                    <a:cubicBezTo>
                      <a:pt x="112" y="32"/>
                      <a:pt x="113" y="33"/>
                      <a:pt x="114" y="34"/>
                    </a:cubicBezTo>
                    <a:cubicBezTo>
                      <a:pt x="114" y="35"/>
                      <a:pt x="115" y="35"/>
                      <a:pt x="116" y="36"/>
                    </a:cubicBezTo>
                    <a:cubicBezTo>
                      <a:pt x="116" y="37"/>
                      <a:pt x="117" y="37"/>
                      <a:pt x="117" y="38"/>
                    </a:cubicBezTo>
                    <a:cubicBezTo>
                      <a:pt x="117" y="38"/>
                      <a:pt x="118" y="39"/>
                      <a:pt x="118" y="39"/>
                    </a:cubicBezTo>
                    <a:cubicBezTo>
                      <a:pt x="119" y="40"/>
                      <a:pt x="119" y="41"/>
                      <a:pt x="120" y="42"/>
                    </a:cubicBezTo>
                    <a:cubicBezTo>
                      <a:pt x="121" y="43"/>
                      <a:pt x="121" y="45"/>
                      <a:pt x="122" y="46"/>
                    </a:cubicBezTo>
                    <a:cubicBezTo>
                      <a:pt x="122" y="48"/>
                      <a:pt x="122" y="49"/>
                      <a:pt x="122" y="50"/>
                    </a:cubicBezTo>
                    <a:cubicBezTo>
                      <a:pt x="122" y="53"/>
                      <a:pt x="122" y="57"/>
                      <a:pt x="122" y="60"/>
                    </a:cubicBezTo>
                    <a:cubicBezTo>
                      <a:pt x="122" y="60"/>
                      <a:pt x="122" y="61"/>
                      <a:pt x="122" y="62"/>
                    </a:cubicBezTo>
                    <a:cubicBezTo>
                      <a:pt x="122" y="63"/>
                      <a:pt x="122" y="64"/>
                      <a:pt x="122" y="66"/>
                    </a:cubicBezTo>
                    <a:cubicBezTo>
                      <a:pt x="122" y="67"/>
                      <a:pt x="122" y="67"/>
                      <a:pt x="122" y="68"/>
                    </a:cubicBezTo>
                    <a:cubicBezTo>
                      <a:pt x="121" y="69"/>
                      <a:pt x="121" y="70"/>
                      <a:pt x="121" y="72"/>
                    </a:cubicBezTo>
                    <a:cubicBezTo>
                      <a:pt x="120" y="74"/>
                      <a:pt x="120" y="75"/>
                      <a:pt x="120" y="77"/>
                    </a:cubicBezTo>
                    <a:cubicBezTo>
                      <a:pt x="120" y="78"/>
                      <a:pt x="120" y="78"/>
                      <a:pt x="120" y="79"/>
                    </a:cubicBezTo>
                    <a:cubicBezTo>
                      <a:pt x="120" y="79"/>
                      <a:pt x="120" y="80"/>
                      <a:pt x="120" y="81"/>
                    </a:cubicBezTo>
                    <a:cubicBezTo>
                      <a:pt x="119" y="81"/>
                      <a:pt x="119" y="82"/>
                      <a:pt x="119" y="82"/>
                    </a:cubicBezTo>
                    <a:cubicBezTo>
                      <a:pt x="119" y="84"/>
                      <a:pt x="119" y="86"/>
                      <a:pt x="118" y="87"/>
                    </a:cubicBezTo>
                    <a:cubicBezTo>
                      <a:pt x="118" y="87"/>
                      <a:pt x="118" y="88"/>
                      <a:pt x="118" y="88"/>
                    </a:cubicBezTo>
                    <a:cubicBezTo>
                      <a:pt x="118" y="90"/>
                      <a:pt x="118" y="91"/>
                      <a:pt x="117" y="93"/>
                    </a:cubicBezTo>
                    <a:cubicBezTo>
                      <a:pt x="117" y="94"/>
                      <a:pt x="117" y="95"/>
                      <a:pt x="116" y="96"/>
                    </a:cubicBezTo>
                    <a:cubicBezTo>
                      <a:pt x="116" y="97"/>
                      <a:pt x="116" y="98"/>
                      <a:pt x="116" y="99"/>
                    </a:cubicBezTo>
                    <a:cubicBezTo>
                      <a:pt x="115" y="100"/>
                      <a:pt x="114" y="102"/>
                      <a:pt x="114" y="103"/>
                    </a:cubicBezTo>
                    <a:cubicBezTo>
                      <a:pt x="113" y="105"/>
                      <a:pt x="112" y="106"/>
                      <a:pt x="111" y="108"/>
                    </a:cubicBezTo>
                    <a:cubicBezTo>
                      <a:pt x="111" y="108"/>
                      <a:pt x="110" y="109"/>
                      <a:pt x="110" y="110"/>
                    </a:cubicBezTo>
                    <a:cubicBezTo>
                      <a:pt x="107" y="112"/>
                      <a:pt x="107" y="112"/>
                      <a:pt x="105" y="114"/>
                    </a:cubicBezTo>
                    <a:cubicBezTo>
                      <a:pt x="104" y="114"/>
                      <a:pt x="104" y="114"/>
                      <a:pt x="104" y="114"/>
                    </a:cubicBezTo>
                    <a:cubicBezTo>
                      <a:pt x="103" y="114"/>
                      <a:pt x="99" y="118"/>
                      <a:pt x="97" y="119"/>
                    </a:cubicBezTo>
                    <a:cubicBezTo>
                      <a:pt x="95" y="121"/>
                      <a:pt x="92" y="121"/>
                      <a:pt x="91" y="123"/>
                    </a:cubicBezTo>
                    <a:cubicBezTo>
                      <a:pt x="89" y="124"/>
                      <a:pt x="89" y="124"/>
                      <a:pt x="88" y="125"/>
                    </a:cubicBezTo>
                    <a:cubicBezTo>
                      <a:pt x="87" y="125"/>
                      <a:pt x="87" y="126"/>
                      <a:pt x="87" y="126"/>
                    </a:cubicBezTo>
                    <a:cubicBezTo>
                      <a:pt x="87" y="126"/>
                      <a:pt x="85" y="127"/>
                      <a:pt x="85" y="128"/>
                    </a:cubicBezTo>
                    <a:cubicBezTo>
                      <a:pt x="84" y="128"/>
                      <a:pt x="83" y="128"/>
                      <a:pt x="83" y="128"/>
                    </a:cubicBezTo>
                    <a:cubicBezTo>
                      <a:pt x="83" y="128"/>
                      <a:pt x="82" y="128"/>
                      <a:pt x="82" y="128"/>
                    </a:cubicBezTo>
                    <a:cubicBezTo>
                      <a:pt x="81" y="128"/>
                      <a:pt x="80" y="128"/>
                      <a:pt x="80" y="128"/>
                    </a:cubicBezTo>
                    <a:cubicBezTo>
                      <a:pt x="79" y="128"/>
                      <a:pt x="78" y="128"/>
                      <a:pt x="78" y="128"/>
                    </a:cubicBezTo>
                    <a:cubicBezTo>
                      <a:pt x="76" y="128"/>
                      <a:pt x="76" y="127"/>
                      <a:pt x="74" y="127"/>
                    </a:cubicBezTo>
                    <a:cubicBezTo>
                      <a:pt x="73" y="127"/>
                      <a:pt x="72" y="126"/>
                      <a:pt x="71" y="125"/>
                    </a:cubicBezTo>
                    <a:cubicBezTo>
                      <a:pt x="71" y="124"/>
                      <a:pt x="71" y="124"/>
                      <a:pt x="71" y="124"/>
                    </a:cubicBezTo>
                    <a:cubicBezTo>
                      <a:pt x="69" y="124"/>
                      <a:pt x="70" y="123"/>
                      <a:pt x="70" y="122"/>
                    </a:cubicBezTo>
                    <a:cubicBezTo>
                      <a:pt x="70" y="122"/>
                      <a:pt x="70" y="121"/>
                      <a:pt x="70" y="121"/>
                    </a:cubicBezTo>
                    <a:cubicBezTo>
                      <a:pt x="70" y="119"/>
                      <a:pt x="69" y="119"/>
                      <a:pt x="69" y="118"/>
                    </a:cubicBezTo>
                    <a:cubicBezTo>
                      <a:pt x="69" y="118"/>
                      <a:pt x="69" y="118"/>
                      <a:pt x="69" y="117"/>
                    </a:cubicBezTo>
                    <a:cubicBezTo>
                      <a:pt x="69" y="117"/>
                      <a:pt x="69" y="117"/>
                      <a:pt x="70" y="116"/>
                    </a:cubicBezTo>
                    <a:cubicBezTo>
                      <a:pt x="70" y="116"/>
                      <a:pt x="70" y="115"/>
                      <a:pt x="70" y="115"/>
                    </a:cubicBezTo>
                    <a:cubicBezTo>
                      <a:pt x="71" y="114"/>
                      <a:pt x="71" y="113"/>
                      <a:pt x="72" y="112"/>
                    </a:cubicBezTo>
                    <a:cubicBezTo>
                      <a:pt x="73" y="110"/>
                      <a:pt x="75" y="110"/>
                      <a:pt x="76" y="108"/>
                    </a:cubicBezTo>
                    <a:cubicBezTo>
                      <a:pt x="77" y="108"/>
                      <a:pt x="77" y="107"/>
                      <a:pt x="78" y="107"/>
                    </a:cubicBezTo>
                    <a:cubicBezTo>
                      <a:pt x="79" y="106"/>
                      <a:pt x="79" y="106"/>
                      <a:pt x="80" y="106"/>
                    </a:cubicBezTo>
                    <a:cubicBezTo>
                      <a:pt x="80" y="106"/>
                      <a:pt x="80" y="105"/>
                      <a:pt x="80" y="105"/>
                    </a:cubicBezTo>
                    <a:cubicBezTo>
                      <a:pt x="81" y="105"/>
                      <a:pt x="81" y="105"/>
                      <a:pt x="81" y="105"/>
                    </a:cubicBezTo>
                    <a:cubicBezTo>
                      <a:pt x="82" y="104"/>
                      <a:pt x="82" y="104"/>
                      <a:pt x="83" y="104"/>
                    </a:cubicBezTo>
                    <a:cubicBezTo>
                      <a:pt x="83" y="104"/>
                      <a:pt x="84" y="103"/>
                      <a:pt x="84" y="103"/>
                    </a:cubicBezTo>
                    <a:cubicBezTo>
                      <a:pt x="85" y="102"/>
                      <a:pt x="86" y="102"/>
                      <a:pt x="87" y="101"/>
                    </a:cubicBezTo>
                    <a:cubicBezTo>
                      <a:pt x="87" y="100"/>
                      <a:pt x="88" y="99"/>
                      <a:pt x="89" y="99"/>
                    </a:cubicBezTo>
                    <a:cubicBezTo>
                      <a:pt x="89" y="98"/>
                      <a:pt x="89" y="98"/>
                      <a:pt x="89" y="98"/>
                    </a:cubicBezTo>
                    <a:cubicBezTo>
                      <a:pt x="90" y="96"/>
                      <a:pt x="92" y="95"/>
                      <a:pt x="92" y="93"/>
                    </a:cubicBezTo>
                    <a:cubicBezTo>
                      <a:pt x="93" y="90"/>
                      <a:pt x="95" y="88"/>
                      <a:pt x="96" y="84"/>
                    </a:cubicBezTo>
                    <a:cubicBezTo>
                      <a:pt x="96" y="84"/>
                      <a:pt x="96" y="83"/>
                      <a:pt x="96" y="83"/>
                    </a:cubicBezTo>
                    <a:cubicBezTo>
                      <a:pt x="96" y="81"/>
                      <a:pt x="97" y="80"/>
                      <a:pt x="97" y="78"/>
                    </a:cubicBezTo>
                    <a:cubicBezTo>
                      <a:pt x="98" y="77"/>
                      <a:pt x="98" y="76"/>
                      <a:pt x="98" y="75"/>
                    </a:cubicBezTo>
                    <a:cubicBezTo>
                      <a:pt x="99" y="68"/>
                      <a:pt x="101" y="63"/>
                      <a:pt x="98" y="55"/>
                    </a:cubicBezTo>
                    <a:cubicBezTo>
                      <a:pt x="97" y="52"/>
                      <a:pt x="96" y="51"/>
                      <a:pt x="94" y="48"/>
                    </a:cubicBezTo>
                    <a:cubicBezTo>
                      <a:pt x="93" y="47"/>
                      <a:pt x="92" y="46"/>
                      <a:pt x="91" y="44"/>
                    </a:cubicBezTo>
                    <a:cubicBezTo>
                      <a:pt x="90" y="43"/>
                      <a:pt x="90" y="42"/>
                      <a:pt x="89" y="42"/>
                    </a:cubicBezTo>
                    <a:cubicBezTo>
                      <a:pt x="89" y="41"/>
                      <a:pt x="89" y="41"/>
                      <a:pt x="88" y="41"/>
                    </a:cubicBezTo>
                    <a:cubicBezTo>
                      <a:pt x="88" y="40"/>
                      <a:pt x="87" y="40"/>
                      <a:pt x="87" y="40"/>
                    </a:cubicBezTo>
                    <a:cubicBezTo>
                      <a:pt x="84" y="38"/>
                      <a:pt x="84" y="36"/>
                      <a:pt x="82" y="35"/>
                    </a:cubicBezTo>
                    <a:cubicBezTo>
                      <a:pt x="82" y="34"/>
                      <a:pt x="81" y="34"/>
                      <a:pt x="81" y="34"/>
                    </a:cubicBezTo>
                    <a:cubicBezTo>
                      <a:pt x="81" y="33"/>
                      <a:pt x="81" y="33"/>
                      <a:pt x="81" y="33"/>
                    </a:cubicBezTo>
                    <a:cubicBezTo>
                      <a:pt x="79" y="32"/>
                      <a:pt x="78" y="30"/>
                      <a:pt x="78" y="29"/>
                    </a:cubicBezTo>
                    <a:cubicBezTo>
                      <a:pt x="77" y="29"/>
                      <a:pt x="76" y="29"/>
                      <a:pt x="76" y="29"/>
                    </a:cubicBezTo>
                    <a:cubicBezTo>
                      <a:pt x="75" y="28"/>
                      <a:pt x="74" y="27"/>
                      <a:pt x="73" y="27"/>
                    </a:cubicBezTo>
                    <a:cubicBezTo>
                      <a:pt x="72" y="26"/>
                      <a:pt x="72" y="25"/>
                      <a:pt x="71" y="25"/>
                    </a:cubicBezTo>
                    <a:cubicBezTo>
                      <a:pt x="69" y="24"/>
                      <a:pt x="65" y="24"/>
                      <a:pt x="63" y="25"/>
                    </a:cubicBezTo>
                    <a:cubicBezTo>
                      <a:pt x="62" y="25"/>
                      <a:pt x="59" y="26"/>
                      <a:pt x="59" y="26"/>
                    </a:cubicBezTo>
                    <a:cubicBezTo>
                      <a:pt x="58" y="26"/>
                      <a:pt x="58" y="26"/>
                      <a:pt x="58" y="27"/>
                    </a:cubicBezTo>
                    <a:cubicBezTo>
                      <a:pt x="58" y="27"/>
                      <a:pt x="57" y="27"/>
                      <a:pt x="57" y="27"/>
                    </a:cubicBezTo>
                    <a:cubicBezTo>
                      <a:pt x="56" y="28"/>
                      <a:pt x="55" y="28"/>
                      <a:pt x="55" y="28"/>
                    </a:cubicBezTo>
                    <a:cubicBezTo>
                      <a:pt x="54" y="29"/>
                      <a:pt x="51" y="30"/>
                      <a:pt x="50" y="31"/>
                    </a:cubicBezTo>
                    <a:cubicBezTo>
                      <a:pt x="48" y="32"/>
                      <a:pt x="47" y="32"/>
                      <a:pt x="45" y="34"/>
                    </a:cubicBezTo>
                    <a:cubicBezTo>
                      <a:pt x="45" y="34"/>
                      <a:pt x="44" y="34"/>
                      <a:pt x="44" y="34"/>
                    </a:cubicBezTo>
                    <a:cubicBezTo>
                      <a:pt x="44" y="34"/>
                      <a:pt x="43" y="35"/>
                      <a:pt x="42" y="35"/>
                    </a:cubicBezTo>
                    <a:cubicBezTo>
                      <a:pt x="42" y="35"/>
                      <a:pt x="42" y="35"/>
                      <a:pt x="42" y="36"/>
                    </a:cubicBezTo>
                    <a:cubicBezTo>
                      <a:pt x="39" y="38"/>
                      <a:pt x="36" y="39"/>
                      <a:pt x="34" y="42"/>
                    </a:cubicBezTo>
                    <a:cubicBezTo>
                      <a:pt x="34" y="42"/>
                      <a:pt x="33" y="43"/>
                      <a:pt x="32" y="43"/>
                    </a:cubicBezTo>
                    <a:cubicBezTo>
                      <a:pt x="32" y="44"/>
                      <a:pt x="31" y="44"/>
                      <a:pt x="31" y="45"/>
                    </a:cubicBezTo>
                    <a:cubicBezTo>
                      <a:pt x="30" y="46"/>
                      <a:pt x="29" y="46"/>
                      <a:pt x="28" y="47"/>
                    </a:cubicBezTo>
                    <a:cubicBezTo>
                      <a:pt x="27" y="47"/>
                      <a:pt x="27" y="47"/>
                      <a:pt x="27" y="48"/>
                    </a:cubicBezTo>
                    <a:cubicBezTo>
                      <a:pt x="26" y="48"/>
                      <a:pt x="25" y="48"/>
                      <a:pt x="25" y="48"/>
                    </a:cubicBezTo>
                    <a:cubicBezTo>
                      <a:pt x="24" y="48"/>
                      <a:pt x="22" y="49"/>
                      <a:pt x="21" y="49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8" y="49"/>
                      <a:pt x="16" y="49"/>
                      <a:pt x="16" y="49"/>
                    </a:cubicBezTo>
                    <a:cubicBezTo>
                      <a:pt x="15" y="48"/>
                      <a:pt x="15" y="49"/>
                      <a:pt x="14" y="48"/>
                    </a:cubicBezTo>
                    <a:cubicBezTo>
                      <a:pt x="12" y="47"/>
                      <a:pt x="12" y="47"/>
                      <a:pt x="10" y="47"/>
                    </a:cubicBezTo>
                    <a:cubicBezTo>
                      <a:pt x="10" y="46"/>
                      <a:pt x="9" y="46"/>
                      <a:pt x="8" y="46"/>
                    </a:cubicBezTo>
                    <a:cubicBezTo>
                      <a:pt x="8" y="46"/>
                      <a:pt x="7" y="45"/>
                      <a:pt x="7" y="45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5"/>
                      <a:pt x="5" y="44"/>
                      <a:pt x="5" y="44"/>
                    </a:cubicBezTo>
                    <a:cubicBezTo>
                      <a:pt x="4" y="42"/>
                      <a:pt x="3" y="43"/>
                      <a:pt x="2" y="42"/>
                    </a:cubicBezTo>
                    <a:cubicBezTo>
                      <a:pt x="2" y="40"/>
                      <a:pt x="1" y="41"/>
                      <a:pt x="1" y="40"/>
                    </a:cubicBezTo>
                    <a:cubicBezTo>
                      <a:pt x="1" y="38"/>
                      <a:pt x="0" y="37"/>
                      <a:pt x="0" y="36"/>
                    </a:cubicBezTo>
                    <a:cubicBezTo>
                      <a:pt x="0" y="31"/>
                      <a:pt x="1" y="28"/>
                      <a:pt x="3" y="26"/>
                    </a:cubicBezTo>
                    <a:cubicBezTo>
                      <a:pt x="5" y="24"/>
                      <a:pt x="6" y="23"/>
                      <a:pt x="10" y="23"/>
                    </a:cubicBezTo>
                    <a:cubicBezTo>
                      <a:pt x="11" y="23"/>
                      <a:pt x="13" y="23"/>
                      <a:pt x="14" y="23"/>
                    </a:cubicBezTo>
                    <a:cubicBezTo>
                      <a:pt x="15" y="23"/>
                      <a:pt x="15" y="23"/>
                      <a:pt x="16" y="23"/>
                    </a:cubicBezTo>
                    <a:cubicBezTo>
                      <a:pt x="18" y="24"/>
                      <a:pt x="19" y="24"/>
                      <a:pt x="20" y="24"/>
                    </a:cubicBezTo>
                    <a:cubicBezTo>
                      <a:pt x="20" y="24"/>
                      <a:pt x="21" y="24"/>
                      <a:pt x="22" y="23"/>
                    </a:cubicBezTo>
                    <a:cubicBezTo>
                      <a:pt x="23" y="22"/>
                      <a:pt x="25" y="22"/>
                      <a:pt x="26" y="22"/>
                    </a:cubicBezTo>
                    <a:cubicBezTo>
                      <a:pt x="27" y="21"/>
                      <a:pt x="28" y="20"/>
                      <a:pt x="30" y="20"/>
                    </a:cubicBezTo>
                    <a:cubicBezTo>
                      <a:pt x="31" y="18"/>
                      <a:pt x="34" y="18"/>
                      <a:pt x="36" y="16"/>
                    </a:cubicBezTo>
                    <a:cubicBezTo>
                      <a:pt x="36" y="16"/>
                      <a:pt x="36" y="16"/>
                      <a:pt x="37" y="16"/>
                    </a:cubicBezTo>
                    <a:cubicBezTo>
                      <a:pt x="37" y="16"/>
                      <a:pt x="37" y="16"/>
                      <a:pt x="37" y="15"/>
                    </a:cubicBezTo>
                    <a:cubicBezTo>
                      <a:pt x="41" y="13"/>
                      <a:pt x="45" y="11"/>
                      <a:pt x="49" y="9"/>
                    </a:cubicBezTo>
                    <a:cubicBezTo>
                      <a:pt x="50" y="8"/>
                      <a:pt x="52" y="7"/>
                      <a:pt x="53" y="6"/>
                    </a:cubicBezTo>
                    <a:cubicBezTo>
                      <a:pt x="54" y="6"/>
                      <a:pt x="54" y="6"/>
                      <a:pt x="55" y="6"/>
                    </a:cubicBezTo>
                    <a:cubicBezTo>
                      <a:pt x="56" y="6"/>
                      <a:pt x="56" y="5"/>
                      <a:pt x="57" y="5"/>
                    </a:cubicBezTo>
                    <a:cubicBezTo>
                      <a:pt x="58" y="4"/>
                      <a:pt x="58" y="4"/>
                      <a:pt x="60" y="4"/>
                    </a:cubicBezTo>
                    <a:cubicBezTo>
                      <a:pt x="60" y="3"/>
                      <a:pt x="61" y="3"/>
                      <a:pt x="61" y="3"/>
                    </a:cubicBezTo>
                    <a:cubicBezTo>
                      <a:pt x="62" y="3"/>
                      <a:pt x="62" y="2"/>
                      <a:pt x="62" y="2"/>
                    </a:cubicBezTo>
                    <a:cubicBezTo>
                      <a:pt x="63" y="2"/>
                      <a:pt x="63" y="2"/>
                      <a:pt x="64" y="2"/>
                    </a:cubicBezTo>
                    <a:cubicBezTo>
                      <a:pt x="64" y="2"/>
                      <a:pt x="64" y="1"/>
                      <a:pt x="64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6" y="1"/>
                    </a:cubicBezTo>
                    <a:cubicBezTo>
                      <a:pt x="66" y="1"/>
                      <a:pt x="66" y="1"/>
                      <a:pt x="67" y="1"/>
                    </a:cubicBezTo>
                    <a:cubicBezTo>
                      <a:pt x="67" y="1"/>
                      <a:pt x="67" y="1"/>
                      <a:pt x="68" y="1"/>
                    </a:cubicBezTo>
                    <a:cubicBezTo>
                      <a:pt x="68" y="0"/>
                      <a:pt x="68" y="1"/>
                      <a:pt x="69" y="1"/>
                    </a:cubicBezTo>
                    <a:cubicBezTo>
                      <a:pt x="69" y="1"/>
                      <a:pt x="71" y="0"/>
                      <a:pt x="73" y="0"/>
                    </a:cubicBezTo>
                    <a:cubicBezTo>
                      <a:pt x="74" y="0"/>
                      <a:pt x="76" y="1"/>
                      <a:pt x="7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Freeform 8"/>
              <p:cNvSpPr/>
              <p:nvPr/>
            </p:nvSpPr>
            <p:spPr bwMode="auto">
              <a:xfrm>
                <a:off x="5497513" y="3151188"/>
                <a:ext cx="241300" cy="433388"/>
              </a:xfrm>
              <a:custGeom>
                <a:avLst/>
                <a:gdLst>
                  <a:gd name="T0" fmla="*/ 20 w 64"/>
                  <a:gd name="T1" fmla="*/ 44 h 115"/>
                  <a:gd name="T2" fmla="*/ 20 w 64"/>
                  <a:gd name="T3" fmla="*/ 35 h 115"/>
                  <a:gd name="T4" fmla="*/ 22 w 64"/>
                  <a:gd name="T5" fmla="*/ 32 h 115"/>
                  <a:gd name="T6" fmla="*/ 22 w 64"/>
                  <a:gd name="T7" fmla="*/ 25 h 115"/>
                  <a:gd name="T8" fmla="*/ 15 w 64"/>
                  <a:gd name="T9" fmla="*/ 24 h 115"/>
                  <a:gd name="T10" fmla="*/ 9 w 64"/>
                  <a:gd name="T11" fmla="*/ 23 h 115"/>
                  <a:gd name="T12" fmla="*/ 2 w 64"/>
                  <a:gd name="T13" fmla="*/ 18 h 115"/>
                  <a:gd name="T14" fmla="*/ 0 w 64"/>
                  <a:gd name="T15" fmla="*/ 12 h 115"/>
                  <a:gd name="T16" fmla="*/ 1 w 64"/>
                  <a:gd name="T17" fmla="*/ 10 h 115"/>
                  <a:gd name="T18" fmla="*/ 10 w 64"/>
                  <a:gd name="T19" fmla="*/ 8 h 115"/>
                  <a:gd name="T20" fmla="*/ 14 w 64"/>
                  <a:gd name="T21" fmla="*/ 7 h 115"/>
                  <a:gd name="T22" fmla="*/ 20 w 64"/>
                  <a:gd name="T23" fmla="*/ 3 h 115"/>
                  <a:gd name="T24" fmla="*/ 27 w 64"/>
                  <a:gd name="T25" fmla="*/ 0 h 115"/>
                  <a:gd name="T26" fmla="*/ 35 w 64"/>
                  <a:gd name="T27" fmla="*/ 0 h 115"/>
                  <a:gd name="T28" fmla="*/ 42 w 64"/>
                  <a:gd name="T29" fmla="*/ 6 h 115"/>
                  <a:gd name="T30" fmla="*/ 46 w 64"/>
                  <a:gd name="T31" fmla="*/ 12 h 115"/>
                  <a:gd name="T32" fmla="*/ 46 w 64"/>
                  <a:gd name="T33" fmla="*/ 17 h 115"/>
                  <a:gd name="T34" fmla="*/ 45 w 64"/>
                  <a:gd name="T35" fmla="*/ 25 h 115"/>
                  <a:gd name="T36" fmla="*/ 41 w 64"/>
                  <a:gd name="T37" fmla="*/ 39 h 115"/>
                  <a:gd name="T38" fmla="*/ 40 w 64"/>
                  <a:gd name="T39" fmla="*/ 42 h 115"/>
                  <a:gd name="T40" fmla="*/ 41 w 64"/>
                  <a:gd name="T41" fmla="*/ 49 h 115"/>
                  <a:gd name="T42" fmla="*/ 50 w 64"/>
                  <a:gd name="T43" fmla="*/ 48 h 115"/>
                  <a:gd name="T44" fmla="*/ 55 w 64"/>
                  <a:gd name="T45" fmla="*/ 48 h 115"/>
                  <a:gd name="T46" fmla="*/ 62 w 64"/>
                  <a:gd name="T47" fmla="*/ 55 h 115"/>
                  <a:gd name="T48" fmla="*/ 64 w 64"/>
                  <a:gd name="T49" fmla="*/ 58 h 115"/>
                  <a:gd name="T50" fmla="*/ 63 w 64"/>
                  <a:gd name="T51" fmla="*/ 62 h 115"/>
                  <a:gd name="T52" fmla="*/ 61 w 64"/>
                  <a:gd name="T53" fmla="*/ 70 h 115"/>
                  <a:gd name="T54" fmla="*/ 62 w 64"/>
                  <a:gd name="T55" fmla="*/ 75 h 115"/>
                  <a:gd name="T56" fmla="*/ 60 w 64"/>
                  <a:gd name="T57" fmla="*/ 82 h 115"/>
                  <a:gd name="T58" fmla="*/ 56 w 64"/>
                  <a:gd name="T59" fmla="*/ 84 h 115"/>
                  <a:gd name="T60" fmla="*/ 50 w 64"/>
                  <a:gd name="T61" fmla="*/ 97 h 115"/>
                  <a:gd name="T62" fmla="*/ 49 w 64"/>
                  <a:gd name="T63" fmla="*/ 100 h 115"/>
                  <a:gd name="T64" fmla="*/ 47 w 64"/>
                  <a:gd name="T65" fmla="*/ 104 h 115"/>
                  <a:gd name="T66" fmla="*/ 43 w 64"/>
                  <a:gd name="T67" fmla="*/ 110 h 115"/>
                  <a:gd name="T68" fmla="*/ 38 w 64"/>
                  <a:gd name="T69" fmla="*/ 114 h 115"/>
                  <a:gd name="T70" fmla="*/ 31 w 64"/>
                  <a:gd name="T71" fmla="*/ 115 h 115"/>
                  <a:gd name="T72" fmla="*/ 26 w 64"/>
                  <a:gd name="T73" fmla="*/ 113 h 115"/>
                  <a:gd name="T74" fmla="*/ 20 w 64"/>
                  <a:gd name="T75" fmla="*/ 111 h 115"/>
                  <a:gd name="T76" fmla="*/ 17 w 64"/>
                  <a:gd name="T77" fmla="*/ 110 h 115"/>
                  <a:gd name="T78" fmla="*/ 15 w 64"/>
                  <a:gd name="T79" fmla="*/ 110 h 115"/>
                  <a:gd name="T80" fmla="*/ 7 w 64"/>
                  <a:gd name="T81" fmla="*/ 109 h 115"/>
                  <a:gd name="T82" fmla="*/ 5 w 64"/>
                  <a:gd name="T83" fmla="*/ 102 h 115"/>
                  <a:gd name="T84" fmla="*/ 8 w 64"/>
                  <a:gd name="T85" fmla="*/ 96 h 115"/>
                  <a:gd name="T86" fmla="*/ 15 w 64"/>
                  <a:gd name="T87" fmla="*/ 92 h 115"/>
                  <a:gd name="T88" fmla="*/ 21 w 64"/>
                  <a:gd name="T89" fmla="*/ 88 h 115"/>
                  <a:gd name="T90" fmla="*/ 24 w 64"/>
                  <a:gd name="T91" fmla="*/ 86 h 115"/>
                  <a:gd name="T92" fmla="*/ 24 w 64"/>
                  <a:gd name="T93" fmla="*/ 84 h 115"/>
                  <a:gd name="T94" fmla="*/ 20 w 64"/>
                  <a:gd name="T95" fmla="*/ 82 h 115"/>
                  <a:gd name="T96" fmla="*/ 18 w 64"/>
                  <a:gd name="T97" fmla="*/ 79 h 115"/>
                  <a:gd name="T98" fmla="*/ 13 w 64"/>
                  <a:gd name="T99" fmla="*/ 76 h 115"/>
                  <a:gd name="T100" fmla="*/ 9 w 64"/>
                  <a:gd name="T101" fmla="*/ 76 h 115"/>
                  <a:gd name="T102" fmla="*/ 6 w 64"/>
                  <a:gd name="T103" fmla="*/ 72 h 115"/>
                  <a:gd name="T104" fmla="*/ 6 w 64"/>
                  <a:gd name="T105" fmla="*/ 68 h 115"/>
                  <a:gd name="T106" fmla="*/ 9 w 64"/>
                  <a:gd name="T107" fmla="*/ 62 h 115"/>
                  <a:gd name="T108" fmla="*/ 10 w 64"/>
                  <a:gd name="T109" fmla="*/ 60 h 115"/>
                  <a:gd name="T110" fmla="*/ 14 w 64"/>
                  <a:gd name="T111" fmla="*/ 57 h 115"/>
                  <a:gd name="T112" fmla="*/ 21 w 64"/>
                  <a:gd name="T113" fmla="*/ 56 h 115"/>
                  <a:gd name="T114" fmla="*/ 21 w 64"/>
                  <a:gd name="T115" fmla="*/ 52 h 115"/>
                  <a:gd name="T116" fmla="*/ 20 w 64"/>
                  <a:gd name="T117" fmla="*/ 4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4" h="115">
                    <a:moveTo>
                      <a:pt x="20" y="45"/>
                    </a:moveTo>
                    <a:cubicBezTo>
                      <a:pt x="20" y="45"/>
                      <a:pt x="20" y="44"/>
                      <a:pt x="20" y="44"/>
                    </a:cubicBezTo>
                    <a:cubicBezTo>
                      <a:pt x="20" y="41"/>
                      <a:pt x="20" y="41"/>
                      <a:pt x="20" y="38"/>
                    </a:cubicBezTo>
                    <a:cubicBezTo>
                      <a:pt x="20" y="37"/>
                      <a:pt x="20" y="36"/>
                      <a:pt x="20" y="35"/>
                    </a:cubicBezTo>
                    <a:cubicBezTo>
                      <a:pt x="21" y="35"/>
                      <a:pt x="21" y="34"/>
                      <a:pt x="21" y="33"/>
                    </a:cubicBezTo>
                    <a:cubicBezTo>
                      <a:pt x="21" y="33"/>
                      <a:pt x="21" y="32"/>
                      <a:pt x="22" y="32"/>
                    </a:cubicBezTo>
                    <a:cubicBezTo>
                      <a:pt x="22" y="30"/>
                      <a:pt x="23" y="29"/>
                      <a:pt x="23" y="28"/>
                    </a:cubicBezTo>
                    <a:cubicBezTo>
                      <a:pt x="23" y="27"/>
                      <a:pt x="23" y="25"/>
                      <a:pt x="22" y="25"/>
                    </a:cubicBezTo>
                    <a:cubicBezTo>
                      <a:pt x="21" y="24"/>
                      <a:pt x="20" y="24"/>
                      <a:pt x="19" y="24"/>
                    </a:cubicBezTo>
                    <a:cubicBezTo>
                      <a:pt x="19" y="23"/>
                      <a:pt x="16" y="24"/>
                      <a:pt x="15" y="24"/>
                    </a:cubicBezTo>
                    <a:cubicBezTo>
                      <a:pt x="15" y="24"/>
                      <a:pt x="13" y="24"/>
                      <a:pt x="13" y="24"/>
                    </a:cubicBezTo>
                    <a:cubicBezTo>
                      <a:pt x="11" y="24"/>
                      <a:pt x="10" y="23"/>
                      <a:pt x="9" y="23"/>
                    </a:cubicBezTo>
                    <a:cubicBezTo>
                      <a:pt x="8" y="23"/>
                      <a:pt x="4" y="20"/>
                      <a:pt x="4" y="20"/>
                    </a:cubicBezTo>
                    <a:cubicBezTo>
                      <a:pt x="3" y="19"/>
                      <a:pt x="3" y="18"/>
                      <a:pt x="2" y="18"/>
                    </a:cubicBezTo>
                    <a:cubicBezTo>
                      <a:pt x="2" y="17"/>
                      <a:pt x="1" y="17"/>
                      <a:pt x="1" y="16"/>
                    </a:cubicBezTo>
                    <a:cubicBezTo>
                      <a:pt x="1" y="15"/>
                      <a:pt x="0" y="13"/>
                      <a:pt x="0" y="12"/>
                    </a:cubicBezTo>
                    <a:cubicBezTo>
                      <a:pt x="0" y="12"/>
                      <a:pt x="0" y="11"/>
                      <a:pt x="0" y="11"/>
                    </a:cubicBezTo>
                    <a:cubicBezTo>
                      <a:pt x="0" y="10"/>
                      <a:pt x="0" y="10"/>
                      <a:pt x="1" y="10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5" y="9"/>
                      <a:pt x="7" y="8"/>
                      <a:pt x="10" y="8"/>
                    </a:cubicBezTo>
                    <a:cubicBezTo>
                      <a:pt x="11" y="7"/>
                      <a:pt x="13" y="7"/>
                      <a:pt x="13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5" y="6"/>
                      <a:pt x="15" y="6"/>
                      <a:pt x="16" y="6"/>
                    </a:cubicBezTo>
                    <a:cubicBezTo>
                      <a:pt x="17" y="4"/>
                      <a:pt x="18" y="4"/>
                      <a:pt x="20" y="3"/>
                    </a:cubicBezTo>
                    <a:cubicBezTo>
                      <a:pt x="21" y="3"/>
                      <a:pt x="22" y="2"/>
                      <a:pt x="23" y="2"/>
                    </a:cubicBezTo>
                    <a:cubicBezTo>
                      <a:pt x="24" y="1"/>
                      <a:pt x="26" y="0"/>
                      <a:pt x="27" y="0"/>
                    </a:cubicBezTo>
                    <a:cubicBezTo>
                      <a:pt x="29" y="0"/>
                      <a:pt x="30" y="0"/>
                      <a:pt x="33" y="0"/>
                    </a:cubicBezTo>
                    <a:cubicBezTo>
                      <a:pt x="33" y="0"/>
                      <a:pt x="35" y="0"/>
                      <a:pt x="35" y="0"/>
                    </a:cubicBezTo>
                    <a:cubicBezTo>
                      <a:pt x="36" y="1"/>
                      <a:pt x="38" y="2"/>
                      <a:pt x="39" y="2"/>
                    </a:cubicBezTo>
                    <a:cubicBezTo>
                      <a:pt x="40" y="3"/>
                      <a:pt x="41" y="6"/>
                      <a:pt x="42" y="6"/>
                    </a:cubicBezTo>
                    <a:cubicBezTo>
                      <a:pt x="43" y="7"/>
                      <a:pt x="44" y="9"/>
                      <a:pt x="45" y="9"/>
                    </a:cubicBezTo>
                    <a:cubicBezTo>
                      <a:pt x="45" y="10"/>
                      <a:pt x="45" y="11"/>
                      <a:pt x="46" y="12"/>
                    </a:cubicBezTo>
                    <a:cubicBezTo>
                      <a:pt x="46" y="12"/>
                      <a:pt x="46" y="13"/>
                      <a:pt x="46" y="14"/>
                    </a:cubicBezTo>
                    <a:cubicBezTo>
                      <a:pt x="46" y="15"/>
                      <a:pt x="46" y="16"/>
                      <a:pt x="46" y="17"/>
                    </a:cubicBezTo>
                    <a:cubicBezTo>
                      <a:pt x="46" y="18"/>
                      <a:pt x="46" y="19"/>
                      <a:pt x="46" y="21"/>
                    </a:cubicBezTo>
                    <a:cubicBezTo>
                      <a:pt x="46" y="22"/>
                      <a:pt x="45" y="24"/>
                      <a:pt x="45" y="25"/>
                    </a:cubicBezTo>
                    <a:cubicBezTo>
                      <a:pt x="44" y="28"/>
                      <a:pt x="43" y="32"/>
                      <a:pt x="42" y="34"/>
                    </a:cubicBezTo>
                    <a:cubicBezTo>
                      <a:pt x="41" y="35"/>
                      <a:pt x="41" y="37"/>
                      <a:pt x="41" y="39"/>
                    </a:cubicBezTo>
                    <a:cubicBezTo>
                      <a:pt x="40" y="39"/>
                      <a:pt x="40" y="40"/>
                      <a:pt x="40" y="40"/>
                    </a:cubicBezTo>
                    <a:cubicBezTo>
                      <a:pt x="40" y="42"/>
                      <a:pt x="40" y="40"/>
                      <a:pt x="40" y="42"/>
                    </a:cubicBezTo>
                    <a:cubicBezTo>
                      <a:pt x="40" y="44"/>
                      <a:pt x="40" y="43"/>
                      <a:pt x="40" y="45"/>
                    </a:cubicBezTo>
                    <a:cubicBezTo>
                      <a:pt x="41" y="46"/>
                      <a:pt x="40" y="47"/>
                      <a:pt x="41" y="49"/>
                    </a:cubicBezTo>
                    <a:cubicBezTo>
                      <a:pt x="41" y="49"/>
                      <a:pt x="41" y="51"/>
                      <a:pt x="41" y="50"/>
                    </a:cubicBezTo>
                    <a:cubicBezTo>
                      <a:pt x="43" y="50"/>
                      <a:pt x="48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2" y="48"/>
                      <a:pt x="53" y="48"/>
                      <a:pt x="55" y="48"/>
                    </a:cubicBezTo>
                    <a:cubicBezTo>
                      <a:pt x="57" y="48"/>
                      <a:pt x="57" y="49"/>
                      <a:pt x="60" y="51"/>
                    </a:cubicBezTo>
                    <a:cubicBezTo>
                      <a:pt x="61" y="52"/>
                      <a:pt x="62" y="54"/>
                      <a:pt x="62" y="55"/>
                    </a:cubicBezTo>
                    <a:cubicBezTo>
                      <a:pt x="62" y="55"/>
                      <a:pt x="62" y="55"/>
                      <a:pt x="63" y="55"/>
                    </a:cubicBezTo>
                    <a:cubicBezTo>
                      <a:pt x="63" y="56"/>
                      <a:pt x="63" y="57"/>
                      <a:pt x="64" y="58"/>
                    </a:cubicBezTo>
                    <a:cubicBezTo>
                      <a:pt x="64" y="59"/>
                      <a:pt x="64" y="59"/>
                      <a:pt x="64" y="60"/>
                    </a:cubicBezTo>
                    <a:cubicBezTo>
                      <a:pt x="64" y="61"/>
                      <a:pt x="63" y="61"/>
                      <a:pt x="63" y="62"/>
                    </a:cubicBezTo>
                    <a:cubicBezTo>
                      <a:pt x="62" y="64"/>
                      <a:pt x="63" y="64"/>
                      <a:pt x="62" y="66"/>
                    </a:cubicBezTo>
                    <a:cubicBezTo>
                      <a:pt x="61" y="66"/>
                      <a:pt x="61" y="70"/>
                      <a:pt x="61" y="70"/>
                    </a:cubicBezTo>
                    <a:cubicBezTo>
                      <a:pt x="61" y="70"/>
                      <a:pt x="61" y="70"/>
                      <a:pt x="61" y="71"/>
                    </a:cubicBezTo>
                    <a:cubicBezTo>
                      <a:pt x="61" y="72"/>
                      <a:pt x="62" y="73"/>
                      <a:pt x="62" y="75"/>
                    </a:cubicBezTo>
                    <a:cubicBezTo>
                      <a:pt x="63" y="77"/>
                      <a:pt x="62" y="79"/>
                      <a:pt x="61" y="80"/>
                    </a:cubicBezTo>
                    <a:cubicBezTo>
                      <a:pt x="60" y="81"/>
                      <a:pt x="60" y="81"/>
                      <a:pt x="60" y="82"/>
                    </a:cubicBezTo>
                    <a:cubicBezTo>
                      <a:pt x="58" y="82"/>
                      <a:pt x="58" y="83"/>
                      <a:pt x="58" y="83"/>
                    </a:cubicBezTo>
                    <a:cubicBezTo>
                      <a:pt x="57" y="83"/>
                      <a:pt x="56" y="83"/>
                      <a:pt x="56" y="84"/>
                    </a:cubicBezTo>
                    <a:cubicBezTo>
                      <a:pt x="54" y="84"/>
                      <a:pt x="51" y="84"/>
                      <a:pt x="50" y="85"/>
                    </a:cubicBezTo>
                    <a:cubicBezTo>
                      <a:pt x="50" y="89"/>
                      <a:pt x="50" y="93"/>
                      <a:pt x="50" y="97"/>
                    </a:cubicBezTo>
                    <a:cubicBezTo>
                      <a:pt x="50" y="97"/>
                      <a:pt x="49" y="98"/>
                      <a:pt x="49" y="99"/>
                    </a:cubicBezTo>
                    <a:cubicBezTo>
                      <a:pt x="49" y="99"/>
                      <a:pt x="49" y="100"/>
                      <a:pt x="49" y="100"/>
                    </a:cubicBezTo>
                    <a:cubicBezTo>
                      <a:pt x="49" y="101"/>
                      <a:pt x="48" y="102"/>
                      <a:pt x="48" y="102"/>
                    </a:cubicBezTo>
                    <a:cubicBezTo>
                      <a:pt x="48" y="103"/>
                      <a:pt x="48" y="103"/>
                      <a:pt x="47" y="104"/>
                    </a:cubicBezTo>
                    <a:cubicBezTo>
                      <a:pt x="47" y="105"/>
                      <a:pt x="46" y="107"/>
                      <a:pt x="45" y="108"/>
                    </a:cubicBezTo>
                    <a:cubicBezTo>
                      <a:pt x="44" y="109"/>
                      <a:pt x="44" y="109"/>
                      <a:pt x="43" y="110"/>
                    </a:cubicBezTo>
                    <a:cubicBezTo>
                      <a:pt x="42" y="111"/>
                      <a:pt x="41" y="111"/>
                      <a:pt x="41" y="112"/>
                    </a:cubicBezTo>
                    <a:cubicBezTo>
                      <a:pt x="40" y="113"/>
                      <a:pt x="39" y="113"/>
                      <a:pt x="38" y="114"/>
                    </a:cubicBezTo>
                    <a:cubicBezTo>
                      <a:pt x="37" y="114"/>
                      <a:pt x="35" y="114"/>
                      <a:pt x="34" y="115"/>
                    </a:cubicBezTo>
                    <a:cubicBezTo>
                      <a:pt x="33" y="115"/>
                      <a:pt x="32" y="115"/>
                      <a:pt x="31" y="115"/>
                    </a:cubicBezTo>
                    <a:cubicBezTo>
                      <a:pt x="30" y="114"/>
                      <a:pt x="29" y="114"/>
                      <a:pt x="28" y="114"/>
                    </a:cubicBezTo>
                    <a:cubicBezTo>
                      <a:pt x="27" y="114"/>
                      <a:pt x="26" y="113"/>
                      <a:pt x="26" y="113"/>
                    </a:cubicBezTo>
                    <a:cubicBezTo>
                      <a:pt x="25" y="112"/>
                      <a:pt x="25" y="112"/>
                      <a:pt x="24" y="112"/>
                    </a:cubicBezTo>
                    <a:cubicBezTo>
                      <a:pt x="23" y="111"/>
                      <a:pt x="22" y="111"/>
                      <a:pt x="20" y="111"/>
                    </a:cubicBezTo>
                    <a:cubicBezTo>
                      <a:pt x="20" y="111"/>
                      <a:pt x="20" y="110"/>
                      <a:pt x="19" y="110"/>
                    </a:cubicBezTo>
                    <a:cubicBezTo>
                      <a:pt x="18" y="110"/>
                      <a:pt x="18" y="110"/>
                      <a:pt x="17" y="110"/>
                    </a:cubicBezTo>
                    <a:cubicBezTo>
                      <a:pt x="16" y="110"/>
                      <a:pt x="15" y="110"/>
                      <a:pt x="15" y="110"/>
                    </a:cubicBezTo>
                    <a:cubicBezTo>
                      <a:pt x="15" y="110"/>
                      <a:pt x="15" y="110"/>
                      <a:pt x="15" y="110"/>
                    </a:cubicBezTo>
                    <a:cubicBezTo>
                      <a:pt x="13" y="110"/>
                      <a:pt x="11" y="110"/>
                      <a:pt x="10" y="110"/>
                    </a:cubicBezTo>
                    <a:cubicBezTo>
                      <a:pt x="9" y="110"/>
                      <a:pt x="8" y="109"/>
                      <a:pt x="7" y="109"/>
                    </a:cubicBezTo>
                    <a:cubicBezTo>
                      <a:pt x="7" y="109"/>
                      <a:pt x="6" y="108"/>
                      <a:pt x="6" y="108"/>
                    </a:cubicBezTo>
                    <a:cubicBezTo>
                      <a:pt x="4" y="105"/>
                      <a:pt x="5" y="104"/>
                      <a:pt x="5" y="102"/>
                    </a:cubicBezTo>
                    <a:cubicBezTo>
                      <a:pt x="5" y="101"/>
                      <a:pt x="5" y="100"/>
                      <a:pt x="6" y="100"/>
                    </a:cubicBezTo>
                    <a:cubicBezTo>
                      <a:pt x="6" y="98"/>
                      <a:pt x="7" y="97"/>
                      <a:pt x="8" y="96"/>
                    </a:cubicBezTo>
                    <a:cubicBezTo>
                      <a:pt x="9" y="94"/>
                      <a:pt x="11" y="94"/>
                      <a:pt x="12" y="93"/>
                    </a:cubicBezTo>
                    <a:cubicBezTo>
                      <a:pt x="14" y="92"/>
                      <a:pt x="13" y="92"/>
                      <a:pt x="15" y="92"/>
                    </a:cubicBezTo>
                    <a:cubicBezTo>
                      <a:pt x="16" y="91"/>
                      <a:pt x="18" y="90"/>
                      <a:pt x="19" y="89"/>
                    </a:cubicBezTo>
                    <a:cubicBezTo>
                      <a:pt x="20" y="89"/>
                      <a:pt x="20" y="88"/>
                      <a:pt x="21" y="88"/>
                    </a:cubicBezTo>
                    <a:cubicBezTo>
                      <a:pt x="21" y="87"/>
                      <a:pt x="22" y="87"/>
                      <a:pt x="22" y="87"/>
                    </a:cubicBezTo>
                    <a:cubicBezTo>
                      <a:pt x="23" y="86"/>
                      <a:pt x="23" y="86"/>
                      <a:pt x="24" y="86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4" y="85"/>
                      <a:pt x="24" y="85"/>
                      <a:pt x="24" y="84"/>
                    </a:cubicBezTo>
                    <a:cubicBezTo>
                      <a:pt x="24" y="84"/>
                      <a:pt x="24" y="84"/>
                      <a:pt x="24" y="83"/>
                    </a:cubicBezTo>
                    <a:cubicBezTo>
                      <a:pt x="22" y="83"/>
                      <a:pt x="21" y="82"/>
                      <a:pt x="20" y="82"/>
                    </a:cubicBezTo>
                    <a:cubicBezTo>
                      <a:pt x="20" y="81"/>
                      <a:pt x="19" y="81"/>
                      <a:pt x="18" y="81"/>
                    </a:cubicBezTo>
                    <a:cubicBezTo>
                      <a:pt x="18" y="81"/>
                      <a:pt x="18" y="79"/>
                      <a:pt x="18" y="79"/>
                    </a:cubicBezTo>
                    <a:cubicBezTo>
                      <a:pt x="16" y="79"/>
                      <a:pt x="16" y="77"/>
                      <a:pt x="15" y="77"/>
                    </a:cubicBezTo>
                    <a:cubicBezTo>
                      <a:pt x="14" y="77"/>
                      <a:pt x="14" y="77"/>
                      <a:pt x="13" y="76"/>
                    </a:cubicBezTo>
                    <a:cubicBezTo>
                      <a:pt x="13" y="76"/>
                      <a:pt x="12" y="76"/>
                      <a:pt x="11" y="76"/>
                    </a:cubicBezTo>
                    <a:cubicBezTo>
                      <a:pt x="11" y="76"/>
                      <a:pt x="10" y="76"/>
                      <a:pt x="9" y="76"/>
                    </a:cubicBezTo>
                    <a:cubicBezTo>
                      <a:pt x="7" y="75"/>
                      <a:pt x="8" y="75"/>
                      <a:pt x="7" y="74"/>
                    </a:cubicBezTo>
                    <a:cubicBezTo>
                      <a:pt x="6" y="74"/>
                      <a:pt x="6" y="73"/>
                      <a:pt x="6" y="72"/>
                    </a:cubicBezTo>
                    <a:cubicBezTo>
                      <a:pt x="6" y="71"/>
                      <a:pt x="6" y="70"/>
                      <a:pt x="6" y="69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6" y="66"/>
                      <a:pt x="8" y="64"/>
                      <a:pt x="8" y="63"/>
                    </a:cubicBezTo>
                    <a:cubicBezTo>
                      <a:pt x="8" y="63"/>
                      <a:pt x="9" y="62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9" y="61"/>
                      <a:pt x="10" y="61"/>
                      <a:pt x="10" y="60"/>
                    </a:cubicBezTo>
                    <a:cubicBezTo>
                      <a:pt x="11" y="59"/>
                      <a:pt x="11" y="58"/>
                      <a:pt x="12" y="58"/>
                    </a:cubicBezTo>
                    <a:cubicBezTo>
                      <a:pt x="13" y="57"/>
                      <a:pt x="13" y="57"/>
                      <a:pt x="14" y="57"/>
                    </a:cubicBezTo>
                    <a:cubicBezTo>
                      <a:pt x="16" y="57"/>
                      <a:pt x="17" y="57"/>
                      <a:pt x="18" y="57"/>
                    </a:cubicBezTo>
                    <a:cubicBezTo>
                      <a:pt x="19" y="56"/>
                      <a:pt x="20" y="56"/>
                      <a:pt x="21" y="56"/>
                    </a:cubicBezTo>
                    <a:cubicBezTo>
                      <a:pt x="21" y="55"/>
                      <a:pt x="20" y="54"/>
                      <a:pt x="21" y="54"/>
                    </a:cubicBezTo>
                    <a:cubicBezTo>
                      <a:pt x="21" y="53"/>
                      <a:pt x="20" y="53"/>
                      <a:pt x="21" y="52"/>
                    </a:cubicBezTo>
                    <a:cubicBezTo>
                      <a:pt x="20" y="51"/>
                      <a:pt x="20" y="51"/>
                      <a:pt x="20" y="50"/>
                    </a:cubicBezTo>
                    <a:cubicBezTo>
                      <a:pt x="20" y="49"/>
                      <a:pt x="20" y="46"/>
                      <a:pt x="2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" name="Freeform 9"/>
              <p:cNvSpPr/>
              <p:nvPr/>
            </p:nvSpPr>
            <p:spPr bwMode="auto">
              <a:xfrm>
                <a:off x="5576888" y="2940050"/>
                <a:ext cx="255588" cy="192088"/>
              </a:xfrm>
              <a:custGeom>
                <a:avLst/>
                <a:gdLst>
                  <a:gd name="T0" fmla="*/ 11 w 68"/>
                  <a:gd name="T1" fmla="*/ 42 h 51"/>
                  <a:gd name="T2" fmla="*/ 16 w 68"/>
                  <a:gd name="T3" fmla="*/ 36 h 51"/>
                  <a:gd name="T4" fmla="*/ 21 w 68"/>
                  <a:gd name="T5" fmla="*/ 30 h 51"/>
                  <a:gd name="T6" fmla="*/ 22 w 68"/>
                  <a:gd name="T7" fmla="*/ 28 h 51"/>
                  <a:gd name="T8" fmla="*/ 23 w 68"/>
                  <a:gd name="T9" fmla="*/ 26 h 51"/>
                  <a:gd name="T10" fmla="*/ 20 w 68"/>
                  <a:gd name="T11" fmla="*/ 26 h 51"/>
                  <a:gd name="T12" fmla="*/ 17 w 68"/>
                  <a:gd name="T13" fmla="*/ 27 h 51"/>
                  <a:gd name="T14" fmla="*/ 15 w 68"/>
                  <a:gd name="T15" fmla="*/ 28 h 51"/>
                  <a:gd name="T16" fmla="*/ 10 w 68"/>
                  <a:gd name="T17" fmla="*/ 30 h 51"/>
                  <a:gd name="T18" fmla="*/ 6 w 68"/>
                  <a:gd name="T19" fmla="*/ 32 h 51"/>
                  <a:gd name="T20" fmla="*/ 2 w 68"/>
                  <a:gd name="T21" fmla="*/ 27 h 51"/>
                  <a:gd name="T22" fmla="*/ 1 w 68"/>
                  <a:gd name="T23" fmla="*/ 22 h 51"/>
                  <a:gd name="T24" fmla="*/ 0 w 68"/>
                  <a:gd name="T25" fmla="*/ 17 h 51"/>
                  <a:gd name="T26" fmla="*/ 4 w 68"/>
                  <a:gd name="T27" fmla="*/ 11 h 51"/>
                  <a:gd name="T28" fmla="*/ 5 w 68"/>
                  <a:gd name="T29" fmla="*/ 10 h 51"/>
                  <a:gd name="T30" fmla="*/ 7 w 68"/>
                  <a:gd name="T31" fmla="*/ 9 h 51"/>
                  <a:gd name="T32" fmla="*/ 15 w 68"/>
                  <a:gd name="T33" fmla="*/ 6 h 51"/>
                  <a:gd name="T34" fmla="*/ 29 w 68"/>
                  <a:gd name="T35" fmla="*/ 2 h 51"/>
                  <a:gd name="T36" fmla="*/ 35 w 68"/>
                  <a:gd name="T37" fmla="*/ 2 h 51"/>
                  <a:gd name="T38" fmla="*/ 44 w 68"/>
                  <a:gd name="T39" fmla="*/ 1 h 51"/>
                  <a:gd name="T40" fmla="*/ 57 w 68"/>
                  <a:gd name="T41" fmla="*/ 1 h 51"/>
                  <a:gd name="T42" fmla="*/ 59 w 68"/>
                  <a:gd name="T43" fmla="*/ 3 h 51"/>
                  <a:gd name="T44" fmla="*/ 60 w 68"/>
                  <a:gd name="T45" fmla="*/ 3 h 51"/>
                  <a:gd name="T46" fmla="*/ 64 w 68"/>
                  <a:gd name="T47" fmla="*/ 4 h 51"/>
                  <a:gd name="T48" fmla="*/ 68 w 68"/>
                  <a:gd name="T49" fmla="*/ 10 h 51"/>
                  <a:gd name="T50" fmla="*/ 68 w 68"/>
                  <a:gd name="T51" fmla="*/ 16 h 51"/>
                  <a:gd name="T52" fmla="*/ 66 w 68"/>
                  <a:gd name="T53" fmla="*/ 20 h 51"/>
                  <a:gd name="T54" fmla="*/ 64 w 68"/>
                  <a:gd name="T55" fmla="*/ 24 h 51"/>
                  <a:gd name="T56" fmla="*/ 61 w 68"/>
                  <a:gd name="T57" fmla="*/ 26 h 51"/>
                  <a:gd name="T58" fmla="*/ 56 w 68"/>
                  <a:gd name="T59" fmla="*/ 26 h 51"/>
                  <a:gd name="T60" fmla="*/ 53 w 68"/>
                  <a:gd name="T61" fmla="*/ 27 h 51"/>
                  <a:gd name="T62" fmla="*/ 46 w 68"/>
                  <a:gd name="T63" fmla="*/ 28 h 51"/>
                  <a:gd name="T64" fmla="*/ 43 w 68"/>
                  <a:gd name="T65" fmla="*/ 31 h 51"/>
                  <a:gd name="T66" fmla="*/ 37 w 68"/>
                  <a:gd name="T67" fmla="*/ 35 h 51"/>
                  <a:gd name="T68" fmla="*/ 31 w 68"/>
                  <a:gd name="T69" fmla="*/ 39 h 51"/>
                  <a:gd name="T70" fmla="*/ 28 w 68"/>
                  <a:gd name="T71" fmla="*/ 43 h 51"/>
                  <a:gd name="T72" fmla="*/ 23 w 68"/>
                  <a:gd name="T73" fmla="*/ 46 h 51"/>
                  <a:gd name="T74" fmla="*/ 21 w 68"/>
                  <a:gd name="T75" fmla="*/ 48 h 51"/>
                  <a:gd name="T76" fmla="*/ 17 w 68"/>
                  <a:gd name="T77" fmla="*/ 50 h 51"/>
                  <a:gd name="T78" fmla="*/ 11 w 68"/>
                  <a:gd name="T79" fmla="*/ 49 h 51"/>
                  <a:gd name="T80" fmla="*/ 10 w 68"/>
                  <a:gd name="T81" fmla="*/ 4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8" h="51">
                    <a:moveTo>
                      <a:pt x="10" y="44"/>
                    </a:moveTo>
                    <a:cubicBezTo>
                      <a:pt x="11" y="43"/>
                      <a:pt x="10" y="43"/>
                      <a:pt x="11" y="42"/>
                    </a:cubicBezTo>
                    <a:cubicBezTo>
                      <a:pt x="13" y="40"/>
                      <a:pt x="13" y="39"/>
                      <a:pt x="13" y="39"/>
                    </a:cubicBezTo>
                    <a:cubicBezTo>
                      <a:pt x="15" y="38"/>
                      <a:pt x="15" y="37"/>
                      <a:pt x="16" y="36"/>
                    </a:cubicBezTo>
                    <a:cubicBezTo>
                      <a:pt x="17" y="35"/>
                      <a:pt x="18" y="34"/>
                      <a:pt x="20" y="32"/>
                    </a:cubicBezTo>
                    <a:cubicBezTo>
                      <a:pt x="20" y="31"/>
                      <a:pt x="21" y="30"/>
                      <a:pt x="21" y="30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2" y="29"/>
                      <a:pt x="22" y="28"/>
                      <a:pt x="22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3" y="27"/>
                      <a:pt x="23" y="27"/>
                      <a:pt x="23" y="26"/>
                    </a:cubicBezTo>
                    <a:cubicBezTo>
                      <a:pt x="24" y="25"/>
                      <a:pt x="25" y="25"/>
                      <a:pt x="25" y="25"/>
                    </a:cubicBezTo>
                    <a:cubicBezTo>
                      <a:pt x="24" y="25"/>
                      <a:pt x="21" y="25"/>
                      <a:pt x="20" y="26"/>
                    </a:cubicBezTo>
                    <a:cubicBezTo>
                      <a:pt x="20" y="26"/>
                      <a:pt x="20" y="26"/>
                      <a:pt x="19" y="26"/>
                    </a:cubicBezTo>
                    <a:cubicBezTo>
                      <a:pt x="18" y="27"/>
                      <a:pt x="18" y="27"/>
                      <a:pt x="17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5" y="27"/>
                      <a:pt x="15" y="28"/>
                      <a:pt x="15" y="28"/>
                    </a:cubicBezTo>
                    <a:cubicBezTo>
                      <a:pt x="14" y="28"/>
                      <a:pt x="13" y="29"/>
                      <a:pt x="12" y="29"/>
                    </a:cubicBezTo>
                    <a:cubicBezTo>
                      <a:pt x="12" y="30"/>
                      <a:pt x="10" y="30"/>
                      <a:pt x="10" y="30"/>
                    </a:cubicBezTo>
                    <a:cubicBezTo>
                      <a:pt x="9" y="31"/>
                      <a:pt x="9" y="31"/>
                      <a:pt x="8" y="32"/>
                    </a:cubicBezTo>
                    <a:cubicBezTo>
                      <a:pt x="7" y="32"/>
                      <a:pt x="6" y="32"/>
                      <a:pt x="6" y="32"/>
                    </a:cubicBezTo>
                    <a:cubicBezTo>
                      <a:pt x="4" y="31"/>
                      <a:pt x="5" y="31"/>
                      <a:pt x="4" y="31"/>
                    </a:cubicBezTo>
                    <a:cubicBezTo>
                      <a:pt x="3" y="29"/>
                      <a:pt x="3" y="28"/>
                      <a:pt x="2" y="27"/>
                    </a:cubicBezTo>
                    <a:cubicBezTo>
                      <a:pt x="2" y="27"/>
                      <a:pt x="2" y="26"/>
                      <a:pt x="2" y="25"/>
                    </a:cubicBezTo>
                    <a:cubicBezTo>
                      <a:pt x="1" y="24"/>
                      <a:pt x="1" y="23"/>
                      <a:pt x="1" y="22"/>
                    </a:cubicBezTo>
                    <a:cubicBezTo>
                      <a:pt x="1" y="22"/>
                      <a:pt x="0" y="21"/>
                      <a:pt x="0" y="20"/>
                    </a:cubicBezTo>
                    <a:cubicBezTo>
                      <a:pt x="0" y="19"/>
                      <a:pt x="0" y="18"/>
                      <a:pt x="0" y="17"/>
                    </a:cubicBezTo>
                    <a:cubicBezTo>
                      <a:pt x="1" y="17"/>
                      <a:pt x="1" y="16"/>
                      <a:pt x="1" y="16"/>
                    </a:cubicBezTo>
                    <a:cubicBezTo>
                      <a:pt x="1" y="14"/>
                      <a:pt x="3" y="13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0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9"/>
                    </a:cubicBezTo>
                    <a:cubicBezTo>
                      <a:pt x="7" y="9"/>
                      <a:pt x="7" y="10"/>
                      <a:pt x="7" y="9"/>
                    </a:cubicBezTo>
                    <a:cubicBezTo>
                      <a:pt x="9" y="9"/>
                      <a:pt x="11" y="7"/>
                      <a:pt x="14" y="7"/>
                    </a:cubicBezTo>
                    <a:cubicBezTo>
                      <a:pt x="14" y="6"/>
                      <a:pt x="15" y="6"/>
                      <a:pt x="15" y="6"/>
                    </a:cubicBezTo>
                    <a:cubicBezTo>
                      <a:pt x="16" y="6"/>
                      <a:pt x="17" y="5"/>
                      <a:pt x="18" y="5"/>
                    </a:cubicBezTo>
                    <a:cubicBezTo>
                      <a:pt x="21" y="3"/>
                      <a:pt x="25" y="2"/>
                      <a:pt x="29" y="2"/>
                    </a:cubicBezTo>
                    <a:cubicBezTo>
                      <a:pt x="30" y="2"/>
                      <a:pt x="31" y="2"/>
                      <a:pt x="31" y="2"/>
                    </a:cubicBezTo>
                    <a:cubicBezTo>
                      <a:pt x="33" y="2"/>
                      <a:pt x="34" y="2"/>
                      <a:pt x="35" y="2"/>
                    </a:cubicBezTo>
                    <a:cubicBezTo>
                      <a:pt x="36" y="2"/>
                      <a:pt x="36" y="1"/>
                      <a:pt x="37" y="1"/>
                    </a:cubicBezTo>
                    <a:cubicBezTo>
                      <a:pt x="39" y="1"/>
                      <a:pt x="42" y="1"/>
                      <a:pt x="44" y="1"/>
                    </a:cubicBezTo>
                    <a:cubicBezTo>
                      <a:pt x="45" y="0"/>
                      <a:pt x="51" y="0"/>
                      <a:pt x="54" y="0"/>
                    </a:cubicBezTo>
                    <a:cubicBezTo>
                      <a:pt x="55" y="0"/>
                      <a:pt x="56" y="0"/>
                      <a:pt x="57" y="1"/>
                    </a:cubicBezTo>
                    <a:cubicBezTo>
                      <a:pt x="57" y="1"/>
                      <a:pt x="58" y="2"/>
                      <a:pt x="59" y="2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60" y="3"/>
                      <a:pt x="60" y="3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1" y="3"/>
                      <a:pt x="62" y="4"/>
                      <a:pt x="64" y="4"/>
                    </a:cubicBezTo>
                    <a:cubicBezTo>
                      <a:pt x="64" y="5"/>
                      <a:pt x="65" y="5"/>
                      <a:pt x="65" y="5"/>
                    </a:cubicBezTo>
                    <a:cubicBezTo>
                      <a:pt x="66" y="7"/>
                      <a:pt x="67" y="9"/>
                      <a:pt x="68" y="10"/>
                    </a:cubicBezTo>
                    <a:cubicBezTo>
                      <a:pt x="68" y="11"/>
                      <a:pt x="68" y="12"/>
                      <a:pt x="68" y="12"/>
                    </a:cubicBezTo>
                    <a:cubicBezTo>
                      <a:pt x="68" y="14"/>
                      <a:pt x="68" y="15"/>
                      <a:pt x="68" y="16"/>
                    </a:cubicBezTo>
                    <a:cubicBezTo>
                      <a:pt x="68" y="17"/>
                      <a:pt x="68" y="17"/>
                      <a:pt x="68" y="18"/>
                    </a:cubicBezTo>
                    <a:cubicBezTo>
                      <a:pt x="68" y="18"/>
                      <a:pt x="67" y="19"/>
                      <a:pt x="66" y="20"/>
                    </a:cubicBezTo>
                    <a:cubicBezTo>
                      <a:pt x="66" y="21"/>
                      <a:pt x="65" y="21"/>
                      <a:pt x="65" y="22"/>
                    </a:cubicBezTo>
                    <a:cubicBezTo>
                      <a:pt x="64" y="23"/>
                      <a:pt x="64" y="23"/>
                      <a:pt x="64" y="24"/>
                    </a:cubicBezTo>
                    <a:cubicBezTo>
                      <a:pt x="63" y="24"/>
                      <a:pt x="63" y="25"/>
                      <a:pt x="63" y="25"/>
                    </a:cubicBezTo>
                    <a:cubicBezTo>
                      <a:pt x="62" y="26"/>
                      <a:pt x="61" y="26"/>
                      <a:pt x="61" y="26"/>
                    </a:cubicBezTo>
                    <a:cubicBezTo>
                      <a:pt x="59" y="26"/>
                      <a:pt x="59" y="26"/>
                      <a:pt x="58" y="26"/>
                    </a:cubicBezTo>
                    <a:cubicBezTo>
                      <a:pt x="57" y="26"/>
                      <a:pt x="57" y="26"/>
                      <a:pt x="56" y="26"/>
                    </a:cubicBezTo>
                    <a:cubicBezTo>
                      <a:pt x="56" y="26"/>
                      <a:pt x="55" y="26"/>
                      <a:pt x="55" y="26"/>
                    </a:cubicBezTo>
                    <a:cubicBezTo>
                      <a:pt x="54" y="26"/>
                      <a:pt x="53" y="26"/>
                      <a:pt x="53" y="27"/>
                    </a:cubicBezTo>
                    <a:cubicBezTo>
                      <a:pt x="52" y="27"/>
                      <a:pt x="51" y="27"/>
                      <a:pt x="49" y="27"/>
                    </a:cubicBezTo>
                    <a:cubicBezTo>
                      <a:pt x="48" y="27"/>
                      <a:pt x="47" y="28"/>
                      <a:pt x="46" y="28"/>
                    </a:cubicBezTo>
                    <a:cubicBezTo>
                      <a:pt x="46" y="29"/>
                      <a:pt x="45" y="29"/>
                      <a:pt x="45" y="29"/>
                    </a:cubicBezTo>
                    <a:cubicBezTo>
                      <a:pt x="44" y="30"/>
                      <a:pt x="44" y="30"/>
                      <a:pt x="43" y="31"/>
                    </a:cubicBezTo>
                    <a:cubicBezTo>
                      <a:pt x="42" y="31"/>
                      <a:pt x="42" y="31"/>
                      <a:pt x="41" y="32"/>
                    </a:cubicBezTo>
                    <a:cubicBezTo>
                      <a:pt x="41" y="33"/>
                      <a:pt x="38" y="34"/>
                      <a:pt x="37" y="35"/>
                    </a:cubicBezTo>
                    <a:cubicBezTo>
                      <a:pt x="36" y="35"/>
                      <a:pt x="36" y="36"/>
                      <a:pt x="34" y="37"/>
                    </a:cubicBezTo>
                    <a:cubicBezTo>
                      <a:pt x="33" y="38"/>
                      <a:pt x="32" y="39"/>
                      <a:pt x="31" y="39"/>
                    </a:cubicBezTo>
                    <a:cubicBezTo>
                      <a:pt x="31" y="40"/>
                      <a:pt x="30" y="40"/>
                      <a:pt x="29" y="41"/>
                    </a:cubicBezTo>
                    <a:cubicBezTo>
                      <a:pt x="29" y="41"/>
                      <a:pt x="28" y="43"/>
                      <a:pt x="28" y="43"/>
                    </a:cubicBezTo>
                    <a:cubicBezTo>
                      <a:pt x="27" y="43"/>
                      <a:pt x="25" y="44"/>
                      <a:pt x="25" y="44"/>
                    </a:cubicBezTo>
                    <a:cubicBezTo>
                      <a:pt x="24" y="45"/>
                      <a:pt x="24" y="45"/>
                      <a:pt x="23" y="46"/>
                    </a:cubicBezTo>
                    <a:cubicBezTo>
                      <a:pt x="23" y="46"/>
                      <a:pt x="22" y="47"/>
                      <a:pt x="22" y="47"/>
                    </a:cubicBezTo>
                    <a:cubicBezTo>
                      <a:pt x="22" y="47"/>
                      <a:pt x="21" y="47"/>
                      <a:pt x="21" y="48"/>
                    </a:cubicBezTo>
                    <a:cubicBezTo>
                      <a:pt x="20" y="48"/>
                      <a:pt x="19" y="49"/>
                      <a:pt x="19" y="49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6" y="51"/>
                      <a:pt x="16" y="51"/>
                      <a:pt x="14" y="50"/>
                    </a:cubicBezTo>
                    <a:cubicBezTo>
                      <a:pt x="13" y="50"/>
                      <a:pt x="12" y="50"/>
                      <a:pt x="11" y="49"/>
                    </a:cubicBezTo>
                    <a:cubicBezTo>
                      <a:pt x="11" y="49"/>
                      <a:pt x="11" y="48"/>
                      <a:pt x="10" y="48"/>
                    </a:cubicBezTo>
                    <a:cubicBezTo>
                      <a:pt x="9" y="47"/>
                      <a:pt x="9" y="45"/>
                      <a:pt x="10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Freeform 10"/>
              <p:cNvSpPr/>
              <p:nvPr/>
            </p:nvSpPr>
            <p:spPr bwMode="auto">
              <a:xfrm>
                <a:off x="5456238" y="2997200"/>
                <a:ext cx="120650" cy="109538"/>
              </a:xfrm>
              <a:custGeom>
                <a:avLst/>
                <a:gdLst>
                  <a:gd name="T0" fmla="*/ 13 w 32"/>
                  <a:gd name="T1" fmla="*/ 29 h 29"/>
                  <a:gd name="T2" fmla="*/ 10 w 32"/>
                  <a:gd name="T3" fmla="*/ 28 h 29"/>
                  <a:gd name="T4" fmla="*/ 4 w 32"/>
                  <a:gd name="T5" fmla="*/ 25 h 29"/>
                  <a:gd name="T6" fmla="*/ 3 w 32"/>
                  <a:gd name="T7" fmla="*/ 23 h 29"/>
                  <a:gd name="T8" fmla="*/ 1 w 32"/>
                  <a:gd name="T9" fmla="*/ 19 h 29"/>
                  <a:gd name="T10" fmla="*/ 1 w 32"/>
                  <a:gd name="T11" fmla="*/ 19 h 29"/>
                  <a:gd name="T12" fmla="*/ 0 w 32"/>
                  <a:gd name="T13" fmla="*/ 12 h 29"/>
                  <a:gd name="T14" fmla="*/ 1 w 32"/>
                  <a:gd name="T15" fmla="*/ 10 h 29"/>
                  <a:gd name="T16" fmla="*/ 1 w 32"/>
                  <a:gd name="T17" fmla="*/ 9 h 29"/>
                  <a:gd name="T18" fmla="*/ 2 w 32"/>
                  <a:gd name="T19" fmla="*/ 6 h 29"/>
                  <a:gd name="T20" fmla="*/ 9 w 32"/>
                  <a:gd name="T21" fmla="*/ 1 h 29"/>
                  <a:gd name="T22" fmla="*/ 10 w 32"/>
                  <a:gd name="T23" fmla="*/ 0 h 29"/>
                  <a:gd name="T24" fmla="*/ 11 w 32"/>
                  <a:gd name="T25" fmla="*/ 0 h 29"/>
                  <a:gd name="T26" fmla="*/ 14 w 32"/>
                  <a:gd name="T27" fmla="*/ 0 h 29"/>
                  <a:gd name="T28" fmla="*/ 15 w 32"/>
                  <a:gd name="T29" fmla="*/ 0 h 29"/>
                  <a:gd name="T30" fmla="*/ 20 w 32"/>
                  <a:gd name="T31" fmla="*/ 2 h 29"/>
                  <a:gd name="T32" fmla="*/ 25 w 32"/>
                  <a:gd name="T33" fmla="*/ 7 h 29"/>
                  <a:gd name="T34" fmla="*/ 27 w 32"/>
                  <a:gd name="T35" fmla="*/ 9 h 29"/>
                  <a:gd name="T36" fmla="*/ 27 w 32"/>
                  <a:gd name="T37" fmla="*/ 9 h 29"/>
                  <a:gd name="T38" fmla="*/ 29 w 32"/>
                  <a:gd name="T39" fmla="*/ 12 h 29"/>
                  <a:gd name="T40" fmla="*/ 30 w 32"/>
                  <a:gd name="T41" fmla="*/ 13 h 29"/>
                  <a:gd name="T42" fmla="*/ 32 w 32"/>
                  <a:gd name="T43" fmla="*/ 17 h 29"/>
                  <a:gd name="T44" fmla="*/ 32 w 32"/>
                  <a:gd name="T45" fmla="*/ 19 h 29"/>
                  <a:gd name="T46" fmla="*/ 29 w 32"/>
                  <a:gd name="T47" fmla="*/ 23 h 29"/>
                  <a:gd name="T48" fmla="*/ 20 w 32"/>
                  <a:gd name="T49" fmla="*/ 28 h 29"/>
                  <a:gd name="T50" fmla="*/ 16 w 32"/>
                  <a:gd name="T51" fmla="*/ 29 h 29"/>
                  <a:gd name="T52" fmla="*/ 13 w 32"/>
                  <a:gd name="T5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" h="29">
                    <a:moveTo>
                      <a:pt x="13" y="29"/>
                    </a:moveTo>
                    <a:cubicBezTo>
                      <a:pt x="11" y="29"/>
                      <a:pt x="10" y="29"/>
                      <a:pt x="10" y="28"/>
                    </a:cubicBezTo>
                    <a:cubicBezTo>
                      <a:pt x="8" y="27"/>
                      <a:pt x="6" y="26"/>
                      <a:pt x="4" y="25"/>
                    </a:cubicBezTo>
                    <a:cubicBezTo>
                      <a:pt x="4" y="25"/>
                      <a:pt x="3" y="24"/>
                      <a:pt x="3" y="23"/>
                    </a:cubicBezTo>
                    <a:cubicBezTo>
                      <a:pt x="2" y="22"/>
                      <a:pt x="1" y="20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7"/>
                      <a:pt x="0" y="13"/>
                      <a:pt x="0" y="12"/>
                    </a:cubicBezTo>
                    <a:cubicBezTo>
                      <a:pt x="0" y="11"/>
                      <a:pt x="0" y="10"/>
                      <a:pt x="1" y="10"/>
                    </a:cubicBezTo>
                    <a:cubicBezTo>
                      <a:pt x="1" y="10"/>
                      <a:pt x="1" y="9"/>
                      <a:pt x="1" y="9"/>
                    </a:cubicBezTo>
                    <a:cubicBezTo>
                      <a:pt x="1" y="8"/>
                      <a:pt x="2" y="7"/>
                      <a:pt x="2" y="6"/>
                    </a:cubicBezTo>
                    <a:cubicBezTo>
                      <a:pt x="4" y="3"/>
                      <a:pt x="6" y="3"/>
                      <a:pt x="9" y="1"/>
                    </a:cubicBezTo>
                    <a:cubicBezTo>
                      <a:pt x="9" y="1"/>
                      <a:pt x="10" y="0"/>
                      <a:pt x="10" y="0"/>
                    </a:cubicBezTo>
                    <a:cubicBezTo>
                      <a:pt x="10" y="0"/>
                      <a:pt x="10" y="0"/>
                      <a:pt x="11" y="0"/>
                    </a:cubicBezTo>
                    <a:cubicBezTo>
                      <a:pt x="12" y="0"/>
                      <a:pt x="13" y="0"/>
                      <a:pt x="14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7" y="0"/>
                      <a:pt x="18" y="1"/>
                      <a:pt x="20" y="2"/>
                    </a:cubicBezTo>
                    <a:cubicBezTo>
                      <a:pt x="22" y="4"/>
                      <a:pt x="23" y="5"/>
                      <a:pt x="25" y="7"/>
                    </a:cubicBezTo>
                    <a:cubicBezTo>
                      <a:pt x="25" y="7"/>
                      <a:pt x="26" y="8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8" y="10"/>
                      <a:pt x="28" y="11"/>
                      <a:pt x="29" y="12"/>
                    </a:cubicBezTo>
                    <a:cubicBezTo>
                      <a:pt x="29" y="13"/>
                      <a:pt x="29" y="13"/>
                      <a:pt x="30" y="13"/>
                    </a:cubicBezTo>
                    <a:cubicBezTo>
                      <a:pt x="30" y="14"/>
                      <a:pt x="31" y="14"/>
                      <a:pt x="32" y="17"/>
                    </a:cubicBezTo>
                    <a:cubicBezTo>
                      <a:pt x="31" y="17"/>
                      <a:pt x="32" y="18"/>
                      <a:pt x="32" y="19"/>
                    </a:cubicBezTo>
                    <a:cubicBezTo>
                      <a:pt x="31" y="19"/>
                      <a:pt x="32" y="22"/>
                      <a:pt x="29" y="23"/>
                    </a:cubicBezTo>
                    <a:cubicBezTo>
                      <a:pt x="26" y="23"/>
                      <a:pt x="22" y="27"/>
                      <a:pt x="20" y="28"/>
                    </a:cubicBezTo>
                    <a:cubicBezTo>
                      <a:pt x="18" y="29"/>
                      <a:pt x="17" y="29"/>
                      <a:pt x="16" y="29"/>
                    </a:cubicBezTo>
                    <a:cubicBezTo>
                      <a:pt x="15" y="29"/>
                      <a:pt x="14" y="29"/>
                      <a:pt x="13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" name="Freeform 11"/>
              <p:cNvSpPr/>
              <p:nvPr/>
            </p:nvSpPr>
            <p:spPr bwMode="auto">
              <a:xfrm>
                <a:off x="3522663" y="2879725"/>
                <a:ext cx="282575" cy="101600"/>
              </a:xfrm>
              <a:custGeom>
                <a:avLst/>
                <a:gdLst>
                  <a:gd name="T0" fmla="*/ 44 w 75"/>
                  <a:gd name="T1" fmla="*/ 27 h 27"/>
                  <a:gd name="T2" fmla="*/ 41 w 75"/>
                  <a:gd name="T3" fmla="*/ 27 h 27"/>
                  <a:gd name="T4" fmla="*/ 39 w 75"/>
                  <a:gd name="T5" fmla="*/ 26 h 27"/>
                  <a:gd name="T6" fmla="*/ 36 w 75"/>
                  <a:gd name="T7" fmla="*/ 26 h 27"/>
                  <a:gd name="T8" fmla="*/ 35 w 75"/>
                  <a:gd name="T9" fmla="*/ 25 h 27"/>
                  <a:gd name="T10" fmla="*/ 33 w 75"/>
                  <a:gd name="T11" fmla="*/ 25 h 27"/>
                  <a:gd name="T12" fmla="*/ 30 w 75"/>
                  <a:gd name="T13" fmla="*/ 25 h 27"/>
                  <a:gd name="T14" fmla="*/ 25 w 75"/>
                  <a:gd name="T15" fmla="*/ 26 h 27"/>
                  <a:gd name="T16" fmla="*/ 17 w 75"/>
                  <a:gd name="T17" fmla="*/ 26 h 27"/>
                  <a:gd name="T18" fmla="*/ 15 w 75"/>
                  <a:gd name="T19" fmla="*/ 27 h 27"/>
                  <a:gd name="T20" fmla="*/ 12 w 75"/>
                  <a:gd name="T21" fmla="*/ 26 h 27"/>
                  <a:gd name="T22" fmla="*/ 9 w 75"/>
                  <a:gd name="T23" fmla="*/ 25 h 27"/>
                  <a:gd name="T24" fmla="*/ 5 w 75"/>
                  <a:gd name="T25" fmla="*/ 24 h 27"/>
                  <a:gd name="T26" fmla="*/ 5 w 75"/>
                  <a:gd name="T27" fmla="*/ 24 h 27"/>
                  <a:gd name="T28" fmla="*/ 3 w 75"/>
                  <a:gd name="T29" fmla="*/ 23 h 27"/>
                  <a:gd name="T30" fmla="*/ 1 w 75"/>
                  <a:gd name="T31" fmla="*/ 21 h 27"/>
                  <a:gd name="T32" fmla="*/ 0 w 75"/>
                  <a:gd name="T33" fmla="*/ 18 h 27"/>
                  <a:gd name="T34" fmla="*/ 0 w 75"/>
                  <a:gd name="T35" fmla="*/ 16 h 27"/>
                  <a:gd name="T36" fmla="*/ 1 w 75"/>
                  <a:gd name="T37" fmla="*/ 14 h 27"/>
                  <a:gd name="T38" fmla="*/ 5 w 75"/>
                  <a:gd name="T39" fmla="*/ 10 h 27"/>
                  <a:gd name="T40" fmla="*/ 6 w 75"/>
                  <a:gd name="T41" fmla="*/ 9 h 27"/>
                  <a:gd name="T42" fmla="*/ 6 w 75"/>
                  <a:gd name="T43" fmla="*/ 9 h 27"/>
                  <a:gd name="T44" fmla="*/ 11 w 75"/>
                  <a:gd name="T45" fmla="*/ 7 h 27"/>
                  <a:gd name="T46" fmla="*/ 11 w 75"/>
                  <a:gd name="T47" fmla="*/ 7 h 27"/>
                  <a:gd name="T48" fmla="*/ 14 w 75"/>
                  <a:gd name="T49" fmla="*/ 6 h 27"/>
                  <a:gd name="T50" fmla="*/ 16 w 75"/>
                  <a:gd name="T51" fmla="*/ 5 h 27"/>
                  <a:gd name="T52" fmla="*/ 18 w 75"/>
                  <a:gd name="T53" fmla="*/ 5 h 27"/>
                  <a:gd name="T54" fmla="*/ 21 w 75"/>
                  <a:gd name="T55" fmla="*/ 4 h 27"/>
                  <a:gd name="T56" fmla="*/ 23 w 75"/>
                  <a:gd name="T57" fmla="*/ 4 h 27"/>
                  <a:gd name="T58" fmla="*/ 25 w 75"/>
                  <a:gd name="T59" fmla="*/ 3 h 27"/>
                  <a:gd name="T60" fmla="*/ 26 w 75"/>
                  <a:gd name="T61" fmla="*/ 3 h 27"/>
                  <a:gd name="T62" fmla="*/ 35 w 75"/>
                  <a:gd name="T63" fmla="*/ 3 h 27"/>
                  <a:gd name="T64" fmla="*/ 35 w 75"/>
                  <a:gd name="T65" fmla="*/ 3 h 27"/>
                  <a:gd name="T66" fmla="*/ 44 w 75"/>
                  <a:gd name="T67" fmla="*/ 2 h 27"/>
                  <a:gd name="T68" fmla="*/ 48 w 75"/>
                  <a:gd name="T69" fmla="*/ 1 h 27"/>
                  <a:gd name="T70" fmla="*/ 60 w 75"/>
                  <a:gd name="T71" fmla="*/ 0 h 27"/>
                  <a:gd name="T72" fmla="*/ 62 w 75"/>
                  <a:gd name="T73" fmla="*/ 1 h 27"/>
                  <a:gd name="T74" fmla="*/ 64 w 75"/>
                  <a:gd name="T75" fmla="*/ 1 h 27"/>
                  <a:gd name="T76" fmla="*/ 65 w 75"/>
                  <a:gd name="T77" fmla="*/ 1 h 27"/>
                  <a:gd name="T78" fmla="*/ 66 w 75"/>
                  <a:gd name="T79" fmla="*/ 1 h 27"/>
                  <a:gd name="T80" fmla="*/ 69 w 75"/>
                  <a:gd name="T81" fmla="*/ 2 h 27"/>
                  <a:gd name="T82" fmla="*/ 72 w 75"/>
                  <a:gd name="T83" fmla="*/ 4 h 27"/>
                  <a:gd name="T84" fmla="*/ 74 w 75"/>
                  <a:gd name="T85" fmla="*/ 6 h 27"/>
                  <a:gd name="T86" fmla="*/ 74 w 75"/>
                  <a:gd name="T87" fmla="*/ 9 h 27"/>
                  <a:gd name="T88" fmla="*/ 75 w 75"/>
                  <a:gd name="T89" fmla="*/ 12 h 27"/>
                  <a:gd name="T90" fmla="*/ 74 w 75"/>
                  <a:gd name="T91" fmla="*/ 14 h 27"/>
                  <a:gd name="T92" fmla="*/ 74 w 75"/>
                  <a:gd name="T93" fmla="*/ 15 h 27"/>
                  <a:gd name="T94" fmla="*/ 74 w 75"/>
                  <a:gd name="T95" fmla="*/ 16 h 27"/>
                  <a:gd name="T96" fmla="*/ 73 w 75"/>
                  <a:gd name="T97" fmla="*/ 17 h 27"/>
                  <a:gd name="T98" fmla="*/ 71 w 75"/>
                  <a:gd name="T99" fmla="*/ 19 h 27"/>
                  <a:gd name="T100" fmla="*/ 69 w 75"/>
                  <a:gd name="T101" fmla="*/ 21 h 27"/>
                  <a:gd name="T102" fmla="*/ 63 w 75"/>
                  <a:gd name="T103" fmla="*/ 22 h 27"/>
                  <a:gd name="T104" fmla="*/ 62 w 75"/>
                  <a:gd name="T105" fmla="*/ 23 h 27"/>
                  <a:gd name="T106" fmla="*/ 58 w 75"/>
                  <a:gd name="T107" fmla="*/ 24 h 27"/>
                  <a:gd name="T108" fmla="*/ 55 w 75"/>
                  <a:gd name="T109" fmla="*/ 25 h 27"/>
                  <a:gd name="T110" fmla="*/ 53 w 75"/>
                  <a:gd name="T111" fmla="*/ 26 h 27"/>
                  <a:gd name="T112" fmla="*/ 52 w 75"/>
                  <a:gd name="T113" fmla="*/ 26 h 27"/>
                  <a:gd name="T114" fmla="*/ 47 w 75"/>
                  <a:gd name="T115" fmla="*/ 27 h 27"/>
                  <a:gd name="T116" fmla="*/ 44 w 75"/>
                  <a:gd name="T11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" h="27">
                    <a:moveTo>
                      <a:pt x="44" y="27"/>
                    </a:moveTo>
                    <a:cubicBezTo>
                      <a:pt x="43" y="27"/>
                      <a:pt x="42" y="27"/>
                      <a:pt x="41" y="27"/>
                    </a:cubicBezTo>
                    <a:cubicBezTo>
                      <a:pt x="40" y="27"/>
                      <a:pt x="40" y="26"/>
                      <a:pt x="39" y="26"/>
                    </a:cubicBezTo>
                    <a:cubicBezTo>
                      <a:pt x="38" y="26"/>
                      <a:pt x="37" y="26"/>
                      <a:pt x="36" y="26"/>
                    </a:cubicBezTo>
                    <a:cubicBezTo>
                      <a:pt x="36" y="26"/>
                      <a:pt x="35" y="26"/>
                      <a:pt x="35" y="25"/>
                    </a:cubicBezTo>
                    <a:cubicBezTo>
                      <a:pt x="34" y="25"/>
                      <a:pt x="34" y="25"/>
                      <a:pt x="33" y="25"/>
                    </a:cubicBezTo>
                    <a:cubicBezTo>
                      <a:pt x="33" y="25"/>
                      <a:pt x="31" y="25"/>
                      <a:pt x="30" y="25"/>
                    </a:cubicBezTo>
                    <a:cubicBezTo>
                      <a:pt x="28" y="25"/>
                      <a:pt x="27" y="25"/>
                      <a:pt x="25" y="26"/>
                    </a:cubicBezTo>
                    <a:cubicBezTo>
                      <a:pt x="22" y="26"/>
                      <a:pt x="21" y="26"/>
                      <a:pt x="17" y="26"/>
                    </a:cubicBezTo>
                    <a:cubicBezTo>
                      <a:pt x="16" y="27"/>
                      <a:pt x="15" y="27"/>
                      <a:pt x="15" y="27"/>
                    </a:cubicBezTo>
                    <a:cubicBezTo>
                      <a:pt x="14" y="27"/>
                      <a:pt x="13" y="26"/>
                      <a:pt x="12" y="26"/>
                    </a:cubicBezTo>
                    <a:cubicBezTo>
                      <a:pt x="11" y="26"/>
                      <a:pt x="10" y="25"/>
                      <a:pt x="9" y="25"/>
                    </a:cubicBezTo>
                    <a:cubicBezTo>
                      <a:pt x="8" y="25"/>
                      <a:pt x="6" y="25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4" y="23"/>
                      <a:pt x="3" y="23"/>
                      <a:pt x="3" y="23"/>
                    </a:cubicBezTo>
                    <a:cubicBezTo>
                      <a:pt x="2" y="21"/>
                      <a:pt x="2" y="22"/>
                      <a:pt x="1" y="21"/>
                    </a:cubicBezTo>
                    <a:cubicBezTo>
                      <a:pt x="1" y="20"/>
                      <a:pt x="0" y="19"/>
                      <a:pt x="0" y="18"/>
                    </a:cubicBezTo>
                    <a:cubicBezTo>
                      <a:pt x="0" y="17"/>
                      <a:pt x="0" y="17"/>
                      <a:pt x="0" y="16"/>
                    </a:cubicBezTo>
                    <a:cubicBezTo>
                      <a:pt x="1" y="15"/>
                      <a:pt x="1" y="14"/>
                      <a:pt x="1" y="14"/>
                    </a:cubicBezTo>
                    <a:cubicBezTo>
                      <a:pt x="2" y="12"/>
                      <a:pt x="4" y="11"/>
                      <a:pt x="5" y="10"/>
                    </a:cubicBezTo>
                    <a:cubicBezTo>
                      <a:pt x="5" y="10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8" y="8"/>
                      <a:pt x="9" y="8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2" y="7"/>
                      <a:pt x="13" y="6"/>
                      <a:pt x="14" y="6"/>
                    </a:cubicBezTo>
                    <a:cubicBezTo>
                      <a:pt x="14" y="6"/>
                      <a:pt x="15" y="6"/>
                      <a:pt x="16" y="5"/>
                    </a:cubicBezTo>
                    <a:cubicBezTo>
                      <a:pt x="16" y="5"/>
                      <a:pt x="17" y="5"/>
                      <a:pt x="18" y="5"/>
                    </a:cubicBezTo>
                    <a:cubicBezTo>
                      <a:pt x="19" y="5"/>
                      <a:pt x="20" y="4"/>
                      <a:pt x="21" y="4"/>
                    </a:cubicBezTo>
                    <a:cubicBezTo>
                      <a:pt x="22" y="4"/>
                      <a:pt x="23" y="4"/>
                      <a:pt x="23" y="4"/>
                    </a:cubicBezTo>
                    <a:cubicBezTo>
                      <a:pt x="24" y="3"/>
                      <a:pt x="25" y="3"/>
                      <a:pt x="25" y="3"/>
                    </a:cubicBezTo>
                    <a:cubicBezTo>
                      <a:pt x="25" y="3"/>
                      <a:pt x="26" y="3"/>
                      <a:pt x="26" y="3"/>
                    </a:cubicBezTo>
                    <a:cubicBezTo>
                      <a:pt x="29" y="3"/>
                      <a:pt x="32" y="3"/>
                      <a:pt x="35" y="3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8" y="2"/>
                      <a:pt x="41" y="2"/>
                      <a:pt x="44" y="2"/>
                    </a:cubicBezTo>
                    <a:cubicBezTo>
                      <a:pt x="45" y="2"/>
                      <a:pt x="46" y="1"/>
                      <a:pt x="48" y="1"/>
                    </a:cubicBezTo>
                    <a:cubicBezTo>
                      <a:pt x="48" y="0"/>
                      <a:pt x="58" y="0"/>
                      <a:pt x="60" y="0"/>
                    </a:cubicBezTo>
                    <a:cubicBezTo>
                      <a:pt x="61" y="0"/>
                      <a:pt x="62" y="0"/>
                      <a:pt x="62" y="1"/>
                    </a:cubicBezTo>
                    <a:cubicBezTo>
                      <a:pt x="63" y="1"/>
                      <a:pt x="64" y="1"/>
                      <a:pt x="64" y="1"/>
                    </a:cubicBezTo>
                    <a:cubicBezTo>
                      <a:pt x="64" y="1"/>
                      <a:pt x="65" y="1"/>
                      <a:pt x="65" y="1"/>
                    </a:cubicBezTo>
                    <a:cubicBezTo>
                      <a:pt x="65" y="1"/>
                      <a:pt x="66" y="1"/>
                      <a:pt x="66" y="1"/>
                    </a:cubicBezTo>
                    <a:cubicBezTo>
                      <a:pt x="67" y="1"/>
                      <a:pt x="68" y="2"/>
                      <a:pt x="69" y="2"/>
                    </a:cubicBezTo>
                    <a:cubicBezTo>
                      <a:pt x="70" y="3"/>
                      <a:pt x="71" y="3"/>
                      <a:pt x="72" y="4"/>
                    </a:cubicBezTo>
                    <a:cubicBezTo>
                      <a:pt x="72" y="5"/>
                      <a:pt x="73" y="5"/>
                      <a:pt x="74" y="6"/>
                    </a:cubicBezTo>
                    <a:cubicBezTo>
                      <a:pt x="74" y="7"/>
                      <a:pt x="74" y="8"/>
                      <a:pt x="74" y="9"/>
                    </a:cubicBezTo>
                    <a:cubicBezTo>
                      <a:pt x="74" y="10"/>
                      <a:pt x="74" y="11"/>
                      <a:pt x="75" y="12"/>
                    </a:cubicBezTo>
                    <a:cubicBezTo>
                      <a:pt x="74" y="13"/>
                      <a:pt x="74" y="13"/>
                      <a:pt x="74" y="14"/>
                    </a:cubicBezTo>
                    <a:cubicBezTo>
                      <a:pt x="74" y="14"/>
                      <a:pt x="74" y="14"/>
                      <a:pt x="74" y="15"/>
                    </a:cubicBezTo>
                    <a:cubicBezTo>
                      <a:pt x="74" y="15"/>
                      <a:pt x="74" y="15"/>
                      <a:pt x="74" y="16"/>
                    </a:cubicBezTo>
                    <a:cubicBezTo>
                      <a:pt x="74" y="16"/>
                      <a:pt x="73" y="17"/>
                      <a:pt x="73" y="17"/>
                    </a:cubicBezTo>
                    <a:cubicBezTo>
                      <a:pt x="73" y="18"/>
                      <a:pt x="72" y="19"/>
                      <a:pt x="71" y="19"/>
                    </a:cubicBezTo>
                    <a:cubicBezTo>
                      <a:pt x="71" y="20"/>
                      <a:pt x="70" y="20"/>
                      <a:pt x="69" y="21"/>
                    </a:cubicBezTo>
                    <a:cubicBezTo>
                      <a:pt x="68" y="21"/>
                      <a:pt x="65" y="22"/>
                      <a:pt x="63" y="22"/>
                    </a:cubicBezTo>
                    <a:cubicBezTo>
                      <a:pt x="63" y="23"/>
                      <a:pt x="62" y="23"/>
                      <a:pt x="62" y="23"/>
                    </a:cubicBezTo>
                    <a:cubicBezTo>
                      <a:pt x="60" y="23"/>
                      <a:pt x="59" y="24"/>
                      <a:pt x="58" y="24"/>
                    </a:cubicBezTo>
                    <a:cubicBezTo>
                      <a:pt x="57" y="24"/>
                      <a:pt x="57" y="25"/>
                      <a:pt x="55" y="25"/>
                    </a:cubicBezTo>
                    <a:cubicBezTo>
                      <a:pt x="54" y="25"/>
                      <a:pt x="54" y="26"/>
                      <a:pt x="53" y="26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0" y="26"/>
                      <a:pt x="49" y="27"/>
                      <a:pt x="47" y="27"/>
                    </a:cubicBezTo>
                    <a:cubicBezTo>
                      <a:pt x="46" y="27"/>
                      <a:pt x="45" y="27"/>
                      <a:pt x="44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" name="Freeform 12"/>
              <p:cNvSpPr/>
              <p:nvPr/>
            </p:nvSpPr>
            <p:spPr bwMode="auto">
              <a:xfrm>
                <a:off x="5097463" y="3309938"/>
                <a:ext cx="161925" cy="173038"/>
              </a:xfrm>
              <a:custGeom>
                <a:avLst/>
                <a:gdLst>
                  <a:gd name="T0" fmla="*/ 29 w 43"/>
                  <a:gd name="T1" fmla="*/ 46 h 46"/>
                  <a:gd name="T2" fmla="*/ 27 w 43"/>
                  <a:gd name="T3" fmla="*/ 45 h 46"/>
                  <a:gd name="T4" fmla="*/ 26 w 43"/>
                  <a:gd name="T5" fmla="*/ 44 h 46"/>
                  <a:gd name="T6" fmla="*/ 24 w 43"/>
                  <a:gd name="T7" fmla="*/ 40 h 46"/>
                  <a:gd name="T8" fmla="*/ 21 w 43"/>
                  <a:gd name="T9" fmla="*/ 35 h 46"/>
                  <a:gd name="T10" fmla="*/ 19 w 43"/>
                  <a:gd name="T11" fmla="*/ 31 h 46"/>
                  <a:gd name="T12" fmla="*/ 16 w 43"/>
                  <a:gd name="T13" fmla="*/ 26 h 46"/>
                  <a:gd name="T14" fmla="*/ 11 w 43"/>
                  <a:gd name="T15" fmla="*/ 21 h 46"/>
                  <a:gd name="T16" fmla="*/ 9 w 43"/>
                  <a:gd name="T17" fmla="*/ 20 h 46"/>
                  <a:gd name="T18" fmla="*/ 8 w 43"/>
                  <a:gd name="T19" fmla="*/ 18 h 46"/>
                  <a:gd name="T20" fmla="*/ 7 w 43"/>
                  <a:gd name="T21" fmla="*/ 18 h 46"/>
                  <a:gd name="T22" fmla="*/ 5 w 43"/>
                  <a:gd name="T23" fmla="*/ 17 h 46"/>
                  <a:gd name="T24" fmla="*/ 5 w 43"/>
                  <a:gd name="T25" fmla="*/ 16 h 46"/>
                  <a:gd name="T26" fmla="*/ 3 w 43"/>
                  <a:gd name="T27" fmla="*/ 14 h 46"/>
                  <a:gd name="T28" fmla="*/ 3 w 43"/>
                  <a:gd name="T29" fmla="*/ 14 h 46"/>
                  <a:gd name="T30" fmla="*/ 1 w 43"/>
                  <a:gd name="T31" fmla="*/ 12 h 46"/>
                  <a:gd name="T32" fmla="*/ 0 w 43"/>
                  <a:gd name="T33" fmla="*/ 10 h 46"/>
                  <a:gd name="T34" fmla="*/ 0 w 43"/>
                  <a:gd name="T35" fmla="*/ 9 h 46"/>
                  <a:gd name="T36" fmla="*/ 0 w 43"/>
                  <a:gd name="T37" fmla="*/ 6 h 46"/>
                  <a:gd name="T38" fmla="*/ 2 w 43"/>
                  <a:gd name="T39" fmla="*/ 3 h 46"/>
                  <a:gd name="T40" fmla="*/ 3 w 43"/>
                  <a:gd name="T41" fmla="*/ 1 h 46"/>
                  <a:gd name="T42" fmla="*/ 7 w 43"/>
                  <a:gd name="T43" fmla="*/ 0 h 46"/>
                  <a:gd name="T44" fmla="*/ 10 w 43"/>
                  <a:gd name="T45" fmla="*/ 0 h 46"/>
                  <a:gd name="T46" fmla="*/ 13 w 43"/>
                  <a:gd name="T47" fmla="*/ 1 h 46"/>
                  <a:gd name="T48" fmla="*/ 15 w 43"/>
                  <a:gd name="T49" fmla="*/ 2 h 46"/>
                  <a:gd name="T50" fmla="*/ 18 w 43"/>
                  <a:gd name="T51" fmla="*/ 3 h 46"/>
                  <a:gd name="T52" fmla="*/ 21 w 43"/>
                  <a:gd name="T53" fmla="*/ 3 h 46"/>
                  <a:gd name="T54" fmla="*/ 24 w 43"/>
                  <a:gd name="T55" fmla="*/ 4 h 46"/>
                  <a:gd name="T56" fmla="*/ 28 w 43"/>
                  <a:gd name="T57" fmla="*/ 4 h 46"/>
                  <a:gd name="T58" fmla="*/ 31 w 43"/>
                  <a:gd name="T59" fmla="*/ 5 h 46"/>
                  <a:gd name="T60" fmla="*/ 33 w 43"/>
                  <a:gd name="T61" fmla="*/ 7 h 46"/>
                  <a:gd name="T62" fmla="*/ 34 w 43"/>
                  <a:gd name="T63" fmla="*/ 7 h 46"/>
                  <a:gd name="T64" fmla="*/ 37 w 43"/>
                  <a:gd name="T65" fmla="*/ 8 h 46"/>
                  <a:gd name="T66" fmla="*/ 39 w 43"/>
                  <a:gd name="T67" fmla="*/ 9 h 46"/>
                  <a:gd name="T68" fmla="*/ 40 w 43"/>
                  <a:gd name="T69" fmla="*/ 11 h 46"/>
                  <a:gd name="T70" fmla="*/ 42 w 43"/>
                  <a:gd name="T71" fmla="*/ 13 h 46"/>
                  <a:gd name="T72" fmla="*/ 43 w 43"/>
                  <a:gd name="T73" fmla="*/ 16 h 46"/>
                  <a:gd name="T74" fmla="*/ 43 w 43"/>
                  <a:gd name="T75" fmla="*/ 19 h 46"/>
                  <a:gd name="T76" fmla="*/ 43 w 43"/>
                  <a:gd name="T77" fmla="*/ 22 h 46"/>
                  <a:gd name="T78" fmla="*/ 42 w 43"/>
                  <a:gd name="T79" fmla="*/ 25 h 46"/>
                  <a:gd name="T80" fmla="*/ 43 w 43"/>
                  <a:gd name="T81" fmla="*/ 28 h 46"/>
                  <a:gd name="T82" fmla="*/ 43 w 43"/>
                  <a:gd name="T83" fmla="*/ 30 h 46"/>
                  <a:gd name="T84" fmla="*/ 42 w 43"/>
                  <a:gd name="T85" fmla="*/ 35 h 46"/>
                  <a:gd name="T86" fmla="*/ 41 w 43"/>
                  <a:gd name="T87" fmla="*/ 38 h 46"/>
                  <a:gd name="T88" fmla="*/ 39 w 43"/>
                  <a:gd name="T89" fmla="*/ 40 h 46"/>
                  <a:gd name="T90" fmla="*/ 35 w 43"/>
                  <a:gd name="T91" fmla="*/ 45 h 46"/>
                  <a:gd name="T92" fmla="*/ 33 w 43"/>
                  <a:gd name="T93" fmla="*/ 46 h 46"/>
                  <a:gd name="T94" fmla="*/ 31 w 43"/>
                  <a:gd name="T95" fmla="*/ 46 h 46"/>
                  <a:gd name="T96" fmla="*/ 29 w 43"/>
                  <a:gd name="T97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" h="46">
                    <a:moveTo>
                      <a:pt x="29" y="46"/>
                    </a:moveTo>
                    <a:cubicBezTo>
                      <a:pt x="28" y="46"/>
                      <a:pt x="29" y="46"/>
                      <a:pt x="27" y="45"/>
                    </a:cubicBezTo>
                    <a:cubicBezTo>
                      <a:pt x="27" y="45"/>
                      <a:pt x="26" y="44"/>
                      <a:pt x="26" y="44"/>
                    </a:cubicBezTo>
                    <a:cubicBezTo>
                      <a:pt x="25" y="43"/>
                      <a:pt x="24" y="41"/>
                      <a:pt x="24" y="40"/>
                    </a:cubicBezTo>
                    <a:cubicBezTo>
                      <a:pt x="23" y="38"/>
                      <a:pt x="22" y="37"/>
                      <a:pt x="21" y="35"/>
                    </a:cubicBezTo>
                    <a:cubicBezTo>
                      <a:pt x="21" y="34"/>
                      <a:pt x="19" y="31"/>
                      <a:pt x="19" y="31"/>
                    </a:cubicBezTo>
                    <a:cubicBezTo>
                      <a:pt x="18" y="29"/>
                      <a:pt x="17" y="27"/>
                      <a:pt x="16" y="26"/>
                    </a:cubicBezTo>
                    <a:cubicBezTo>
                      <a:pt x="14" y="24"/>
                      <a:pt x="13" y="22"/>
                      <a:pt x="11" y="21"/>
                    </a:cubicBezTo>
                    <a:cubicBezTo>
                      <a:pt x="10" y="20"/>
                      <a:pt x="10" y="20"/>
                      <a:pt x="9" y="20"/>
                    </a:cubicBezTo>
                    <a:cubicBezTo>
                      <a:pt x="9" y="19"/>
                      <a:pt x="8" y="19"/>
                      <a:pt x="8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7"/>
                      <a:pt x="5" y="17"/>
                      <a:pt x="5" y="17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3" y="15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2" y="13"/>
                      <a:pt x="1" y="13"/>
                      <a:pt x="1" y="12"/>
                    </a:cubicBezTo>
                    <a:cubicBezTo>
                      <a:pt x="0" y="11"/>
                      <a:pt x="1" y="11"/>
                      <a:pt x="0" y="10"/>
                    </a:cubicBezTo>
                    <a:cubicBezTo>
                      <a:pt x="0" y="10"/>
                      <a:pt x="0" y="9"/>
                      <a:pt x="0" y="9"/>
                    </a:cubicBezTo>
                    <a:cubicBezTo>
                      <a:pt x="0" y="8"/>
                      <a:pt x="0" y="7"/>
                      <a:pt x="0" y="6"/>
                    </a:cubicBezTo>
                    <a:cubicBezTo>
                      <a:pt x="0" y="6"/>
                      <a:pt x="1" y="4"/>
                      <a:pt x="2" y="3"/>
                    </a:cubicBezTo>
                    <a:cubicBezTo>
                      <a:pt x="2" y="2"/>
                      <a:pt x="2" y="2"/>
                      <a:pt x="3" y="1"/>
                    </a:cubicBezTo>
                    <a:cubicBezTo>
                      <a:pt x="3" y="1"/>
                      <a:pt x="5" y="0"/>
                      <a:pt x="7" y="0"/>
                    </a:cubicBezTo>
                    <a:cubicBezTo>
                      <a:pt x="8" y="0"/>
                      <a:pt x="9" y="0"/>
                      <a:pt x="10" y="0"/>
                    </a:cubicBezTo>
                    <a:cubicBezTo>
                      <a:pt x="11" y="0"/>
                      <a:pt x="12" y="1"/>
                      <a:pt x="13" y="1"/>
                    </a:cubicBezTo>
                    <a:cubicBezTo>
                      <a:pt x="14" y="1"/>
                      <a:pt x="14" y="1"/>
                      <a:pt x="15" y="2"/>
                    </a:cubicBezTo>
                    <a:cubicBezTo>
                      <a:pt x="16" y="2"/>
                      <a:pt x="18" y="3"/>
                      <a:pt x="18" y="3"/>
                    </a:cubicBezTo>
                    <a:cubicBezTo>
                      <a:pt x="19" y="3"/>
                      <a:pt x="20" y="3"/>
                      <a:pt x="21" y="3"/>
                    </a:cubicBezTo>
                    <a:cubicBezTo>
                      <a:pt x="22" y="3"/>
                      <a:pt x="23" y="3"/>
                      <a:pt x="24" y="4"/>
                    </a:cubicBezTo>
                    <a:cubicBezTo>
                      <a:pt x="26" y="4"/>
                      <a:pt x="26" y="4"/>
                      <a:pt x="28" y="4"/>
                    </a:cubicBezTo>
                    <a:cubicBezTo>
                      <a:pt x="28" y="4"/>
                      <a:pt x="30" y="5"/>
                      <a:pt x="31" y="5"/>
                    </a:cubicBezTo>
                    <a:cubicBezTo>
                      <a:pt x="32" y="6"/>
                      <a:pt x="33" y="6"/>
                      <a:pt x="33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5" y="7"/>
                      <a:pt x="36" y="8"/>
                      <a:pt x="37" y="8"/>
                    </a:cubicBezTo>
                    <a:cubicBezTo>
                      <a:pt x="37" y="9"/>
                      <a:pt x="38" y="9"/>
                      <a:pt x="39" y="9"/>
                    </a:cubicBezTo>
                    <a:cubicBezTo>
                      <a:pt x="40" y="10"/>
                      <a:pt x="39" y="10"/>
                      <a:pt x="40" y="11"/>
                    </a:cubicBezTo>
                    <a:cubicBezTo>
                      <a:pt x="42" y="11"/>
                      <a:pt x="42" y="12"/>
                      <a:pt x="42" y="13"/>
                    </a:cubicBezTo>
                    <a:cubicBezTo>
                      <a:pt x="43" y="14"/>
                      <a:pt x="43" y="15"/>
                      <a:pt x="43" y="16"/>
                    </a:cubicBezTo>
                    <a:cubicBezTo>
                      <a:pt x="43" y="17"/>
                      <a:pt x="43" y="18"/>
                      <a:pt x="43" y="19"/>
                    </a:cubicBezTo>
                    <a:cubicBezTo>
                      <a:pt x="43" y="19"/>
                      <a:pt x="43" y="21"/>
                      <a:pt x="43" y="22"/>
                    </a:cubicBezTo>
                    <a:cubicBezTo>
                      <a:pt x="42" y="23"/>
                      <a:pt x="43" y="24"/>
                      <a:pt x="42" y="25"/>
                    </a:cubicBezTo>
                    <a:cubicBezTo>
                      <a:pt x="42" y="26"/>
                      <a:pt x="42" y="28"/>
                      <a:pt x="43" y="28"/>
                    </a:cubicBezTo>
                    <a:cubicBezTo>
                      <a:pt x="43" y="28"/>
                      <a:pt x="43" y="30"/>
                      <a:pt x="43" y="30"/>
                    </a:cubicBezTo>
                    <a:cubicBezTo>
                      <a:pt x="43" y="32"/>
                      <a:pt x="42" y="34"/>
                      <a:pt x="42" y="35"/>
                    </a:cubicBezTo>
                    <a:cubicBezTo>
                      <a:pt x="42" y="37"/>
                      <a:pt x="41" y="37"/>
                      <a:pt x="41" y="38"/>
                    </a:cubicBezTo>
                    <a:cubicBezTo>
                      <a:pt x="40" y="38"/>
                      <a:pt x="41" y="38"/>
                      <a:pt x="39" y="40"/>
                    </a:cubicBezTo>
                    <a:cubicBezTo>
                      <a:pt x="39" y="40"/>
                      <a:pt x="36" y="44"/>
                      <a:pt x="35" y="45"/>
                    </a:cubicBezTo>
                    <a:cubicBezTo>
                      <a:pt x="35" y="45"/>
                      <a:pt x="33" y="46"/>
                      <a:pt x="33" y="46"/>
                    </a:cubicBezTo>
                    <a:cubicBezTo>
                      <a:pt x="33" y="46"/>
                      <a:pt x="32" y="46"/>
                      <a:pt x="31" y="46"/>
                    </a:cubicBezTo>
                    <a:cubicBezTo>
                      <a:pt x="31" y="46"/>
                      <a:pt x="30" y="46"/>
                      <a:pt x="29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Freeform 13"/>
              <p:cNvSpPr/>
              <p:nvPr/>
            </p:nvSpPr>
            <p:spPr bwMode="auto">
              <a:xfrm>
                <a:off x="4908551" y="3041650"/>
                <a:ext cx="325438" cy="395288"/>
              </a:xfrm>
              <a:custGeom>
                <a:avLst/>
                <a:gdLst>
                  <a:gd name="T0" fmla="*/ 6 w 86"/>
                  <a:gd name="T1" fmla="*/ 104 h 105"/>
                  <a:gd name="T2" fmla="*/ 2 w 86"/>
                  <a:gd name="T3" fmla="*/ 99 h 105"/>
                  <a:gd name="T4" fmla="*/ 2 w 86"/>
                  <a:gd name="T5" fmla="*/ 88 h 105"/>
                  <a:gd name="T6" fmla="*/ 8 w 86"/>
                  <a:gd name="T7" fmla="*/ 78 h 105"/>
                  <a:gd name="T8" fmla="*/ 15 w 86"/>
                  <a:gd name="T9" fmla="*/ 65 h 105"/>
                  <a:gd name="T10" fmla="*/ 16 w 86"/>
                  <a:gd name="T11" fmla="*/ 59 h 105"/>
                  <a:gd name="T12" fmla="*/ 13 w 86"/>
                  <a:gd name="T13" fmla="*/ 58 h 105"/>
                  <a:gd name="T14" fmla="*/ 7 w 86"/>
                  <a:gd name="T15" fmla="*/ 55 h 105"/>
                  <a:gd name="T16" fmla="*/ 3 w 86"/>
                  <a:gd name="T17" fmla="*/ 49 h 105"/>
                  <a:gd name="T18" fmla="*/ 4 w 86"/>
                  <a:gd name="T19" fmla="*/ 39 h 105"/>
                  <a:gd name="T20" fmla="*/ 9 w 86"/>
                  <a:gd name="T21" fmla="*/ 35 h 105"/>
                  <a:gd name="T22" fmla="*/ 13 w 86"/>
                  <a:gd name="T23" fmla="*/ 33 h 105"/>
                  <a:gd name="T24" fmla="*/ 26 w 86"/>
                  <a:gd name="T25" fmla="*/ 32 h 105"/>
                  <a:gd name="T26" fmla="*/ 28 w 86"/>
                  <a:gd name="T27" fmla="*/ 28 h 105"/>
                  <a:gd name="T28" fmla="*/ 27 w 86"/>
                  <a:gd name="T29" fmla="*/ 25 h 105"/>
                  <a:gd name="T30" fmla="*/ 24 w 86"/>
                  <a:gd name="T31" fmla="*/ 19 h 105"/>
                  <a:gd name="T32" fmla="*/ 28 w 86"/>
                  <a:gd name="T33" fmla="*/ 6 h 105"/>
                  <a:gd name="T34" fmla="*/ 32 w 86"/>
                  <a:gd name="T35" fmla="*/ 1 h 105"/>
                  <a:gd name="T36" fmla="*/ 40 w 86"/>
                  <a:gd name="T37" fmla="*/ 0 h 105"/>
                  <a:gd name="T38" fmla="*/ 44 w 86"/>
                  <a:gd name="T39" fmla="*/ 2 h 105"/>
                  <a:gd name="T40" fmla="*/ 51 w 86"/>
                  <a:gd name="T41" fmla="*/ 12 h 105"/>
                  <a:gd name="T42" fmla="*/ 52 w 86"/>
                  <a:gd name="T43" fmla="*/ 22 h 105"/>
                  <a:gd name="T44" fmla="*/ 55 w 86"/>
                  <a:gd name="T45" fmla="*/ 26 h 105"/>
                  <a:gd name="T46" fmla="*/ 58 w 86"/>
                  <a:gd name="T47" fmla="*/ 25 h 105"/>
                  <a:gd name="T48" fmla="*/ 61 w 86"/>
                  <a:gd name="T49" fmla="*/ 22 h 105"/>
                  <a:gd name="T50" fmla="*/ 64 w 86"/>
                  <a:gd name="T51" fmla="*/ 20 h 105"/>
                  <a:gd name="T52" fmla="*/ 67 w 86"/>
                  <a:gd name="T53" fmla="*/ 19 h 105"/>
                  <a:gd name="T54" fmla="*/ 71 w 86"/>
                  <a:gd name="T55" fmla="*/ 20 h 105"/>
                  <a:gd name="T56" fmla="*/ 74 w 86"/>
                  <a:gd name="T57" fmla="*/ 22 h 105"/>
                  <a:gd name="T58" fmla="*/ 76 w 86"/>
                  <a:gd name="T59" fmla="*/ 24 h 105"/>
                  <a:gd name="T60" fmla="*/ 78 w 86"/>
                  <a:gd name="T61" fmla="*/ 26 h 105"/>
                  <a:gd name="T62" fmla="*/ 82 w 86"/>
                  <a:gd name="T63" fmla="*/ 28 h 105"/>
                  <a:gd name="T64" fmla="*/ 86 w 86"/>
                  <a:gd name="T65" fmla="*/ 33 h 105"/>
                  <a:gd name="T66" fmla="*/ 85 w 86"/>
                  <a:gd name="T67" fmla="*/ 35 h 105"/>
                  <a:gd name="T68" fmla="*/ 85 w 86"/>
                  <a:gd name="T69" fmla="*/ 37 h 105"/>
                  <a:gd name="T70" fmla="*/ 85 w 86"/>
                  <a:gd name="T71" fmla="*/ 38 h 105"/>
                  <a:gd name="T72" fmla="*/ 84 w 86"/>
                  <a:gd name="T73" fmla="*/ 39 h 105"/>
                  <a:gd name="T74" fmla="*/ 80 w 86"/>
                  <a:gd name="T75" fmla="*/ 41 h 105"/>
                  <a:gd name="T76" fmla="*/ 78 w 86"/>
                  <a:gd name="T77" fmla="*/ 43 h 105"/>
                  <a:gd name="T78" fmla="*/ 76 w 86"/>
                  <a:gd name="T79" fmla="*/ 44 h 105"/>
                  <a:gd name="T80" fmla="*/ 70 w 86"/>
                  <a:gd name="T81" fmla="*/ 47 h 105"/>
                  <a:gd name="T82" fmla="*/ 66 w 86"/>
                  <a:gd name="T83" fmla="*/ 49 h 105"/>
                  <a:gd name="T84" fmla="*/ 51 w 86"/>
                  <a:gd name="T85" fmla="*/ 54 h 105"/>
                  <a:gd name="T86" fmla="*/ 46 w 86"/>
                  <a:gd name="T87" fmla="*/ 56 h 105"/>
                  <a:gd name="T88" fmla="*/ 41 w 86"/>
                  <a:gd name="T89" fmla="*/ 59 h 105"/>
                  <a:gd name="T90" fmla="*/ 37 w 86"/>
                  <a:gd name="T91" fmla="*/ 64 h 105"/>
                  <a:gd name="T92" fmla="*/ 36 w 86"/>
                  <a:gd name="T93" fmla="*/ 67 h 105"/>
                  <a:gd name="T94" fmla="*/ 35 w 86"/>
                  <a:gd name="T95" fmla="*/ 68 h 105"/>
                  <a:gd name="T96" fmla="*/ 32 w 86"/>
                  <a:gd name="T97" fmla="*/ 72 h 105"/>
                  <a:gd name="T98" fmla="*/ 29 w 86"/>
                  <a:gd name="T99" fmla="*/ 79 h 105"/>
                  <a:gd name="T100" fmla="*/ 25 w 86"/>
                  <a:gd name="T101" fmla="*/ 88 h 105"/>
                  <a:gd name="T102" fmla="*/ 19 w 86"/>
                  <a:gd name="T103" fmla="*/ 100 h 105"/>
                  <a:gd name="T104" fmla="*/ 12 w 86"/>
                  <a:gd name="T105" fmla="*/ 104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6" h="105">
                    <a:moveTo>
                      <a:pt x="9" y="105"/>
                    </a:moveTo>
                    <a:cubicBezTo>
                      <a:pt x="8" y="105"/>
                      <a:pt x="6" y="104"/>
                      <a:pt x="6" y="104"/>
                    </a:cubicBezTo>
                    <a:cubicBezTo>
                      <a:pt x="5" y="103"/>
                      <a:pt x="4" y="102"/>
                      <a:pt x="4" y="102"/>
                    </a:cubicBezTo>
                    <a:cubicBezTo>
                      <a:pt x="3" y="100"/>
                      <a:pt x="2" y="100"/>
                      <a:pt x="2" y="99"/>
                    </a:cubicBezTo>
                    <a:cubicBezTo>
                      <a:pt x="1" y="98"/>
                      <a:pt x="0" y="96"/>
                      <a:pt x="0" y="96"/>
                    </a:cubicBezTo>
                    <a:cubicBezTo>
                      <a:pt x="0" y="92"/>
                      <a:pt x="1" y="90"/>
                      <a:pt x="2" y="88"/>
                    </a:cubicBezTo>
                    <a:cubicBezTo>
                      <a:pt x="3" y="86"/>
                      <a:pt x="4" y="84"/>
                      <a:pt x="6" y="83"/>
                    </a:cubicBezTo>
                    <a:cubicBezTo>
                      <a:pt x="6" y="81"/>
                      <a:pt x="7" y="79"/>
                      <a:pt x="8" y="78"/>
                    </a:cubicBezTo>
                    <a:cubicBezTo>
                      <a:pt x="8" y="77"/>
                      <a:pt x="8" y="77"/>
                      <a:pt x="9" y="77"/>
                    </a:cubicBezTo>
                    <a:cubicBezTo>
                      <a:pt x="9" y="72"/>
                      <a:pt x="13" y="69"/>
                      <a:pt x="15" y="65"/>
                    </a:cubicBezTo>
                    <a:cubicBezTo>
                      <a:pt x="16" y="63"/>
                      <a:pt x="17" y="62"/>
                      <a:pt x="17" y="60"/>
                    </a:cubicBezTo>
                    <a:cubicBezTo>
                      <a:pt x="17" y="60"/>
                      <a:pt x="16" y="59"/>
                      <a:pt x="16" y="59"/>
                    </a:cubicBezTo>
                    <a:cubicBezTo>
                      <a:pt x="16" y="59"/>
                      <a:pt x="15" y="59"/>
                      <a:pt x="15" y="58"/>
                    </a:cubicBezTo>
                    <a:cubicBezTo>
                      <a:pt x="14" y="58"/>
                      <a:pt x="14" y="58"/>
                      <a:pt x="13" y="58"/>
                    </a:cubicBezTo>
                    <a:cubicBezTo>
                      <a:pt x="13" y="57"/>
                      <a:pt x="12" y="57"/>
                      <a:pt x="12" y="57"/>
                    </a:cubicBezTo>
                    <a:cubicBezTo>
                      <a:pt x="10" y="56"/>
                      <a:pt x="9" y="55"/>
                      <a:pt x="7" y="55"/>
                    </a:cubicBezTo>
                    <a:cubicBezTo>
                      <a:pt x="5" y="53"/>
                      <a:pt x="3" y="51"/>
                      <a:pt x="3" y="50"/>
                    </a:cubicBezTo>
                    <a:cubicBezTo>
                      <a:pt x="3" y="50"/>
                      <a:pt x="3" y="49"/>
                      <a:pt x="3" y="49"/>
                    </a:cubicBezTo>
                    <a:cubicBezTo>
                      <a:pt x="3" y="46"/>
                      <a:pt x="3" y="43"/>
                      <a:pt x="4" y="41"/>
                    </a:cubicBezTo>
                    <a:cubicBezTo>
                      <a:pt x="4" y="40"/>
                      <a:pt x="4" y="39"/>
                      <a:pt x="4" y="39"/>
                    </a:cubicBezTo>
                    <a:cubicBezTo>
                      <a:pt x="5" y="38"/>
                      <a:pt x="5" y="37"/>
                      <a:pt x="6" y="36"/>
                    </a:cubicBezTo>
                    <a:cubicBezTo>
                      <a:pt x="7" y="36"/>
                      <a:pt x="7" y="35"/>
                      <a:pt x="9" y="35"/>
                    </a:cubicBezTo>
                    <a:cubicBezTo>
                      <a:pt x="9" y="34"/>
                      <a:pt x="10" y="34"/>
                      <a:pt x="12" y="34"/>
                    </a:cubicBezTo>
                    <a:cubicBezTo>
                      <a:pt x="12" y="34"/>
                      <a:pt x="12" y="33"/>
                      <a:pt x="13" y="33"/>
                    </a:cubicBezTo>
                    <a:cubicBezTo>
                      <a:pt x="13" y="33"/>
                      <a:pt x="14" y="33"/>
                      <a:pt x="14" y="33"/>
                    </a:cubicBezTo>
                    <a:cubicBezTo>
                      <a:pt x="15" y="32"/>
                      <a:pt x="24" y="32"/>
                      <a:pt x="26" y="32"/>
                    </a:cubicBezTo>
                    <a:cubicBezTo>
                      <a:pt x="26" y="32"/>
                      <a:pt x="27" y="32"/>
                      <a:pt x="27" y="31"/>
                    </a:cubicBezTo>
                    <a:cubicBezTo>
                      <a:pt x="27" y="30"/>
                      <a:pt x="27" y="29"/>
                      <a:pt x="28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7" y="27"/>
                      <a:pt x="27" y="26"/>
                      <a:pt x="27" y="25"/>
                    </a:cubicBezTo>
                    <a:cubicBezTo>
                      <a:pt x="27" y="24"/>
                      <a:pt x="27" y="23"/>
                      <a:pt x="27" y="22"/>
                    </a:cubicBezTo>
                    <a:cubicBezTo>
                      <a:pt x="25" y="21"/>
                      <a:pt x="25" y="19"/>
                      <a:pt x="24" y="19"/>
                    </a:cubicBezTo>
                    <a:cubicBezTo>
                      <a:pt x="24" y="17"/>
                      <a:pt x="24" y="16"/>
                      <a:pt x="24" y="14"/>
                    </a:cubicBezTo>
                    <a:cubicBezTo>
                      <a:pt x="25" y="10"/>
                      <a:pt x="26" y="8"/>
                      <a:pt x="28" y="6"/>
                    </a:cubicBezTo>
                    <a:cubicBezTo>
                      <a:pt x="28" y="5"/>
                      <a:pt x="29" y="4"/>
                      <a:pt x="30" y="3"/>
                    </a:cubicBezTo>
                    <a:cubicBezTo>
                      <a:pt x="30" y="3"/>
                      <a:pt x="31" y="2"/>
                      <a:pt x="32" y="1"/>
                    </a:cubicBezTo>
                    <a:cubicBezTo>
                      <a:pt x="32" y="1"/>
                      <a:pt x="33" y="0"/>
                      <a:pt x="35" y="0"/>
                    </a:cubicBezTo>
                    <a:cubicBezTo>
                      <a:pt x="36" y="0"/>
                      <a:pt x="38" y="0"/>
                      <a:pt x="40" y="0"/>
                    </a:cubicBezTo>
                    <a:cubicBezTo>
                      <a:pt x="40" y="0"/>
                      <a:pt x="41" y="1"/>
                      <a:pt x="42" y="1"/>
                    </a:cubicBezTo>
                    <a:cubicBezTo>
                      <a:pt x="42" y="1"/>
                      <a:pt x="43" y="2"/>
                      <a:pt x="44" y="2"/>
                    </a:cubicBezTo>
                    <a:cubicBezTo>
                      <a:pt x="44" y="2"/>
                      <a:pt x="46" y="5"/>
                      <a:pt x="46" y="5"/>
                    </a:cubicBezTo>
                    <a:cubicBezTo>
                      <a:pt x="48" y="7"/>
                      <a:pt x="49" y="8"/>
                      <a:pt x="51" y="12"/>
                    </a:cubicBezTo>
                    <a:cubicBezTo>
                      <a:pt x="51" y="13"/>
                      <a:pt x="51" y="14"/>
                      <a:pt x="52" y="15"/>
                    </a:cubicBezTo>
                    <a:cubicBezTo>
                      <a:pt x="52" y="17"/>
                      <a:pt x="52" y="20"/>
                      <a:pt x="52" y="22"/>
                    </a:cubicBezTo>
                    <a:cubicBezTo>
                      <a:pt x="52" y="23"/>
                      <a:pt x="52" y="25"/>
                      <a:pt x="52" y="27"/>
                    </a:cubicBezTo>
                    <a:cubicBezTo>
                      <a:pt x="53" y="27"/>
                      <a:pt x="53" y="26"/>
                      <a:pt x="55" y="26"/>
                    </a:cubicBezTo>
                    <a:cubicBezTo>
                      <a:pt x="55" y="26"/>
                      <a:pt x="55" y="25"/>
                      <a:pt x="56" y="25"/>
                    </a:cubicBezTo>
                    <a:cubicBezTo>
                      <a:pt x="57" y="25"/>
                      <a:pt x="57" y="25"/>
                      <a:pt x="58" y="25"/>
                    </a:cubicBezTo>
                    <a:cubicBezTo>
                      <a:pt x="58" y="24"/>
                      <a:pt x="59" y="24"/>
                      <a:pt x="59" y="24"/>
                    </a:cubicBezTo>
                    <a:cubicBezTo>
                      <a:pt x="60" y="24"/>
                      <a:pt x="60" y="23"/>
                      <a:pt x="61" y="22"/>
                    </a:cubicBezTo>
                    <a:cubicBezTo>
                      <a:pt x="62" y="22"/>
                      <a:pt x="63" y="21"/>
                      <a:pt x="63" y="21"/>
                    </a:cubicBezTo>
                    <a:cubicBezTo>
                      <a:pt x="63" y="21"/>
                      <a:pt x="64" y="21"/>
                      <a:pt x="64" y="20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6" y="20"/>
                      <a:pt x="65" y="19"/>
                      <a:pt x="67" y="19"/>
                    </a:cubicBezTo>
                    <a:cubicBezTo>
                      <a:pt x="68" y="19"/>
                      <a:pt x="69" y="19"/>
                      <a:pt x="70" y="19"/>
                    </a:cubicBezTo>
                    <a:cubicBezTo>
                      <a:pt x="70" y="19"/>
                      <a:pt x="71" y="19"/>
                      <a:pt x="71" y="20"/>
                    </a:cubicBezTo>
                    <a:cubicBezTo>
                      <a:pt x="72" y="20"/>
                      <a:pt x="72" y="20"/>
                      <a:pt x="73" y="20"/>
                    </a:cubicBezTo>
                    <a:cubicBezTo>
                      <a:pt x="73" y="21"/>
                      <a:pt x="73" y="21"/>
                      <a:pt x="74" y="22"/>
                    </a:cubicBezTo>
                    <a:cubicBezTo>
                      <a:pt x="74" y="22"/>
                      <a:pt x="75" y="23"/>
                      <a:pt x="75" y="23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5"/>
                      <a:pt x="76" y="25"/>
                      <a:pt x="77" y="25"/>
                    </a:cubicBezTo>
                    <a:cubicBezTo>
                      <a:pt x="77" y="26"/>
                      <a:pt x="77" y="26"/>
                      <a:pt x="78" y="26"/>
                    </a:cubicBezTo>
                    <a:cubicBezTo>
                      <a:pt x="78" y="26"/>
                      <a:pt x="79" y="27"/>
                      <a:pt x="79" y="27"/>
                    </a:cubicBezTo>
                    <a:cubicBezTo>
                      <a:pt x="80" y="27"/>
                      <a:pt x="81" y="28"/>
                      <a:pt x="82" y="28"/>
                    </a:cubicBezTo>
                    <a:cubicBezTo>
                      <a:pt x="82" y="29"/>
                      <a:pt x="83" y="29"/>
                      <a:pt x="84" y="30"/>
                    </a:cubicBezTo>
                    <a:cubicBezTo>
                      <a:pt x="85" y="31"/>
                      <a:pt x="85" y="32"/>
                      <a:pt x="86" y="33"/>
                    </a:cubicBezTo>
                    <a:cubicBezTo>
                      <a:pt x="86" y="33"/>
                      <a:pt x="86" y="33"/>
                      <a:pt x="86" y="34"/>
                    </a:cubicBezTo>
                    <a:cubicBezTo>
                      <a:pt x="85" y="34"/>
                      <a:pt x="86" y="34"/>
                      <a:pt x="85" y="35"/>
                    </a:cubicBezTo>
                    <a:cubicBezTo>
                      <a:pt x="85" y="35"/>
                      <a:pt x="85" y="36"/>
                      <a:pt x="85" y="36"/>
                    </a:cubicBezTo>
                    <a:cubicBezTo>
                      <a:pt x="85" y="36"/>
                      <a:pt x="85" y="36"/>
                      <a:pt x="85" y="37"/>
                    </a:cubicBezTo>
                    <a:cubicBezTo>
                      <a:pt x="85" y="37"/>
                      <a:pt x="85" y="37"/>
                      <a:pt x="85" y="37"/>
                    </a:cubicBezTo>
                    <a:cubicBezTo>
                      <a:pt x="85" y="38"/>
                      <a:pt x="85" y="38"/>
                      <a:pt x="85" y="38"/>
                    </a:cubicBezTo>
                    <a:cubicBezTo>
                      <a:pt x="84" y="38"/>
                      <a:pt x="84" y="38"/>
                      <a:pt x="84" y="39"/>
                    </a:cubicBezTo>
                    <a:cubicBezTo>
                      <a:pt x="84" y="39"/>
                      <a:pt x="84" y="39"/>
                      <a:pt x="84" y="39"/>
                    </a:cubicBezTo>
                    <a:cubicBezTo>
                      <a:pt x="83" y="40"/>
                      <a:pt x="83" y="40"/>
                      <a:pt x="82" y="40"/>
                    </a:cubicBezTo>
                    <a:cubicBezTo>
                      <a:pt x="81" y="41"/>
                      <a:pt x="81" y="41"/>
                      <a:pt x="80" y="41"/>
                    </a:cubicBezTo>
                    <a:cubicBezTo>
                      <a:pt x="80" y="41"/>
                      <a:pt x="80" y="42"/>
                      <a:pt x="80" y="42"/>
                    </a:cubicBezTo>
                    <a:cubicBezTo>
                      <a:pt x="79" y="42"/>
                      <a:pt x="79" y="43"/>
                      <a:pt x="78" y="43"/>
                    </a:cubicBezTo>
                    <a:cubicBezTo>
                      <a:pt x="78" y="43"/>
                      <a:pt x="77" y="43"/>
                      <a:pt x="77" y="43"/>
                    </a:cubicBezTo>
                    <a:cubicBezTo>
                      <a:pt x="77" y="43"/>
                      <a:pt x="76" y="44"/>
                      <a:pt x="76" y="44"/>
                    </a:cubicBezTo>
                    <a:cubicBezTo>
                      <a:pt x="75" y="45"/>
                      <a:pt x="74" y="45"/>
                      <a:pt x="73" y="46"/>
                    </a:cubicBezTo>
                    <a:cubicBezTo>
                      <a:pt x="71" y="46"/>
                      <a:pt x="71" y="46"/>
                      <a:pt x="70" y="47"/>
                    </a:cubicBezTo>
                    <a:cubicBezTo>
                      <a:pt x="69" y="47"/>
                      <a:pt x="69" y="47"/>
                      <a:pt x="69" y="48"/>
                    </a:cubicBezTo>
                    <a:cubicBezTo>
                      <a:pt x="68" y="48"/>
                      <a:pt x="66" y="48"/>
                      <a:pt x="66" y="49"/>
                    </a:cubicBezTo>
                    <a:cubicBezTo>
                      <a:pt x="64" y="50"/>
                      <a:pt x="61" y="51"/>
                      <a:pt x="58" y="52"/>
                    </a:cubicBezTo>
                    <a:cubicBezTo>
                      <a:pt x="56" y="53"/>
                      <a:pt x="53" y="53"/>
                      <a:pt x="51" y="54"/>
                    </a:cubicBezTo>
                    <a:cubicBezTo>
                      <a:pt x="50" y="54"/>
                      <a:pt x="48" y="55"/>
                      <a:pt x="47" y="56"/>
                    </a:cubicBezTo>
                    <a:cubicBezTo>
                      <a:pt x="46" y="56"/>
                      <a:pt x="46" y="56"/>
                      <a:pt x="46" y="56"/>
                    </a:cubicBezTo>
                    <a:cubicBezTo>
                      <a:pt x="45" y="56"/>
                      <a:pt x="44" y="57"/>
                      <a:pt x="44" y="57"/>
                    </a:cubicBezTo>
                    <a:cubicBezTo>
                      <a:pt x="43" y="58"/>
                      <a:pt x="42" y="58"/>
                      <a:pt x="41" y="59"/>
                    </a:cubicBezTo>
                    <a:cubicBezTo>
                      <a:pt x="41" y="59"/>
                      <a:pt x="40" y="61"/>
                      <a:pt x="39" y="61"/>
                    </a:cubicBezTo>
                    <a:cubicBezTo>
                      <a:pt x="39" y="62"/>
                      <a:pt x="38" y="63"/>
                      <a:pt x="37" y="64"/>
                    </a:cubicBezTo>
                    <a:cubicBezTo>
                      <a:pt x="37" y="64"/>
                      <a:pt x="37" y="65"/>
                      <a:pt x="36" y="65"/>
                    </a:cubicBezTo>
                    <a:cubicBezTo>
                      <a:pt x="36" y="66"/>
                      <a:pt x="36" y="66"/>
                      <a:pt x="36" y="67"/>
                    </a:cubicBezTo>
                    <a:cubicBezTo>
                      <a:pt x="35" y="67"/>
                      <a:pt x="35" y="67"/>
                      <a:pt x="35" y="67"/>
                    </a:cubicBezTo>
                    <a:cubicBezTo>
                      <a:pt x="35" y="67"/>
                      <a:pt x="35" y="68"/>
                      <a:pt x="35" y="68"/>
                    </a:cubicBezTo>
                    <a:cubicBezTo>
                      <a:pt x="34" y="68"/>
                      <a:pt x="34" y="69"/>
                      <a:pt x="34" y="69"/>
                    </a:cubicBezTo>
                    <a:cubicBezTo>
                      <a:pt x="33" y="70"/>
                      <a:pt x="33" y="70"/>
                      <a:pt x="32" y="72"/>
                    </a:cubicBezTo>
                    <a:cubicBezTo>
                      <a:pt x="31" y="74"/>
                      <a:pt x="30" y="76"/>
                      <a:pt x="29" y="78"/>
                    </a:cubicBezTo>
                    <a:cubicBezTo>
                      <a:pt x="29" y="79"/>
                      <a:pt x="29" y="79"/>
                      <a:pt x="29" y="79"/>
                    </a:cubicBezTo>
                    <a:cubicBezTo>
                      <a:pt x="28" y="80"/>
                      <a:pt x="26" y="85"/>
                      <a:pt x="26" y="86"/>
                    </a:cubicBezTo>
                    <a:cubicBezTo>
                      <a:pt x="25" y="87"/>
                      <a:pt x="25" y="87"/>
                      <a:pt x="25" y="88"/>
                    </a:cubicBezTo>
                    <a:cubicBezTo>
                      <a:pt x="25" y="89"/>
                      <a:pt x="23" y="93"/>
                      <a:pt x="22" y="94"/>
                    </a:cubicBezTo>
                    <a:cubicBezTo>
                      <a:pt x="20" y="96"/>
                      <a:pt x="20" y="97"/>
                      <a:pt x="19" y="100"/>
                    </a:cubicBezTo>
                    <a:cubicBezTo>
                      <a:pt x="17" y="101"/>
                      <a:pt x="17" y="101"/>
                      <a:pt x="16" y="103"/>
                    </a:cubicBezTo>
                    <a:cubicBezTo>
                      <a:pt x="15" y="103"/>
                      <a:pt x="13" y="104"/>
                      <a:pt x="12" y="104"/>
                    </a:cubicBezTo>
                    <a:cubicBezTo>
                      <a:pt x="10" y="104"/>
                      <a:pt x="11" y="105"/>
                      <a:pt x="9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Freeform 14"/>
              <p:cNvSpPr>
                <a:spLocks noEditPoints="1"/>
              </p:cNvSpPr>
              <p:nvPr/>
            </p:nvSpPr>
            <p:spPr bwMode="auto">
              <a:xfrm>
                <a:off x="3297238" y="3686175"/>
                <a:ext cx="2543175" cy="158750"/>
              </a:xfrm>
              <a:custGeom>
                <a:avLst/>
                <a:gdLst>
                  <a:gd name="T0" fmla="*/ 22 w 675"/>
                  <a:gd name="T1" fmla="*/ 17 h 42"/>
                  <a:gd name="T2" fmla="*/ 1 w 675"/>
                  <a:gd name="T3" fmla="*/ 2 h 42"/>
                  <a:gd name="T4" fmla="*/ 0 w 675"/>
                  <a:gd name="T5" fmla="*/ 41 h 42"/>
                  <a:gd name="T6" fmla="*/ 26 w 675"/>
                  <a:gd name="T7" fmla="*/ 32 h 42"/>
                  <a:gd name="T8" fmla="*/ 36 w 675"/>
                  <a:gd name="T9" fmla="*/ 36 h 42"/>
                  <a:gd name="T10" fmla="*/ 65 w 675"/>
                  <a:gd name="T11" fmla="*/ 41 h 42"/>
                  <a:gd name="T12" fmla="*/ 65 w 675"/>
                  <a:gd name="T13" fmla="*/ 1 h 42"/>
                  <a:gd name="T14" fmla="*/ 47 w 675"/>
                  <a:gd name="T15" fmla="*/ 40 h 42"/>
                  <a:gd name="T16" fmla="*/ 78 w 675"/>
                  <a:gd name="T17" fmla="*/ 30 h 42"/>
                  <a:gd name="T18" fmla="*/ 78 w 675"/>
                  <a:gd name="T19" fmla="*/ 37 h 42"/>
                  <a:gd name="T20" fmla="*/ 97 w 675"/>
                  <a:gd name="T21" fmla="*/ 40 h 42"/>
                  <a:gd name="T22" fmla="*/ 82 w 675"/>
                  <a:gd name="T23" fmla="*/ 26 h 42"/>
                  <a:gd name="T24" fmla="*/ 122 w 675"/>
                  <a:gd name="T25" fmla="*/ 3 h 42"/>
                  <a:gd name="T26" fmla="*/ 131 w 675"/>
                  <a:gd name="T27" fmla="*/ 40 h 42"/>
                  <a:gd name="T28" fmla="*/ 157 w 675"/>
                  <a:gd name="T29" fmla="*/ 7 h 42"/>
                  <a:gd name="T30" fmla="*/ 168 w 675"/>
                  <a:gd name="T31" fmla="*/ 40 h 42"/>
                  <a:gd name="T32" fmla="*/ 209 w 675"/>
                  <a:gd name="T33" fmla="*/ 31 h 42"/>
                  <a:gd name="T34" fmla="*/ 194 w 675"/>
                  <a:gd name="T35" fmla="*/ 22 h 42"/>
                  <a:gd name="T36" fmla="*/ 194 w 675"/>
                  <a:gd name="T37" fmla="*/ 19 h 42"/>
                  <a:gd name="T38" fmla="*/ 206 w 675"/>
                  <a:gd name="T39" fmla="*/ 10 h 42"/>
                  <a:gd name="T40" fmla="*/ 178 w 675"/>
                  <a:gd name="T41" fmla="*/ 39 h 42"/>
                  <a:gd name="T42" fmla="*/ 241 w 675"/>
                  <a:gd name="T43" fmla="*/ 2 h 42"/>
                  <a:gd name="T44" fmla="*/ 213 w 675"/>
                  <a:gd name="T45" fmla="*/ 2 h 42"/>
                  <a:gd name="T46" fmla="*/ 228 w 675"/>
                  <a:gd name="T47" fmla="*/ 40 h 42"/>
                  <a:gd name="T48" fmla="*/ 250 w 675"/>
                  <a:gd name="T49" fmla="*/ 10 h 42"/>
                  <a:gd name="T50" fmla="*/ 320 w 675"/>
                  <a:gd name="T51" fmla="*/ 4 h 42"/>
                  <a:gd name="T52" fmla="*/ 300 w 675"/>
                  <a:gd name="T53" fmla="*/ 3 h 42"/>
                  <a:gd name="T54" fmla="*/ 293 w 675"/>
                  <a:gd name="T55" fmla="*/ 27 h 42"/>
                  <a:gd name="T56" fmla="*/ 376 w 675"/>
                  <a:gd name="T57" fmla="*/ 1 h 42"/>
                  <a:gd name="T58" fmla="*/ 344 w 675"/>
                  <a:gd name="T59" fmla="*/ 1 h 42"/>
                  <a:gd name="T60" fmla="*/ 334 w 675"/>
                  <a:gd name="T61" fmla="*/ 41 h 42"/>
                  <a:gd name="T62" fmla="*/ 369 w 675"/>
                  <a:gd name="T63" fmla="*/ 41 h 42"/>
                  <a:gd name="T64" fmla="*/ 399 w 675"/>
                  <a:gd name="T65" fmla="*/ 41 h 42"/>
                  <a:gd name="T66" fmla="*/ 399 w 675"/>
                  <a:gd name="T67" fmla="*/ 1 h 42"/>
                  <a:gd name="T68" fmla="*/ 381 w 675"/>
                  <a:gd name="T69" fmla="*/ 40 h 42"/>
                  <a:gd name="T70" fmla="*/ 436 w 675"/>
                  <a:gd name="T71" fmla="*/ 9 h 42"/>
                  <a:gd name="T72" fmla="*/ 404 w 675"/>
                  <a:gd name="T73" fmla="*/ 1 h 42"/>
                  <a:gd name="T74" fmla="*/ 442 w 675"/>
                  <a:gd name="T75" fmla="*/ 3 h 42"/>
                  <a:gd name="T76" fmla="*/ 463 w 675"/>
                  <a:gd name="T77" fmla="*/ 39 h 42"/>
                  <a:gd name="T78" fmla="*/ 479 w 675"/>
                  <a:gd name="T79" fmla="*/ 13 h 42"/>
                  <a:gd name="T80" fmla="*/ 472 w 675"/>
                  <a:gd name="T81" fmla="*/ 3 h 42"/>
                  <a:gd name="T82" fmla="*/ 454 w 675"/>
                  <a:gd name="T83" fmla="*/ 3 h 42"/>
                  <a:gd name="T84" fmla="*/ 485 w 675"/>
                  <a:gd name="T85" fmla="*/ 31 h 42"/>
                  <a:gd name="T86" fmla="*/ 490 w 675"/>
                  <a:gd name="T87" fmla="*/ 2 h 42"/>
                  <a:gd name="T88" fmla="*/ 507 w 675"/>
                  <a:gd name="T89" fmla="*/ 41 h 42"/>
                  <a:gd name="T90" fmla="*/ 529 w 675"/>
                  <a:gd name="T91" fmla="*/ 41 h 42"/>
                  <a:gd name="T92" fmla="*/ 559 w 675"/>
                  <a:gd name="T93" fmla="*/ 0 h 42"/>
                  <a:gd name="T94" fmla="*/ 554 w 675"/>
                  <a:gd name="T95" fmla="*/ 28 h 42"/>
                  <a:gd name="T96" fmla="*/ 540 w 675"/>
                  <a:gd name="T97" fmla="*/ 40 h 42"/>
                  <a:gd name="T98" fmla="*/ 559 w 675"/>
                  <a:gd name="T99" fmla="*/ 13 h 42"/>
                  <a:gd name="T100" fmla="*/ 582 w 675"/>
                  <a:gd name="T101" fmla="*/ 35 h 42"/>
                  <a:gd name="T102" fmla="*/ 575 w 675"/>
                  <a:gd name="T103" fmla="*/ 3 h 42"/>
                  <a:gd name="T104" fmla="*/ 615 w 675"/>
                  <a:gd name="T105" fmla="*/ 39 h 42"/>
                  <a:gd name="T106" fmla="*/ 628 w 675"/>
                  <a:gd name="T107" fmla="*/ 1 h 42"/>
                  <a:gd name="T108" fmla="*/ 608 w 675"/>
                  <a:gd name="T109" fmla="*/ 34 h 42"/>
                  <a:gd name="T110" fmla="*/ 661 w 675"/>
                  <a:gd name="T111" fmla="*/ 1 h 42"/>
                  <a:gd name="T112" fmla="*/ 650 w 675"/>
                  <a:gd name="T113" fmla="*/ 2 h 42"/>
                  <a:gd name="T114" fmla="*/ 651 w 675"/>
                  <a:gd name="T115" fmla="*/ 23 h 42"/>
                  <a:gd name="T116" fmla="*/ 659 w 675"/>
                  <a:gd name="T117" fmla="*/ 3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75" h="42">
                    <a:moveTo>
                      <a:pt x="42" y="1"/>
                    </a:moveTo>
                    <a:cubicBezTo>
                      <a:pt x="27" y="1"/>
                      <a:pt x="27" y="1"/>
                      <a:pt x="27" y="1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3"/>
                      <a:pt x="32" y="3"/>
                      <a:pt x="32" y="4"/>
                    </a:cubicBezTo>
                    <a:cubicBezTo>
                      <a:pt x="32" y="5"/>
                      <a:pt x="31" y="7"/>
                      <a:pt x="29" y="8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16" y="8"/>
                      <a:pt x="14" y="5"/>
                      <a:pt x="15" y="4"/>
                    </a:cubicBezTo>
                    <a:cubicBezTo>
                      <a:pt x="14" y="3"/>
                      <a:pt x="16" y="2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2"/>
                      <a:pt x="5" y="3"/>
                      <a:pt x="6" y="4"/>
                    </a:cubicBezTo>
                    <a:cubicBezTo>
                      <a:pt x="7" y="5"/>
                      <a:pt x="9" y="8"/>
                      <a:pt x="12" y="12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6" y="37"/>
                      <a:pt x="5" y="39"/>
                      <a:pt x="4" y="39"/>
                    </a:cubicBezTo>
                    <a:cubicBezTo>
                      <a:pt x="3" y="40"/>
                      <a:pt x="2" y="40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1" y="40"/>
                      <a:pt x="10" y="39"/>
                      <a:pt x="10" y="38"/>
                    </a:cubicBezTo>
                    <a:cubicBezTo>
                      <a:pt x="10" y="37"/>
                      <a:pt x="11" y="36"/>
                      <a:pt x="12" y="33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8" y="35"/>
                      <a:pt x="29" y="37"/>
                      <a:pt x="29" y="38"/>
                    </a:cubicBezTo>
                    <a:cubicBezTo>
                      <a:pt x="29" y="39"/>
                      <a:pt x="28" y="40"/>
                      <a:pt x="25" y="40"/>
                    </a:cubicBezTo>
                    <a:cubicBezTo>
                      <a:pt x="25" y="40"/>
                      <a:pt x="25" y="40"/>
                      <a:pt x="24" y="40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40"/>
                      <a:pt x="42" y="40"/>
                      <a:pt x="42" y="40"/>
                    </a:cubicBezTo>
                    <a:cubicBezTo>
                      <a:pt x="40" y="40"/>
                      <a:pt x="38" y="39"/>
                      <a:pt x="36" y="36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5" y="6"/>
                      <a:pt x="36" y="4"/>
                      <a:pt x="37" y="3"/>
                    </a:cubicBezTo>
                    <a:cubicBezTo>
                      <a:pt x="38" y="3"/>
                      <a:pt x="40" y="2"/>
                      <a:pt x="42" y="2"/>
                    </a:cubicBezTo>
                    <a:cubicBezTo>
                      <a:pt x="42" y="1"/>
                      <a:pt x="42" y="1"/>
                      <a:pt x="42" y="1"/>
                    </a:cubicBezTo>
                    <a:close/>
                    <a:moveTo>
                      <a:pt x="47" y="41"/>
                    </a:move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40"/>
                    </a:cubicBezTo>
                    <a:cubicBezTo>
                      <a:pt x="63" y="40"/>
                      <a:pt x="61" y="40"/>
                      <a:pt x="61" y="39"/>
                    </a:cubicBezTo>
                    <a:cubicBezTo>
                      <a:pt x="60" y="38"/>
                      <a:pt x="60" y="37"/>
                      <a:pt x="60" y="35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0" y="5"/>
                      <a:pt x="60" y="4"/>
                      <a:pt x="61" y="3"/>
                    </a:cubicBezTo>
                    <a:cubicBezTo>
                      <a:pt x="61" y="3"/>
                      <a:pt x="63" y="2"/>
                      <a:pt x="65" y="2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50" y="2"/>
                      <a:pt x="52" y="3"/>
                      <a:pt x="52" y="3"/>
                    </a:cubicBezTo>
                    <a:cubicBezTo>
                      <a:pt x="53" y="4"/>
                      <a:pt x="53" y="5"/>
                      <a:pt x="53" y="8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7"/>
                      <a:pt x="53" y="38"/>
                      <a:pt x="52" y="39"/>
                    </a:cubicBezTo>
                    <a:cubicBezTo>
                      <a:pt x="51" y="40"/>
                      <a:pt x="50" y="40"/>
                      <a:pt x="47" y="40"/>
                    </a:cubicBezTo>
                    <a:cubicBezTo>
                      <a:pt x="47" y="41"/>
                      <a:pt x="47" y="41"/>
                      <a:pt x="47" y="41"/>
                    </a:cubicBezTo>
                    <a:close/>
                    <a:moveTo>
                      <a:pt x="112" y="40"/>
                    </a:moveTo>
                    <a:cubicBezTo>
                      <a:pt x="111" y="40"/>
                      <a:pt x="110" y="40"/>
                      <a:pt x="109" y="39"/>
                    </a:cubicBezTo>
                    <a:cubicBezTo>
                      <a:pt x="109" y="38"/>
                      <a:pt x="108" y="37"/>
                      <a:pt x="107" y="35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78" y="30"/>
                      <a:pt x="78" y="30"/>
                      <a:pt x="78" y="30"/>
                    </a:cubicBezTo>
                    <a:cubicBezTo>
                      <a:pt x="78" y="30"/>
                      <a:pt x="78" y="31"/>
                      <a:pt x="77" y="31"/>
                    </a:cubicBezTo>
                    <a:cubicBezTo>
                      <a:pt x="76" y="35"/>
                      <a:pt x="74" y="38"/>
                      <a:pt x="73" y="39"/>
                    </a:cubicBezTo>
                    <a:cubicBezTo>
                      <a:pt x="72" y="40"/>
                      <a:pt x="71" y="40"/>
                      <a:pt x="70" y="40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82" y="41"/>
                      <a:pt x="82" y="41"/>
                      <a:pt x="82" y="41"/>
                    </a:cubicBezTo>
                    <a:cubicBezTo>
                      <a:pt x="82" y="40"/>
                      <a:pt x="82" y="40"/>
                      <a:pt x="82" y="40"/>
                    </a:cubicBezTo>
                    <a:cubicBezTo>
                      <a:pt x="80" y="40"/>
                      <a:pt x="78" y="39"/>
                      <a:pt x="78" y="37"/>
                    </a:cubicBezTo>
                    <a:cubicBezTo>
                      <a:pt x="78" y="37"/>
                      <a:pt x="78" y="36"/>
                      <a:pt x="79" y="35"/>
                    </a:cubicBezTo>
                    <a:cubicBezTo>
                      <a:pt x="82" y="28"/>
                      <a:pt x="82" y="28"/>
                      <a:pt x="82" y="28"/>
                    </a:cubicBezTo>
                    <a:cubicBezTo>
                      <a:pt x="97" y="28"/>
                      <a:pt x="97" y="28"/>
                      <a:pt x="97" y="28"/>
                    </a:cubicBezTo>
                    <a:cubicBezTo>
                      <a:pt x="100" y="34"/>
                      <a:pt x="100" y="34"/>
                      <a:pt x="100" y="34"/>
                    </a:cubicBezTo>
                    <a:cubicBezTo>
                      <a:pt x="100" y="34"/>
                      <a:pt x="100" y="34"/>
                      <a:pt x="100" y="35"/>
                    </a:cubicBezTo>
                    <a:cubicBezTo>
                      <a:pt x="101" y="36"/>
                      <a:pt x="101" y="37"/>
                      <a:pt x="101" y="38"/>
                    </a:cubicBezTo>
                    <a:cubicBezTo>
                      <a:pt x="101" y="39"/>
                      <a:pt x="100" y="40"/>
                      <a:pt x="97" y="40"/>
                    </a:cubicBezTo>
                    <a:cubicBezTo>
                      <a:pt x="97" y="41"/>
                      <a:pt x="97" y="41"/>
                      <a:pt x="97" y="41"/>
                    </a:cubicBezTo>
                    <a:cubicBezTo>
                      <a:pt x="112" y="41"/>
                      <a:pt x="112" y="41"/>
                      <a:pt x="112" y="41"/>
                    </a:cubicBezTo>
                    <a:cubicBezTo>
                      <a:pt x="112" y="40"/>
                      <a:pt x="112" y="40"/>
                      <a:pt x="112" y="40"/>
                    </a:cubicBezTo>
                    <a:close/>
                    <a:moveTo>
                      <a:pt x="82" y="26"/>
                    </a:moveTo>
                    <a:cubicBezTo>
                      <a:pt x="90" y="9"/>
                      <a:pt x="90" y="9"/>
                      <a:pt x="90" y="9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82" y="26"/>
                      <a:pt x="82" y="26"/>
                      <a:pt x="82" y="26"/>
                    </a:cubicBezTo>
                    <a:close/>
                    <a:moveTo>
                      <a:pt x="168" y="1"/>
                    </a:moveTo>
                    <a:cubicBezTo>
                      <a:pt x="156" y="1"/>
                      <a:pt x="156" y="1"/>
                      <a:pt x="156" y="1"/>
                    </a:cubicBezTo>
                    <a:cubicBezTo>
                      <a:pt x="143" y="32"/>
                      <a:pt x="143" y="32"/>
                      <a:pt x="143" y="32"/>
                    </a:cubicBezTo>
                    <a:cubicBezTo>
                      <a:pt x="129" y="1"/>
                      <a:pt x="129" y="1"/>
                      <a:pt x="129" y="1"/>
                    </a:cubicBezTo>
                    <a:cubicBezTo>
                      <a:pt x="117" y="1"/>
                      <a:pt x="117" y="1"/>
                      <a:pt x="117" y="1"/>
                    </a:cubicBezTo>
                    <a:cubicBezTo>
                      <a:pt x="117" y="2"/>
                      <a:pt x="117" y="2"/>
                      <a:pt x="117" y="2"/>
                    </a:cubicBezTo>
                    <a:cubicBezTo>
                      <a:pt x="119" y="2"/>
                      <a:pt x="121" y="3"/>
                      <a:pt x="122" y="3"/>
                    </a:cubicBezTo>
                    <a:cubicBezTo>
                      <a:pt x="122" y="4"/>
                      <a:pt x="123" y="5"/>
                      <a:pt x="123" y="8"/>
                    </a:cubicBezTo>
                    <a:cubicBezTo>
                      <a:pt x="123" y="32"/>
                      <a:pt x="123" y="32"/>
                      <a:pt x="123" y="32"/>
                    </a:cubicBezTo>
                    <a:cubicBezTo>
                      <a:pt x="123" y="35"/>
                      <a:pt x="122" y="37"/>
                      <a:pt x="121" y="38"/>
                    </a:cubicBezTo>
                    <a:cubicBezTo>
                      <a:pt x="121" y="39"/>
                      <a:pt x="119" y="40"/>
                      <a:pt x="117" y="40"/>
                    </a:cubicBezTo>
                    <a:cubicBezTo>
                      <a:pt x="117" y="41"/>
                      <a:pt x="117" y="41"/>
                      <a:pt x="117" y="41"/>
                    </a:cubicBezTo>
                    <a:cubicBezTo>
                      <a:pt x="131" y="41"/>
                      <a:pt x="131" y="41"/>
                      <a:pt x="131" y="41"/>
                    </a:cubicBezTo>
                    <a:cubicBezTo>
                      <a:pt x="131" y="40"/>
                      <a:pt x="131" y="40"/>
                      <a:pt x="131" y="40"/>
                    </a:cubicBezTo>
                    <a:cubicBezTo>
                      <a:pt x="129" y="40"/>
                      <a:pt x="127" y="39"/>
                      <a:pt x="126" y="38"/>
                    </a:cubicBezTo>
                    <a:cubicBezTo>
                      <a:pt x="126" y="37"/>
                      <a:pt x="125" y="35"/>
                      <a:pt x="125" y="32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40" y="41"/>
                      <a:pt x="140" y="41"/>
                      <a:pt x="140" y="41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34"/>
                      <a:pt x="157" y="34"/>
                      <a:pt x="157" y="34"/>
                    </a:cubicBezTo>
                    <a:cubicBezTo>
                      <a:pt x="157" y="36"/>
                      <a:pt x="157" y="38"/>
                      <a:pt x="156" y="39"/>
                    </a:cubicBezTo>
                    <a:cubicBezTo>
                      <a:pt x="155" y="39"/>
                      <a:pt x="154" y="40"/>
                      <a:pt x="151" y="40"/>
                    </a:cubicBezTo>
                    <a:cubicBezTo>
                      <a:pt x="151" y="41"/>
                      <a:pt x="151" y="41"/>
                      <a:pt x="151" y="41"/>
                    </a:cubicBezTo>
                    <a:cubicBezTo>
                      <a:pt x="168" y="41"/>
                      <a:pt x="168" y="41"/>
                      <a:pt x="168" y="41"/>
                    </a:cubicBezTo>
                    <a:cubicBezTo>
                      <a:pt x="168" y="40"/>
                      <a:pt x="168" y="40"/>
                      <a:pt x="168" y="40"/>
                    </a:cubicBezTo>
                    <a:cubicBezTo>
                      <a:pt x="166" y="40"/>
                      <a:pt x="165" y="39"/>
                      <a:pt x="164" y="39"/>
                    </a:cubicBezTo>
                    <a:cubicBezTo>
                      <a:pt x="163" y="38"/>
                      <a:pt x="163" y="37"/>
                      <a:pt x="163" y="35"/>
                    </a:cubicBezTo>
                    <a:cubicBezTo>
                      <a:pt x="163" y="8"/>
                      <a:pt x="163" y="8"/>
                      <a:pt x="163" y="8"/>
                    </a:cubicBezTo>
                    <a:cubicBezTo>
                      <a:pt x="163" y="6"/>
                      <a:pt x="163" y="4"/>
                      <a:pt x="164" y="3"/>
                    </a:cubicBezTo>
                    <a:cubicBezTo>
                      <a:pt x="165" y="3"/>
                      <a:pt x="166" y="2"/>
                      <a:pt x="168" y="2"/>
                    </a:cubicBezTo>
                    <a:cubicBezTo>
                      <a:pt x="168" y="1"/>
                      <a:pt x="168" y="1"/>
                      <a:pt x="168" y="1"/>
                    </a:cubicBezTo>
                    <a:close/>
                    <a:moveTo>
                      <a:pt x="209" y="31"/>
                    </a:moveTo>
                    <a:cubicBezTo>
                      <a:pt x="207" y="31"/>
                      <a:pt x="207" y="31"/>
                      <a:pt x="207" y="31"/>
                    </a:cubicBezTo>
                    <a:cubicBezTo>
                      <a:pt x="206" y="34"/>
                      <a:pt x="204" y="36"/>
                      <a:pt x="203" y="37"/>
                    </a:cubicBezTo>
                    <a:cubicBezTo>
                      <a:pt x="201" y="38"/>
                      <a:pt x="198" y="39"/>
                      <a:pt x="194" y="39"/>
                    </a:cubicBezTo>
                    <a:cubicBezTo>
                      <a:pt x="189" y="39"/>
                      <a:pt x="186" y="39"/>
                      <a:pt x="186" y="39"/>
                    </a:cubicBezTo>
                    <a:cubicBezTo>
                      <a:pt x="185" y="38"/>
                      <a:pt x="185" y="38"/>
                      <a:pt x="185" y="36"/>
                    </a:cubicBezTo>
                    <a:cubicBezTo>
                      <a:pt x="185" y="21"/>
                      <a:pt x="185" y="21"/>
                      <a:pt x="185" y="21"/>
                    </a:cubicBezTo>
                    <a:cubicBezTo>
                      <a:pt x="194" y="22"/>
                      <a:pt x="194" y="22"/>
                      <a:pt x="194" y="22"/>
                    </a:cubicBezTo>
                    <a:cubicBezTo>
                      <a:pt x="197" y="22"/>
                      <a:pt x="198" y="22"/>
                      <a:pt x="199" y="23"/>
                    </a:cubicBezTo>
                    <a:cubicBezTo>
                      <a:pt x="200" y="23"/>
                      <a:pt x="201" y="25"/>
                      <a:pt x="201" y="27"/>
                    </a:cubicBezTo>
                    <a:cubicBezTo>
                      <a:pt x="202" y="27"/>
                      <a:pt x="202" y="27"/>
                      <a:pt x="202" y="27"/>
                    </a:cubicBezTo>
                    <a:cubicBezTo>
                      <a:pt x="202" y="13"/>
                      <a:pt x="202" y="13"/>
                      <a:pt x="202" y="13"/>
                    </a:cubicBezTo>
                    <a:cubicBezTo>
                      <a:pt x="201" y="13"/>
                      <a:pt x="201" y="13"/>
                      <a:pt x="201" y="13"/>
                    </a:cubicBezTo>
                    <a:cubicBezTo>
                      <a:pt x="201" y="16"/>
                      <a:pt x="200" y="17"/>
                      <a:pt x="199" y="18"/>
                    </a:cubicBezTo>
                    <a:cubicBezTo>
                      <a:pt x="198" y="19"/>
                      <a:pt x="197" y="19"/>
                      <a:pt x="194" y="19"/>
                    </a:cubicBezTo>
                    <a:cubicBezTo>
                      <a:pt x="185" y="19"/>
                      <a:pt x="185" y="19"/>
                      <a:pt x="185" y="19"/>
                    </a:cubicBezTo>
                    <a:cubicBezTo>
                      <a:pt x="185" y="5"/>
                      <a:pt x="185" y="5"/>
                      <a:pt x="185" y="5"/>
                    </a:cubicBezTo>
                    <a:cubicBezTo>
                      <a:pt x="185" y="4"/>
                      <a:pt x="186" y="3"/>
                      <a:pt x="187" y="3"/>
                    </a:cubicBezTo>
                    <a:cubicBezTo>
                      <a:pt x="195" y="3"/>
                      <a:pt x="195" y="3"/>
                      <a:pt x="195" y="3"/>
                    </a:cubicBezTo>
                    <a:cubicBezTo>
                      <a:pt x="199" y="3"/>
                      <a:pt x="201" y="4"/>
                      <a:pt x="202" y="5"/>
                    </a:cubicBezTo>
                    <a:cubicBezTo>
                      <a:pt x="203" y="5"/>
                      <a:pt x="204" y="7"/>
                      <a:pt x="204" y="10"/>
                    </a:cubicBezTo>
                    <a:cubicBezTo>
                      <a:pt x="206" y="10"/>
                      <a:pt x="206" y="10"/>
                      <a:pt x="206" y="10"/>
                    </a:cubicBezTo>
                    <a:cubicBezTo>
                      <a:pt x="206" y="1"/>
                      <a:pt x="206" y="1"/>
                      <a:pt x="206" y="1"/>
                    </a:cubicBezTo>
                    <a:cubicBezTo>
                      <a:pt x="173" y="1"/>
                      <a:pt x="173" y="1"/>
                      <a:pt x="173" y="1"/>
                    </a:cubicBezTo>
                    <a:cubicBezTo>
                      <a:pt x="173" y="2"/>
                      <a:pt x="173" y="2"/>
                      <a:pt x="173" y="2"/>
                    </a:cubicBezTo>
                    <a:cubicBezTo>
                      <a:pt x="176" y="2"/>
                      <a:pt x="177" y="3"/>
                      <a:pt x="178" y="3"/>
                    </a:cubicBezTo>
                    <a:cubicBezTo>
                      <a:pt x="178" y="4"/>
                      <a:pt x="179" y="6"/>
                      <a:pt x="179" y="8"/>
                    </a:cubicBezTo>
                    <a:cubicBezTo>
                      <a:pt x="179" y="35"/>
                      <a:pt x="179" y="35"/>
                      <a:pt x="179" y="35"/>
                    </a:cubicBezTo>
                    <a:cubicBezTo>
                      <a:pt x="179" y="37"/>
                      <a:pt x="178" y="38"/>
                      <a:pt x="178" y="39"/>
                    </a:cubicBezTo>
                    <a:cubicBezTo>
                      <a:pt x="177" y="39"/>
                      <a:pt x="176" y="40"/>
                      <a:pt x="173" y="40"/>
                    </a:cubicBezTo>
                    <a:cubicBezTo>
                      <a:pt x="173" y="41"/>
                      <a:pt x="173" y="41"/>
                      <a:pt x="173" y="41"/>
                    </a:cubicBezTo>
                    <a:cubicBezTo>
                      <a:pt x="206" y="41"/>
                      <a:pt x="206" y="41"/>
                      <a:pt x="206" y="41"/>
                    </a:cubicBezTo>
                    <a:cubicBezTo>
                      <a:pt x="209" y="31"/>
                      <a:pt x="209" y="31"/>
                      <a:pt x="209" y="31"/>
                    </a:cubicBezTo>
                    <a:close/>
                    <a:moveTo>
                      <a:pt x="255" y="1"/>
                    </a:moveTo>
                    <a:cubicBezTo>
                      <a:pt x="241" y="1"/>
                      <a:pt x="241" y="1"/>
                      <a:pt x="241" y="1"/>
                    </a:cubicBezTo>
                    <a:cubicBezTo>
                      <a:pt x="241" y="2"/>
                      <a:pt x="241" y="2"/>
                      <a:pt x="241" y="2"/>
                    </a:cubicBezTo>
                    <a:cubicBezTo>
                      <a:pt x="244" y="2"/>
                      <a:pt x="245" y="3"/>
                      <a:pt x="246" y="4"/>
                    </a:cubicBezTo>
                    <a:cubicBezTo>
                      <a:pt x="247" y="5"/>
                      <a:pt x="247" y="7"/>
                      <a:pt x="247" y="1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24" y="1"/>
                      <a:pt x="224" y="1"/>
                      <a:pt x="224" y="1"/>
                    </a:cubicBezTo>
                    <a:cubicBezTo>
                      <a:pt x="213" y="1"/>
                      <a:pt x="213" y="1"/>
                      <a:pt x="213" y="1"/>
                    </a:cubicBezTo>
                    <a:cubicBezTo>
                      <a:pt x="213" y="2"/>
                      <a:pt x="213" y="2"/>
                      <a:pt x="213" y="2"/>
                    </a:cubicBezTo>
                    <a:cubicBezTo>
                      <a:pt x="215" y="2"/>
                      <a:pt x="217" y="3"/>
                      <a:pt x="219" y="5"/>
                    </a:cubicBezTo>
                    <a:cubicBezTo>
                      <a:pt x="219" y="32"/>
                      <a:pt x="219" y="32"/>
                      <a:pt x="219" y="32"/>
                    </a:cubicBezTo>
                    <a:cubicBezTo>
                      <a:pt x="219" y="35"/>
                      <a:pt x="219" y="37"/>
                      <a:pt x="218" y="38"/>
                    </a:cubicBezTo>
                    <a:cubicBezTo>
                      <a:pt x="217" y="39"/>
                      <a:pt x="216" y="40"/>
                      <a:pt x="213" y="40"/>
                    </a:cubicBezTo>
                    <a:cubicBezTo>
                      <a:pt x="213" y="41"/>
                      <a:pt x="213" y="41"/>
                      <a:pt x="213" y="41"/>
                    </a:cubicBezTo>
                    <a:cubicBezTo>
                      <a:pt x="228" y="41"/>
                      <a:pt x="228" y="41"/>
                      <a:pt x="228" y="41"/>
                    </a:cubicBezTo>
                    <a:cubicBezTo>
                      <a:pt x="228" y="40"/>
                      <a:pt x="228" y="40"/>
                      <a:pt x="228" y="40"/>
                    </a:cubicBezTo>
                    <a:cubicBezTo>
                      <a:pt x="225" y="40"/>
                      <a:pt x="224" y="39"/>
                      <a:pt x="223" y="38"/>
                    </a:cubicBezTo>
                    <a:cubicBezTo>
                      <a:pt x="222" y="37"/>
                      <a:pt x="222" y="35"/>
                      <a:pt x="222" y="32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49" y="41"/>
                      <a:pt x="249" y="41"/>
                      <a:pt x="249" y="41"/>
                    </a:cubicBezTo>
                    <a:cubicBezTo>
                      <a:pt x="250" y="41"/>
                      <a:pt x="250" y="41"/>
                      <a:pt x="250" y="41"/>
                    </a:cubicBezTo>
                    <a:cubicBezTo>
                      <a:pt x="250" y="10"/>
                      <a:pt x="250" y="10"/>
                      <a:pt x="250" y="10"/>
                    </a:cubicBezTo>
                    <a:cubicBezTo>
                      <a:pt x="250" y="7"/>
                      <a:pt x="250" y="5"/>
                      <a:pt x="251" y="4"/>
                    </a:cubicBezTo>
                    <a:cubicBezTo>
                      <a:pt x="251" y="3"/>
                      <a:pt x="253" y="2"/>
                      <a:pt x="255" y="2"/>
                    </a:cubicBezTo>
                    <a:cubicBezTo>
                      <a:pt x="255" y="1"/>
                      <a:pt x="255" y="1"/>
                      <a:pt x="255" y="1"/>
                    </a:cubicBezTo>
                    <a:close/>
                    <a:moveTo>
                      <a:pt x="329" y="1"/>
                    </a:moveTo>
                    <a:cubicBezTo>
                      <a:pt x="315" y="1"/>
                      <a:pt x="315" y="1"/>
                      <a:pt x="315" y="1"/>
                    </a:cubicBezTo>
                    <a:cubicBezTo>
                      <a:pt x="315" y="2"/>
                      <a:pt x="315" y="2"/>
                      <a:pt x="315" y="2"/>
                    </a:cubicBezTo>
                    <a:cubicBezTo>
                      <a:pt x="317" y="2"/>
                      <a:pt x="319" y="3"/>
                      <a:pt x="320" y="4"/>
                    </a:cubicBezTo>
                    <a:cubicBezTo>
                      <a:pt x="320" y="5"/>
                      <a:pt x="321" y="7"/>
                      <a:pt x="321" y="10"/>
                    </a:cubicBezTo>
                    <a:cubicBezTo>
                      <a:pt x="321" y="26"/>
                      <a:pt x="321" y="26"/>
                      <a:pt x="321" y="26"/>
                    </a:cubicBezTo>
                    <a:cubicBezTo>
                      <a:pt x="321" y="31"/>
                      <a:pt x="320" y="33"/>
                      <a:pt x="319" y="35"/>
                    </a:cubicBezTo>
                    <a:cubicBezTo>
                      <a:pt x="317" y="38"/>
                      <a:pt x="314" y="39"/>
                      <a:pt x="309" y="39"/>
                    </a:cubicBezTo>
                    <a:cubicBezTo>
                      <a:pt x="302" y="39"/>
                      <a:pt x="299" y="35"/>
                      <a:pt x="299" y="27"/>
                    </a:cubicBezTo>
                    <a:cubicBezTo>
                      <a:pt x="299" y="8"/>
                      <a:pt x="299" y="8"/>
                      <a:pt x="299" y="8"/>
                    </a:cubicBezTo>
                    <a:cubicBezTo>
                      <a:pt x="299" y="5"/>
                      <a:pt x="299" y="4"/>
                      <a:pt x="300" y="3"/>
                    </a:cubicBezTo>
                    <a:cubicBezTo>
                      <a:pt x="301" y="3"/>
                      <a:pt x="302" y="2"/>
                      <a:pt x="304" y="2"/>
                    </a:cubicBezTo>
                    <a:cubicBezTo>
                      <a:pt x="304" y="1"/>
                      <a:pt x="304" y="1"/>
                      <a:pt x="304" y="1"/>
                    </a:cubicBezTo>
                    <a:cubicBezTo>
                      <a:pt x="287" y="1"/>
                      <a:pt x="287" y="1"/>
                      <a:pt x="287" y="1"/>
                    </a:cubicBezTo>
                    <a:cubicBezTo>
                      <a:pt x="287" y="2"/>
                      <a:pt x="287" y="2"/>
                      <a:pt x="287" y="2"/>
                    </a:cubicBezTo>
                    <a:cubicBezTo>
                      <a:pt x="290" y="2"/>
                      <a:pt x="291" y="3"/>
                      <a:pt x="292" y="3"/>
                    </a:cubicBezTo>
                    <a:cubicBezTo>
                      <a:pt x="293" y="4"/>
                      <a:pt x="293" y="5"/>
                      <a:pt x="293" y="8"/>
                    </a:cubicBezTo>
                    <a:cubicBezTo>
                      <a:pt x="293" y="27"/>
                      <a:pt x="293" y="27"/>
                      <a:pt x="293" y="27"/>
                    </a:cubicBezTo>
                    <a:cubicBezTo>
                      <a:pt x="293" y="37"/>
                      <a:pt x="298" y="42"/>
                      <a:pt x="308" y="42"/>
                    </a:cubicBezTo>
                    <a:cubicBezTo>
                      <a:pt x="318" y="42"/>
                      <a:pt x="324" y="36"/>
                      <a:pt x="323" y="26"/>
                    </a:cubicBezTo>
                    <a:cubicBezTo>
                      <a:pt x="323" y="10"/>
                      <a:pt x="323" y="10"/>
                      <a:pt x="323" y="10"/>
                    </a:cubicBezTo>
                    <a:cubicBezTo>
                      <a:pt x="323" y="7"/>
                      <a:pt x="324" y="5"/>
                      <a:pt x="325" y="4"/>
                    </a:cubicBezTo>
                    <a:cubicBezTo>
                      <a:pt x="325" y="3"/>
                      <a:pt x="327" y="2"/>
                      <a:pt x="329" y="2"/>
                    </a:cubicBezTo>
                    <a:cubicBezTo>
                      <a:pt x="329" y="1"/>
                      <a:pt x="329" y="1"/>
                      <a:pt x="329" y="1"/>
                    </a:cubicBezTo>
                    <a:close/>
                    <a:moveTo>
                      <a:pt x="376" y="1"/>
                    </a:moveTo>
                    <a:cubicBezTo>
                      <a:pt x="362" y="1"/>
                      <a:pt x="362" y="1"/>
                      <a:pt x="362" y="1"/>
                    </a:cubicBezTo>
                    <a:cubicBezTo>
                      <a:pt x="362" y="2"/>
                      <a:pt x="362" y="2"/>
                      <a:pt x="362" y="2"/>
                    </a:cubicBezTo>
                    <a:cubicBezTo>
                      <a:pt x="364" y="2"/>
                      <a:pt x="366" y="3"/>
                      <a:pt x="366" y="4"/>
                    </a:cubicBezTo>
                    <a:cubicBezTo>
                      <a:pt x="367" y="5"/>
                      <a:pt x="367" y="7"/>
                      <a:pt x="367" y="1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44" y="1"/>
                      <a:pt x="344" y="1"/>
                      <a:pt x="344" y="1"/>
                    </a:cubicBezTo>
                    <a:cubicBezTo>
                      <a:pt x="334" y="1"/>
                      <a:pt x="334" y="1"/>
                      <a:pt x="334" y="1"/>
                    </a:cubicBezTo>
                    <a:cubicBezTo>
                      <a:pt x="334" y="2"/>
                      <a:pt x="334" y="2"/>
                      <a:pt x="334" y="2"/>
                    </a:cubicBezTo>
                    <a:cubicBezTo>
                      <a:pt x="336" y="2"/>
                      <a:pt x="338" y="3"/>
                      <a:pt x="340" y="5"/>
                    </a:cubicBezTo>
                    <a:cubicBezTo>
                      <a:pt x="340" y="32"/>
                      <a:pt x="340" y="32"/>
                      <a:pt x="340" y="32"/>
                    </a:cubicBezTo>
                    <a:cubicBezTo>
                      <a:pt x="340" y="35"/>
                      <a:pt x="339" y="37"/>
                      <a:pt x="338" y="38"/>
                    </a:cubicBezTo>
                    <a:cubicBezTo>
                      <a:pt x="338" y="39"/>
                      <a:pt x="336" y="40"/>
                      <a:pt x="334" y="40"/>
                    </a:cubicBezTo>
                    <a:cubicBezTo>
                      <a:pt x="334" y="41"/>
                      <a:pt x="334" y="41"/>
                      <a:pt x="334" y="41"/>
                    </a:cubicBezTo>
                    <a:cubicBezTo>
                      <a:pt x="348" y="41"/>
                      <a:pt x="348" y="41"/>
                      <a:pt x="348" y="41"/>
                    </a:cubicBezTo>
                    <a:cubicBezTo>
                      <a:pt x="348" y="40"/>
                      <a:pt x="348" y="40"/>
                      <a:pt x="348" y="40"/>
                    </a:cubicBezTo>
                    <a:cubicBezTo>
                      <a:pt x="346" y="40"/>
                      <a:pt x="344" y="39"/>
                      <a:pt x="343" y="38"/>
                    </a:cubicBezTo>
                    <a:cubicBezTo>
                      <a:pt x="343" y="37"/>
                      <a:pt x="342" y="35"/>
                      <a:pt x="342" y="32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370" y="41"/>
                      <a:pt x="370" y="41"/>
                      <a:pt x="370" y="41"/>
                    </a:cubicBezTo>
                    <a:cubicBezTo>
                      <a:pt x="370" y="10"/>
                      <a:pt x="370" y="10"/>
                      <a:pt x="370" y="10"/>
                    </a:cubicBezTo>
                    <a:cubicBezTo>
                      <a:pt x="370" y="7"/>
                      <a:pt x="371" y="5"/>
                      <a:pt x="371" y="4"/>
                    </a:cubicBezTo>
                    <a:cubicBezTo>
                      <a:pt x="372" y="3"/>
                      <a:pt x="373" y="2"/>
                      <a:pt x="376" y="2"/>
                    </a:cubicBezTo>
                    <a:cubicBezTo>
                      <a:pt x="376" y="1"/>
                      <a:pt x="376" y="1"/>
                      <a:pt x="376" y="1"/>
                    </a:cubicBezTo>
                    <a:close/>
                    <a:moveTo>
                      <a:pt x="381" y="41"/>
                    </a:moveTo>
                    <a:cubicBezTo>
                      <a:pt x="399" y="41"/>
                      <a:pt x="399" y="41"/>
                      <a:pt x="399" y="41"/>
                    </a:cubicBezTo>
                    <a:cubicBezTo>
                      <a:pt x="399" y="40"/>
                      <a:pt x="399" y="40"/>
                      <a:pt x="399" y="40"/>
                    </a:cubicBezTo>
                    <a:cubicBezTo>
                      <a:pt x="396" y="40"/>
                      <a:pt x="395" y="40"/>
                      <a:pt x="394" y="39"/>
                    </a:cubicBezTo>
                    <a:cubicBezTo>
                      <a:pt x="393" y="38"/>
                      <a:pt x="393" y="37"/>
                      <a:pt x="393" y="35"/>
                    </a:cubicBezTo>
                    <a:cubicBezTo>
                      <a:pt x="393" y="8"/>
                      <a:pt x="393" y="8"/>
                      <a:pt x="393" y="8"/>
                    </a:cubicBezTo>
                    <a:cubicBezTo>
                      <a:pt x="393" y="5"/>
                      <a:pt x="393" y="4"/>
                      <a:pt x="394" y="3"/>
                    </a:cubicBezTo>
                    <a:cubicBezTo>
                      <a:pt x="395" y="3"/>
                      <a:pt x="396" y="2"/>
                      <a:pt x="399" y="2"/>
                    </a:cubicBezTo>
                    <a:cubicBezTo>
                      <a:pt x="399" y="1"/>
                      <a:pt x="399" y="1"/>
                      <a:pt x="399" y="1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1" y="2"/>
                      <a:pt x="381" y="2"/>
                      <a:pt x="381" y="2"/>
                    </a:cubicBezTo>
                    <a:cubicBezTo>
                      <a:pt x="383" y="2"/>
                      <a:pt x="385" y="3"/>
                      <a:pt x="385" y="3"/>
                    </a:cubicBezTo>
                    <a:cubicBezTo>
                      <a:pt x="386" y="4"/>
                      <a:pt x="386" y="5"/>
                      <a:pt x="386" y="8"/>
                    </a:cubicBezTo>
                    <a:cubicBezTo>
                      <a:pt x="386" y="35"/>
                      <a:pt x="386" y="35"/>
                      <a:pt x="386" y="35"/>
                    </a:cubicBezTo>
                    <a:cubicBezTo>
                      <a:pt x="386" y="37"/>
                      <a:pt x="386" y="38"/>
                      <a:pt x="385" y="39"/>
                    </a:cubicBezTo>
                    <a:cubicBezTo>
                      <a:pt x="385" y="40"/>
                      <a:pt x="383" y="40"/>
                      <a:pt x="381" y="40"/>
                    </a:cubicBezTo>
                    <a:cubicBezTo>
                      <a:pt x="381" y="41"/>
                      <a:pt x="381" y="41"/>
                      <a:pt x="381" y="41"/>
                    </a:cubicBezTo>
                    <a:close/>
                    <a:moveTo>
                      <a:pt x="445" y="1"/>
                    </a:moveTo>
                    <a:cubicBezTo>
                      <a:pt x="433" y="1"/>
                      <a:pt x="433" y="1"/>
                      <a:pt x="433" y="1"/>
                    </a:cubicBezTo>
                    <a:cubicBezTo>
                      <a:pt x="433" y="2"/>
                      <a:pt x="433" y="2"/>
                      <a:pt x="433" y="2"/>
                    </a:cubicBezTo>
                    <a:cubicBezTo>
                      <a:pt x="436" y="2"/>
                      <a:pt x="437" y="3"/>
                      <a:pt x="437" y="5"/>
                    </a:cubicBezTo>
                    <a:cubicBezTo>
                      <a:pt x="437" y="6"/>
                      <a:pt x="437" y="7"/>
                      <a:pt x="436" y="8"/>
                    </a:cubicBezTo>
                    <a:cubicBezTo>
                      <a:pt x="436" y="9"/>
                      <a:pt x="436" y="9"/>
                      <a:pt x="436" y="9"/>
                    </a:cubicBezTo>
                    <a:cubicBezTo>
                      <a:pt x="427" y="32"/>
                      <a:pt x="427" y="32"/>
                      <a:pt x="427" y="32"/>
                    </a:cubicBezTo>
                    <a:cubicBezTo>
                      <a:pt x="418" y="11"/>
                      <a:pt x="418" y="11"/>
                      <a:pt x="418" y="11"/>
                    </a:cubicBezTo>
                    <a:cubicBezTo>
                      <a:pt x="417" y="10"/>
                      <a:pt x="417" y="9"/>
                      <a:pt x="416" y="8"/>
                    </a:cubicBezTo>
                    <a:cubicBezTo>
                      <a:pt x="416" y="6"/>
                      <a:pt x="415" y="5"/>
                      <a:pt x="415" y="5"/>
                    </a:cubicBezTo>
                    <a:cubicBezTo>
                      <a:pt x="415" y="3"/>
                      <a:pt x="416" y="2"/>
                      <a:pt x="420" y="2"/>
                    </a:cubicBezTo>
                    <a:cubicBezTo>
                      <a:pt x="420" y="1"/>
                      <a:pt x="420" y="1"/>
                      <a:pt x="420" y="1"/>
                    </a:cubicBezTo>
                    <a:cubicBezTo>
                      <a:pt x="404" y="1"/>
                      <a:pt x="404" y="1"/>
                      <a:pt x="404" y="1"/>
                    </a:cubicBezTo>
                    <a:cubicBezTo>
                      <a:pt x="404" y="2"/>
                      <a:pt x="404" y="2"/>
                      <a:pt x="404" y="2"/>
                    </a:cubicBezTo>
                    <a:cubicBezTo>
                      <a:pt x="405" y="2"/>
                      <a:pt x="406" y="3"/>
                      <a:pt x="407" y="4"/>
                    </a:cubicBezTo>
                    <a:cubicBezTo>
                      <a:pt x="408" y="4"/>
                      <a:pt x="409" y="6"/>
                      <a:pt x="410" y="9"/>
                    </a:cubicBezTo>
                    <a:cubicBezTo>
                      <a:pt x="425" y="41"/>
                      <a:pt x="425" y="41"/>
                      <a:pt x="425" y="41"/>
                    </a:cubicBezTo>
                    <a:cubicBezTo>
                      <a:pt x="426" y="41"/>
                      <a:pt x="426" y="41"/>
                      <a:pt x="426" y="41"/>
                    </a:cubicBezTo>
                    <a:cubicBezTo>
                      <a:pt x="439" y="8"/>
                      <a:pt x="439" y="8"/>
                      <a:pt x="439" y="8"/>
                    </a:cubicBezTo>
                    <a:cubicBezTo>
                      <a:pt x="440" y="5"/>
                      <a:pt x="441" y="4"/>
                      <a:pt x="442" y="3"/>
                    </a:cubicBezTo>
                    <a:cubicBezTo>
                      <a:pt x="442" y="3"/>
                      <a:pt x="443" y="2"/>
                      <a:pt x="445" y="2"/>
                    </a:cubicBezTo>
                    <a:cubicBezTo>
                      <a:pt x="445" y="1"/>
                      <a:pt x="445" y="1"/>
                      <a:pt x="445" y="1"/>
                    </a:cubicBezTo>
                    <a:close/>
                    <a:moveTo>
                      <a:pt x="485" y="31"/>
                    </a:moveTo>
                    <a:cubicBezTo>
                      <a:pt x="484" y="31"/>
                      <a:pt x="484" y="31"/>
                      <a:pt x="484" y="31"/>
                    </a:cubicBezTo>
                    <a:cubicBezTo>
                      <a:pt x="482" y="34"/>
                      <a:pt x="481" y="36"/>
                      <a:pt x="479" y="37"/>
                    </a:cubicBezTo>
                    <a:cubicBezTo>
                      <a:pt x="477" y="38"/>
                      <a:pt x="474" y="39"/>
                      <a:pt x="471" y="39"/>
                    </a:cubicBezTo>
                    <a:cubicBezTo>
                      <a:pt x="466" y="39"/>
                      <a:pt x="463" y="39"/>
                      <a:pt x="463" y="39"/>
                    </a:cubicBezTo>
                    <a:cubicBezTo>
                      <a:pt x="462" y="38"/>
                      <a:pt x="461" y="38"/>
                      <a:pt x="461" y="36"/>
                    </a:cubicBezTo>
                    <a:cubicBezTo>
                      <a:pt x="461" y="21"/>
                      <a:pt x="461" y="21"/>
                      <a:pt x="461" y="21"/>
                    </a:cubicBezTo>
                    <a:cubicBezTo>
                      <a:pt x="471" y="22"/>
                      <a:pt x="471" y="22"/>
                      <a:pt x="471" y="22"/>
                    </a:cubicBezTo>
                    <a:cubicBezTo>
                      <a:pt x="473" y="22"/>
                      <a:pt x="475" y="22"/>
                      <a:pt x="476" y="23"/>
                    </a:cubicBezTo>
                    <a:cubicBezTo>
                      <a:pt x="477" y="23"/>
                      <a:pt x="477" y="25"/>
                      <a:pt x="477" y="27"/>
                    </a:cubicBezTo>
                    <a:cubicBezTo>
                      <a:pt x="479" y="27"/>
                      <a:pt x="479" y="27"/>
                      <a:pt x="479" y="27"/>
                    </a:cubicBezTo>
                    <a:cubicBezTo>
                      <a:pt x="479" y="13"/>
                      <a:pt x="479" y="13"/>
                      <a:pt x="479" y="13"/>
                    </a:cubicBezTo>
                    <a:cubicBezTo>
                      <a:pt x="477" y="13"/>
                      <a:pt x="477" y="13"/>
                      <a:pt x="477" y="13"/>
                    </a:cubicBezTo>
                    <a:cubicBezTo>
                      <a:pt x="477" y="16"/>
                      <a:pt x="477" y="17"/>
                      <a:pt x="476" y="18"/>
                    </a:cubicBezTo>
                    <a:cubicBezTo>
                      <a:pt x="475" y="19"/>
                      <a:pt x="473" y="19"/>
                      <a:pt x="471" y="19"/>
                    </a:cubicBezTo>
                    <a:cubicBezTo>
                      <a:pt x="461" y="19"/>
                      <a:pt x="461" y="19"/>
                      <a:pt x="461" y="19"/>
                    </a:cubicBezTo>
                    <a:cubicBezTo>
                      <a:pt x="461" y="5"/>
                      <a:pt x="461" y="5"/>
                      <a:pt x="461" y="5"/>
                    </a:cubicBezTo>
                    <a:cubicBezTo>
                      <a:pt x="461" y="4"/>
                      <a:pt x="462" y="3"/>
                      <a:pt x="463" y="3"/>
                    </a:cubicBezTo>
                    <a:cubicBezTo>
                      <a:pt x="472" y="3"/>
                      <a:pt x="472" y="3"/>
                      <a:pt x="472" y="3"/>
                    </a:cubicBezTo>
                    <a:cubicBezTo>
                      <a:pt x="475" y="3"/>
                      <a:pt x="477" y="4"/>
                      <a:pt x="478" y="5"/>
                    </a:cubicBezTo>
                    <a:cubicBezTo>
                      <a:pt x="480" y="5"/>
                      <a:pt x="480" y="7"/>
                      <a:pt x="481" y="10"/>
                    </a:cubicBezTo>
                    <a:cubicBezTo>
                      <a:pt x="482" y="10"/>
                      <a:pt x="482" y="10"/>
                      <a:pt x="482" y="10"/>
                    </a:cubicBezTo>
                    <a:cubicBezTo>
                      <a:pt x="482" y="1"/>
                      <a:pt x="482" y="1"/>
                      <a:pt x="482" y="1"/>
                    </a:cubicBezTo>
                    <a:cubicBezTo>
                      <a:pt x="450" y="1"/>
                      <a:pt x="450" y="1"/>
                      <a:pt x="450" y="1"/>
                    </a:cubicBezTo>
                    <a:cubicBezTo>
                      <a:pt x="450" y="2"/>
                      <a:pt x="450" y="2"/>
                      <a:pt x="450" y="2"/>
                    </a:cubicBezTo>
                    <a:cubicBezTo>
                      <a:pt x="452" y="2"/>
                      <a:pt x="454" y="3"/>
                      <a:pt x="454" y="3"/>
                    </a:cubicBezTo>
                    <a:cubicBezTo>
                      <a:pt x="455" y="4"/>
                      <a:pt x="455" y="6"/>
                      <a:pt x="455" y="8"/>
                    </a:cubicBezTo>
                    <a:cubicBezTo>
                      <a:pt x="455" y="35"/>
                      <a:pt x="455" y="35"/>
                      <a:pt x="455" y="35"/>
                    </a:cubicBezTo>
                    <a:cubicBezTo>
                      <a:pt x="455" y="37"/>
                      <a:pt x="455" y="38"/>
                      <a:pt x="454" y="39"/>
                    </a:cubicBezTo>
                    <a:cubicBezTo>
                      <a:pt x="454" y="39"/>
                      <a:pt x="452" y="40"/>
                      <a:pt x="450" y="40"/>
                    </a:cubicBezTo>
                    <a:cubicBezTo>
                      <a:pt x="450" y="41"/>
                      <a:pt x="450" y="41"/>
                      <a:pt x="450" y="41"/>
                    </a:cubicBezTo>
                    <a:cubicBezTo>
                      <a:pt x="483" y="41"/>
                      <a:pt x="483" y="41"/>
                      <a:pt x="483" y="41"/>
                    </a:cubicBezTo>
                    <a:cubicBezTo>
                      <a:pt x="485" y="31"/>
                      <a:pt x="485" y="31"/>
                      <a:pt x="485" y="31"/>
                    </a:cubicBezTo>
                    <a:close/>
                    <a:moveTo>
                      <a:pt x="529" y="40"/>
                    </a:moveTo>
                    <a:cubicBezTo>
                      <a:pt x="527" y="40"/>
                      <a:pt x="525" y="39"/>
                      <a:pt x="524" y="37"/>
                    </a:cubicBezTo>
                    <a:cubicBezTo>
                      <a:pt x="511" y="22"/>
                      <a:pt x="511" y="22"/>
                      <a:pt x="511" y="22"/>
                    </a:cubicBezTo>
                    <a:cubicBezTo>
                      <a:pt x="519" y="21"/>
                      <a:pt x="522" y="17"/>
                      <a:pt x="522" y="12"/>
                    </a:cubicBezTo>
                    <a:cubicBezTo>
                      <a:pt x="522" y="5"/>
                      <a:pt x="517" y="1"/>
                      <a:pt x="507" y="1"/>
                    </a:cubicBezTo>
                    <a:cubicBezTo>
                      <a:pt x="490" y="1"/>
                      <a:pt x="490" y="1"/>
                      <a:pt x="490" y="1"/>
                    </a:cubicBezTo>
                    <a:cubicBezTo>
                      <a:pt x="490" y="2"/>
                      <a:pt x="490" y="2"/>
                      <a:pt x="490" y="2"/>
                    </a:cubicBezTo>
                    <a:cubicBezTo>
                      <a:pt x="493" y="2"/>
                      <a:pt x="494" y="3"/>
                      <a:pt x="494" y="3"/>
                    </a:cubicBezTo>
                    <a:cubicBezTo>
                      <a:pt x="495" y="4"/>
                      <a:pt x="495" y="5"/>
                      <a:pt x="495" y="8"/>
                    </a:cubicBezTo>
                    <a:cubicBezTo>
                      <a:pt x="495" y="34"/>
                      <a:pt x="495" y="34"/>
                      <a:pt x="495" y="34"/>
                    </a:cubicBezTo>
                    <a:cubicBezTo>
                      <a:pt x="495" y="37"/>
                      <a:pt x="495" y="38"/>
                      <a:pt x="494" y="39"/>
                    </a:cubicBezTo>
                    <a:cubicBezTo>
                      <a:pt x="494" y="39"/>
                      <a:pt x="493" y="40"/>
                      <a:pt x="490" y="40"/>
                    </a:cubicBezTo>
                    <a:cubicBezTo>
                      <a:pt x="490" y="41"/>
                      <a:pt x="490" y="41"/>
                      <a:pt x="490" y="41"/>
                    </a:cubicBezTo>
                    <a:cubicBezTo>
                      <a:pt x="507" y="41"/>
                      <a:pt x="507" y="41"/>
                      <a:pt x="507" y="41"/>
                    </a:cubicBezTo>
                    <a:cubicBezTo>
                      <a:pt x="507" y="40"/>
                      <a:pt x="507" y="40"/>
                      <a:pt x="507" y="40"/>
                    </a:cubicBezTo>
                    <a:cubicBezTo>
                      <a:pt x="505" y="40"/>
                      <a:pt x="503" y="39"/>
                      <a:pt x="502" y="39"/>
                    </a:cubicBezTo>
                    <a:cubicBezTo>
                      <a:pt x="502" y="38"/>
                      <a:pt x="502" y="37"/>
                      <a:pt x="502" y="35"/>
                    </a:cubicBezTo>
                    <a:cubicBezTo>
                      <a:pt x="502" y="23"/>
                      <a:pt x="502" y="23"/>
                      <a:pt x="502" y="23"/>
                    </a:cubicBezTo>
                    <a:cubicBezTo>
                      <a:pt x="505" y="23"/>
                      <a:pt x="505" y="23"/>
                      <a:pt x="505" y="23"/>
                    </a:cubicBezTo>
                    <a:cubicBezTo>
                      <a:pt x="519" y="41"/>
                      <a:pt x="519" y="41"/>
                      <a:pt x="519" y="41"/>
                    </a:cubicBezTo>
                    <a:cubicBezTo>
                      <a:pt x="529" y="41"/>
                      <a:pt x="529" y="41"/>
                      <a:pt x="529" y="41"/>
                    </a:cubicBezTo>
                    <a:cubicBezTo>
                      <a:pt x="529" y="40"/>
                      <a:pt x="529" y="40"/>
                      <a:pt x="529" y="40"/>
                    </a:cubicBezTo>
                    <a:close/>
                    <a:moveTo>
                      <a:pt x="502" y="5"/>
                    </a:moveTo>
                    <a:cubicBezTo>
                      <a:pt x="501" y="4"/>
                      <a:pt x="502" y="3"/>
                      <a:pt x="505" y="3"/>
                    </a:cubicBezTo>
                    <a:cubicBezTo>
                      <a:pt x="512" y="3"/>
                      <a:pt x="516" y="6"/>
                      <a:pt x="516" y="12"/>
                    </a:cubicBezTo>
                    <a:cubicBezTo>
                      <a:pt x="516" y="18"/>
                      <a:pt x="511" y="21"/>
                      <a:pt x="502" y="20"/>
                    </a:cubicBezTo>
                    <a:cubicBezTo>
                      <a:pt x="502" y="5"/>
                      <a:pt x="502" y="5"/>
                      <a:pt x="502" y="5"/>
                    </a:cubicBezTo>
                    <a:close/>
                    <a:moveTo>
                      <a:pt x="559" y="0"/>
                    </a:moveTo>
                    <a:cubicBezTo>
                      <a:pt x="558" y="0"/>
                      <a:pt x="558" y="0"/>
                      <a:pt x="558" y="0"/>
                    </a:cubicBezTo>
                    <a:cubicBezTo>
                      <a:pt x="558" y="2"/>
                      <a:pt x="557" y="2"/>
                      <a:pt x="556" y="2"/>
                    </a:cubicBezTo>
                    <a:cubicBezTo>
                      <a:pt x="556" y="2"/>
                      <a:pt x="555" y="2"/>
                      <a:pt x="554" y="2"/>
                    </a:cubicBezTo>
                    <a:cubicBezTo>
                      <a:pt x="551" y="1"/>
                      <a:pt x="549" y="0"/>
                      <a:pt x="548" y="0"/>
                    </a:cubicBezTo>
                    <a:cubicBezTo>
                      <a:pt x="541" y="1"/>
                      <a:pt x="537" y="4"/>
                      <a:pt x="537" y="10"/>
                    </a:cubicBezTo>
                    <a:cubicBezTo>
                      <a:pt x="536" y="15"/>
                      <a:pt x="540" y="19"/>
                      <a:pt x="546" y="23"/>
                    </a:cubicBezTo>
                    <a:cubicBezTo>
                      <a:pt x="550" y="25"/>
                      <a:pt x="553" y="27"/>
                      <a:pt x="554" y="28"/>
                    </a:cubicBezTo>
                    <a:cubicBezTo>
                      <a:pt x="556" y="29"/>
                      <a:pt x="556" y="31"/>
                      <a:pt x="556" y="33"/>
                    </a:cubicBezTo>
                    <a:cubicBezTo>
                      <a:pt x="556" y="37"/>
                      <a:pt x="553" y="40"/>
                      <a:pt x="549" y="40"/>
                    </a:cubicBezTo>
                    <a:cubicBezTo>
                      <a:pt x="543" y="40"/>
                      <a:pt x="539" y="36"/>
                      <a:pt x="536" y="29"/>
                    </a:cubicBezTo>
                    <a:cubicBezTo>
                      <a:pt x="535" y="29"/>
                      <a:pt x="535" y="29"/>
                      <a:pt x="535" y="29"/>
                    </a:cubicBezTo>
                    <a:cubicBezTo>
                      <a:pt x="537" y="41"/>
                      <a:pt x="537" y="41"/>
                      <a:pt x="537" y="41"/>
                    </a:cubicBezTo>
                    <a:cubicBezTo>
                      <a:pt x="538" y="41"/>
                      <a:pt x="538" y="41"/>
                      <a:pt x="538" y="41"/>
                    </a:cubicBezTo>
                    <a:cubicBezTo>
                      <a:pt x="538" y="41"/>
                      <a:pt x="539" y="40"/>
                      <a:pt x="540" y="40"/>
                    </a:cubicBezTo>
                    <a:cubicBezTo>
                      <a:pt x="540" y="40"/>
                      <a:pt x="541" y="40"/>
                      <a:pt x="543" y="41"/>
                    </a:cubicBezTo>
                    <a:cubicBezTo>
                      <a:pt x="545" y="41"/>
                      <a:pt x="548" y="42"/>
                      <a:pt x="549" y="42"/>
                    </a:cubicBezTo>
                    <a:cubicBezTo>
                      <a:pt x="557" y="41"/>
                      <a:pt x="561" y="38"/>
                      <a:pt x="562" y="31"/>
                    </a:cubicBezTo>
                    <a:cubicBezTo>
                      <a:pt x="561" y="25"/>
                      <a:pt x="557" y="20"/>
                      <a:pt x="551" y="18"/>
                    </a:cubicBezTo>
                    <a:cubicBezTo>
                      <a:pt x="546" y="15"/>
                      <a:pt x="543" y="12"/>
                      <a:pt x="542" y="8"/>
                    </a:cubicBezTo>
                    <a:cubicBezTo>
                      <a:pt x="542" y="5"/>
                      <a:pt x="544" y="3"/>
                      <a:pt x="548" y="3"/>
                    </a:cubicBezTo>
                    <a:cubicBezTo>
                      <a:pt x="554" y="3"/>
                      <a:pt x="558" y="6"/>
                      <a:pt x="559" y="13"/>
                    </a:cubicBezTo>
                    <a:cubicBezTo>
                      <a:pt x="561" y="13"/>
                      <a:pt x="561" y="13"/>
                      <a:pt x="561" y="13"/>
                    </a:cubicBezTo>
                    <a:cubicBezTo>
                      <a:pt x="559" y="0"/>
                      <a:pt x="559" y="0"/>
                      <a:pt x="559" y="0"/>
                    </a:cubicBezTo>
                    <a:close/>
                    <a:moveTo>
                      <a:pt x="570" y="41"/>
                    </a:moveTo>
                    <a:cubicBezTo>
                      <a:pt x="588" y="41"/>
                      <a:pt x="588" y="41"/>
                      <a:pt x="588" y="41"/>
                    </a:cubicBezTo>
                    <a:cubicBezTo>
                      <a:pt x="588" y="40"/>
                      <a:pt x="588" y="40"/>
                      <a:pt x="588" y="40"/>
                    </a:cubicBezTo>
                    <a:cubicBezTo>
                      <a:pt x="586" y="40"/>
                      <a:pt x="584" y="40"/>
                      <a:pt x="583" y="39"/>
                    </a:cubicBezTo>
                    <a:cubicBezTo>
                      <a:pt x="583" y="38"/>
                      <a:pt x="582" y="37"/>
                      <a:pt x="582" y="35"/>
                    </a:cubicBezTo>
                    <a:cubicBezTo>
                      <a:pt x="582" y="8"/>
                      <a:pt x="582" y="8"/>
                      <a:pt x="582" y="8"/>
                    </a:cubicBezTo>
                    <a:cubicBezTo>
                      <a:pt x="582" y="5"/>
                      <a:pt x="583" y="4"/>
                      <a:pt x="583" y="3"/>
                    </a:cubicBezTo>
                    <a:cubicBezTo>
                      <a:pt x="584" y="3"/>
                      <a:pt x="586" y="2"/>
                      <a:pt x="588" y="2"/>
                    </a:cubicBezTo>
                    <a:cubicBezTo>
                      <a:pt x="588" y="1"/>
                      <a:pt x="588" y="1"/>
                      <a:pt x="588" y="1"/>
                    </a:cubicBezTo>
                    <a:cubicBezTo>
                      <a:pt x="570" y="1"/>
                      <a:pt x="570" y="1"/>
                      <a:pt x="570" y="1"/>
                    </a:cubicBezTo>
                    <a:cubicBezTo>
                      <a:pt x="570" y="2"/>
                      <a:pt x="570" y="2"/>
                      <a:pt x="570" y="2"/>
                    </a:cubicBezTo>
                    <a:cubicBezTo>
                      <a:pt x="573" y="2"/>
                      <a:pt x="574" y="3"/>
                      <a:pt x="575" y="3"/>
                    </a:cubicBezTo>
                    <a:cubicBezTo>
                      <a:pt x="576" y="4"/>
                      <a:pt x="576" y="5"/>
                      <a:pt x="576" y="8"/>
                    </a:cubicBezTo>
                    <a:cubicBezTo>
                      <a:pt x="576" y="35"/>
                      <a:pt x="576" y="35"/>
                      <a:pt x="576" y="35"/>
                    </a:cubicBezTo>
                    <a:cubicBezTo>
                      <a:pt x="576" y="37"/>
                      <a:pt x="576" y="38"/>
                      <a:pt x="575" y="39"/>
                    </a:cubicBezTo>
                    <a:cubicBezTo>
                      <a:pt x="574" y="40"/>
                      <a:pt x="573" y="40"/>
                      <a:pt x="570" y="40"/>
                    </a:cubicBezTo>
                    <a:cubicBezTo>
                      <a:pt x="570" y="41"/>
                      <a:pt x="570" y="41"/>
                      <a:pt x="570" y="41"/>
                    </a:cubicBezTo>
                    <a:close/>
                    <a:moveTo>
                      <a:pt x="620" y="40"/>
                    </a:moveTo>
                    <a:cubicBezTo>
                      <a:pt x="617" y="40"/>
                      <a:pt x="615" y="39"/>
                      <a:pt x="615" y="39"/>
                    </a:cubicBezTo>
                    <a:cubicBezTo>
                      <a:pt x="614" y="38"/>
                      <a:pt x="614" y="37"/>
                      <a:pt x="614" y="35"/>
                    </a:cubicBezTo>
                    <a:cubicBezTo>
                      <a:pt x="614" y="4"/>
                      <a:pt x="614" y="4"/>
                      <a:pt x="614" y="4"/>
                    </a:cubicBezTo>
                    <a:cubicBezTo>
                      <a:pt x="617" y="4"/>
                      <a:pt x="617" y="4"/>
                      <a:pt x="617" y="4"/>
                    </a:cubicBezTo>
                    <a:cubicBezTo>
                      <a:pt x="621" y="4"/>
                      <a:pt x="623" y="4"/>
                      <a:pt x="624" y="5"/>
                    </a:cubicBezTo>
                    <a:cubicBezTo>
                      <a:pt x="625" y="6"/>
                      <a:pt x="626" y="8"/>
                      <a:pt x="627" y="11"/>
                    </a:cubicBezTo>
                    <a:cubicBezTo>
                      <a:pt x="628" y="11"/>
                      <a:pt x="628" y="11"/>
                      <a:pt x="628" y="11"/>
                    </a:cubicBezTo>
                    <a:cubicBezTo>
                      <a:pt x="628" y="1"/>
                      <a:pt x="628" y="1"/>
                      <a:pt x="628" y="1"/>
                    </a:cubicBezTo>
                    <a:cubicBezTo>
                      <a:pt x="594" y="1"/>
                      <a:pt x="594" y="1"/>
                      <a:pt x="594" y="1"/>
                    </a:cubicBezTo>
                    <a:cubicBezTo>
                      <a:pt x="593" y="11"/>
                      <a:pt x="593" y="11"/>
                      <a:pt x="593" y="11"/>
                    </a:cubicBezTo>
                    <a:cubicBezTo>
                      <a:pt x="595" y="11"/>
                      <a:pt x="595" y="11"/>
                      <a:pt x="595" y="11"/>
                    </a:cubicBezTo>
                    <a:cubicBezTo>
                      <a:pt x="595" y="8"/>
                      <a:pt x="596" y="6"/>
                      <a:pt x="597" y="5"/>
                    </a:cubicBezTo>
                    <a:cubicBezTo>
                      <a:pt x="599" y="4"/>
                      <a:pt x="601" y="4"/>
                      <a:pt x="604" y="4"/>
                    </a:cubicBezTo>
                    <a:cubicBezTo>
                      <a:pt x="608" y="4"/>
                      <a:pt x="608" y="4"/>
                      <a:pt x="608" y="4"/>
                    </a:cubicBezTo>
                    <a:cubicBezTo>
                      <a:pt x="608" y="34"/>
                      <a:pt x="608" y="34"/>
                      <a:pt x="608" y="34"/>
                    </a:cubicBezTo>
                    <a:cubicBezTo>
                      <a:pt x="608" y="37"/>
                      <a:pt x="607" y="38"/>
                      <a:pt x="607" y="39"/>
                    </a:cubicBezTo>
                    <a:cubicBezTo>
                      <a:pt x="606" y="39"/>
                      <a:pt x="604" y="40"/>
                      <a:pt x="602" y="40"/>
                    </a:cubicBezTo>
                    <a:cubicBezTo>
                      <a:pt x="602" y="41"/>
                      <a:pt x="602" y="41"/>
                      <a:pt x="602" y="41"/>
                    </a:cubicBezTo>
                    <a:cubicBezTo>
                      <a:pt x="620" y="41"/>
                      <a:pt x="620" y="41"/>
                      <a:pt x="620" y="41"/>
                    </a:cubicBezTo>
                    <a:cubicBezTo>
                      <a:pt x="620" y="40"/>
                      <a:pt x="620" y="40"/>
                      <a:pt x="620" y="40"/>
                    </a:cubicBezTo>
                    <a:close/>
                    <a:moveTo>
                      <a:pt x="675" y="1"/>
                    </a:moveTo>
                    <a:cubicBezTo>
                      <a:pt x="661" y="1"/>
                      <a:pt x="661" y="1"/>
                      <a:pt x="661" y="1"/>
                    </a:cubicBezTo>
                    <a:cubicBezTo>
                      <a:pt x="661" y="2"/>
                      <a:pt x="661" y="2"/>
                      <a:pt x="661" y="2"/>
                    </a:cubicBezTo>
                    <a:cubicBezTo>
                      <a:pt x="664" y="2"/>
                      <a:pt x="666" y="3"/>
                      <a:pt x="666" y="4"/>
                    </a:cubicBezTo>
                    <a:cubicBezTo>
                      <a:pt x="666" y="5"/>
                      <a:pt x="665" y="6"/>
                      <a:pt x="665" y="6"/>
                    </a:cubicBezTo>
                    <a:cubicBezTo>
                      <a:pt x="656" y="20"/>
                      <a:pt x="656" y="20"/>
                      <a:pt x="656" y="20"/>
                    </a:cubicBezTo>
                    <a:cubicBezTo>
                      <a:pt x="647" y="7"/>
                      <a:pt x="647" y="7"/>
                      <a:pt x="647" y="7"/>
                    </a:cubicBezTo>
                    <a:cubicBezTo>
                      <a:pt x="646" y="6"/>
                      <a:pt x="646" y="5"/>
                      <a:pt x="646" y="4"/>
                    </a:cubicBezTo>
                    <a:cubicBezTo>
                      <a:pt x="646" y="3"/>
                      <a:pt x="647" y="2"/>
                      <a:pt x="650" y="2"/>
                    </a:cubicBezTo>
                    <a:cubicBezTo>
                      <a:pt x="650" y="2"/>
                      <a:pt x="650" y="2"/>
                      <a:pt x="650" y="2"/>
                    </a:cubicBezTo>
                    <a:cubicBezTo>
                      <a:pt x="650" y="1"/>
                      <a:pt x="650" y="1"/>
                      <a:pt x="650" y="1"/>
                    </a:cubicBezTo>
                    <a:cubicBezTo>
                      <a:pt x="634" y="1"/>
                      <a:pt x="634" y="1"/>
                      <a:pt x="634" y="1"/>
                    </a:cubicBezTo>
                    <a:cubicBezTo>
                      <a:pt x="634" y="2"/>
                      <a:pt x="634" y="2"/>
                      <a:pt x="634" y="2"/>
                    </a:cubicBezTo>
                    <a:cubicBezTo>
                      <a:pt x="635" y="2"/>
                      <a:pt x="636" y="3"/>
                      <a:pt x="637" y="4"/>
                    </a:cubicBezTo>
                    <a:cubicBezTo>
                      <a:pt x="638" y="5"/>
                      <a:pt x="640" y="8"/>
                      <a:pt x="643" y="12"/>
                    </a:cubicBezTo>
                    <a:cubicBezTo>
                      <a:pt x="651" y="23"/>
                      <a:pt x="651" y="23"/>
                      <a:pt x="651" y="23"/>
                    </a:cubicBezTo>
                    <a:cubicBezTo>
                      <a:pt x="651" y="34"/>
                      <a:pt x="651" y="34"/>
                      <a:pt x="651" y="34"/>
                    </a:cubicBezTo>
                    <a:cubicBezTo>
                      <a:pt x="651" y="37"/>
                      <a:pt x="651" y="38"/>
                      <a:pt x="650" y="39"/>
                    </a:cubicBezTo>
                    <a:cubicBezTo>
                      <a:pt x="650" y="40"/>
                      <a:pt x="648" y="40"/>
                      <a:pt x="645" y="40"/>
                    </a:cubicBezTo>
                    <a:cubicBezTo>
                      <a:pt x="645" y="41"/>
                      <a:pt x="645" y="41"/>
                      <a:pt x="645" y="41"/>
                    </a:cubicBezTo>
                    <a:cubicBezTo>
                      <a:pt x="664" y="41"/>
                      <a:pt x="664" y="41"/>
                      <a:pt x="664" y="41"/>
                    </a:cubicBezTo>
                    <a:cubicBezTo>
                      <a:pt x="664" y="40"/>
                      <a:pt x="664" y="40"/>
                      <a:pt x="664" y="40"/>
                    </a:cubicBezTo>
                    <a:cubicBezTo>
                      <a:pt x="661" y="40"/>
                      <a:pt x="659" y="40"/>
                      <a:pt x="659" y="39"/>
                    </a:cubicBezTo>
                    <a:cubicBezTo>
                      <a:pt x="658" y="38"/>
                      <a:pt x="657" y="37"/>
                      <a:pt x="657" y="35"/>
                    </a:cubicBezTo>
                    <a:cubicBezTo>
                      <a:pt x="657" y="23"/>
                      <a:pt x="657" y="23"/>
                      <a:pt x="657" y="23"/>
                    </a:cubicBezTo>
                    <a:cubicBezTo>
                      <a:pt x="666" y="9"/>
                      <a:pt x="666" y="9"/>
                      <a:pt x="666" y="9"/>
                    </a:cubicBezTo>
                    <a:cubicBezTo>
                      <a:pt x="669" y="4"/>
                      <a:pt x="672" y="2"/>
                      <a:pt x="675" y="2"/>
                    </a:cubicBezTo>
                    <a:cubicBezTo>
                      <a:pt x="675" y="1"/>
                      <a:pt x="675" y="1"/>
                      <a:pt x="67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3763962" y="0"/>
              <a:ext cx="1069105" cy="1067923"/>
              <a:chOff x="3851276" y="1292225"/>
              <a:chExt cx="1435100" cy="1433513"/>
            </a:xfrm>
            <a:grpFill/>
          </p:grpSpPr>
          <p:sp>
            <p:nvSpPr>
              <p:cNvPr id="10" name="Freeform 15"/>
              <p:cNvSpPr>
                <a:spLocks noEditPoints="1"/>
              </p:cNvSpPr>
              <p:nvPr/>
            </p:nvSpPr>
            <p:spPr bwMode="auto">
              <a:xfrm>
                <a:off x="3956051" y="1852613"/>
                <a:ext cx="1228725" cy="158750"/>
              </a:xfrm>
              <a:custGeom>
                <a:avLst/>
                <a:gdLst>
                  <a:gd name="T0" fmla="*/ 50 w 774"/>
                  <a:gd name="T1" fmla="*/ 0 h 100"/>
                  <a:gd name="T2" fmla="*/ 59 w 774"/>
                  <a:gd name="T3" fmla="*/ 26 h 100"/>
                  <a:gd name="T4" fmla="*/ 83 w 774"/>
                  <a:gd name="T5" fmla="*/ 14 h 100"/>
                  <a:gd name="T6" fmla="*/ 74 w 774"/>
                  <a:gd name="T7" fmla="*/ 40 h 100"/>
                  <a:gd name="T8" fmla="*/ 97 w 774"/>
                  <a:gd name="T9" fmla="*/ 50 h 100"/>
                  <a:gd name="T10" fmla="*/ 74 w 774"/>
                  <a:gd name="T11" fmla="*/ 59 h 100"/>
                  <a:gd name="T12" fmla="*/ 83 w 774"/>
                  <a:gd name="T13" fmla="*/ 85 h 100"/>
                  <a:gd name="T14" fmla="*/ 59 w 774"/>
                  <a:gd name="T15" fmla="*/ 74 h 100"/>
                  <a:gd name="T16" fmla="*/ 50 w 774"/>
                  <a:gd name="T17" fmla="*/ 100 h 100"/>
                  <a:gd name="T18" fmla="*/ 40 w 774"/>
                  <a:gd name="T19" fmla="*/ 74 h 100"/>
                  <a:gd name="T20" fmla="*/ 14 w 774"/>
                  <a:gd name="T21" fmla="*/ 85 h 100"/>
                  <a:gd name="T22" fmla="*/ 26 w 774"/>
                  <a:gd name="T23" fmla="*/ 59 h 100"/>
                  <a:gd name="T24" fmla="*/ 0 w 774"/>
                  <a:gd name="T25" fmla="*/ 50 h 100"/>
                  <a:gd name="T26" fmla="*/ 26 w 774"/>
                  <a:gd name="T27" fmla="*/ 40 h 100"/>
                  <a:gd name="T28" fmla="*/ 14 w 774"/>
                  <a:gd name="T29" fmla="*/ 14 h 100"/>
                  <a:gd name="T30" fmla="*/ 40 w 774"/>
                  <a:gd name="T31" fmla="*/ 26 h 100"/>
                  <a:gd name="T32" fmla="*/ 50 w 774"/>
                  <a:gd name="T33" fmla="*/ 0 h 100"/>
                  <a:gd name="T34" fmla="*/ 50 w 774"/>
                  <a:gd name="T35" fmla="*/ 0 h 100"/>
                  <a:gd name="T36" fmla="*/ 724 w 774"/>
                  <a:gd name="T37" fmla="*/ 0 h 100"/>
                  <a:gd name="T38" fmla="*/ 733 w 774"/>
                  <a:gd name="T39" fmla="*/ 26 h 100"/>
                  <a:gd name="T40" fmla="*/ 757 w 774"/>
                  <a:gd name="T41" fmla="*/ 14 h 100"/>
                  <a:gd name="T42" fmla="*/ 748 w 774"/>
                  <a:gd name="T43" fmla="*/ 40 h 100"/>
                  <a:gd name="T44" fmla="*/ 774 w 774"/>
                  <a:gd name="T45" fmla="*/ 50 h 100"/>
                  <a:gd name="T46" fmla="*/ 748 w 774"/>
                  <a:gd name="T47" fmla="*/ 59 h 100"/>
                  <a:gd name="T48" fmla="*/ 757 w 774"/>
                  <a:gd name="T49" fmla="*/ 85 h 100"/>
                  <a:gd name="T50" fmla="*/ 733 w 774"/>
                  <a:gd name="T51" fmla="*/ 74 h 100"/>
                  <a:gd name="T52" fmla="*/ 724 w 774"/>
                  <a:gd name="T53" fmla="*/ 100 h 100"/>
                  <a:gd name="T54" fmla="*/ 714 w 774"/>
                  <a:gd name="T55" fmla="*/ 74 h 100"/>
                  <a:gd name="T56" fmla="*/ 688 w 774"/>
                  <a:gd name="T57" fmla="*/ 85 h 100"/>
                  <a:gd name="T58" fmla="*/ 700 w 774"/>
                  <a:gd name="T59" fmla="*/ 59 h 100"/>
                  <a:gd name="T60" fmla="*/ 674 w 774"/>
                  <a:gd name="T61" fmla="*/ 50 h 100"/>
                  <a:gd name="T62" fmla="*/ 700 w 774"/>
                  <a:gd name="T63" fmla="*/ 40 h 100"/>
                  <a:gd name="T64" fmla="*/ 688 w 774"/>
                  <a:gd name="T65" fmla="*/ 14 h 100"/>
                  <a:gd name="T66" fmla="*/ 714 w 774"/>
                  <a:gd name="T67" fmla="*/ 26 h 100"/>
                  <a:gd name="T68" fmla="*/ 724 w 774"/>
                  <a:gd name="T69" fmla="*/ 0 h 100"/>
                  <a:gd name="T70" fmla="*/ 724 w 774"/>
                  <a:gd name="T7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74" h="100">
                    <a:moveTo>
                      <a:pt x="50" y="0"/>
                    </a:moveTo>
                    <a:lnTo>
                      <a:pt x="59" y="26"/>
                    </a:lnTo>
                    <a:lnTo>
                      <a:pt x="83" y="14"/>
                    </a:lnTo>
                    <a:lnTo>
                      <a:pt x="74" y="40"/>
                    </a:lnTo>
                    <a:lnTo>
                      <a:pt x="97" y="50"/>
                    </a:lnTo>
                    <a:lnTo>
                      <a:pt x="74" y="59"/>
                    </a:lnTo>
                    <a:lnTo>
                      <a:pt x="83" y="85"/>
                    </a:lnTo>
                    <a:lnTo>
                      <a:pt x="59" y="74"/>
                    </a:lnTo>
                    <a:lnTo>
                      <a:pt x="50" y="100"/>
                    </a:lnTo>
                    <a:lnTo>
                      <a:pt x="40" y="74"/>
                    </a:lnTo>
                    <a:lnTo>
                      <a:pt x="14" y="85"/>
                    </a:lnTo>
                    <a:lnTo>
                      <a:pt x="26" y="59"/>
                    </a:lnTo>
                    <a:lnTo>
                      <a:pt x="0" y="50"/>
                    </a:lnTo>
                    <a:lnTo>
                      <a:pt x="26" y="40"/>
                    </a:lnTo>
                    <a:lnTo>
                      <a:pt x="14" y="14"/>
                    </a:lnTo>
                    <a:lnTo>
                      <a:pt x="40" y="26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  <a:moveTo>
                      <a:pt x="724" y="0"/>
                    </a:moveTo>
                    <a:lnTo>
                      <a:pt x="733" y="26"/>
                    </a:lnTo>
                    <a:lnTo>
                      <a:pt x="757" y="14"/>
                    </a:lnTo>
                    <a:lnTo>
                      <a:pt x="748" y="40"/>
                    </a:lnTo>
                    <a:lnTo>
                      <a:pt x="774" y="50"/>
                    </a:lnTo>
                    <a:lnTo>
                      <a:pt x="748" y="59"/>
                    </a:lnTo>
                    <a:lnTo>
                      <a:pt x="757" y="85"/>
                    </a:lnTo>
                    <a:lnTo>
                      <a:pt x="733" y="74"/>
                    </a:lnTo>
                    <a:lnTo>
                      <a:pt x="724" y="100"/>
                    </a:lnTo>
                    <a:lnTo>
                      <a:pt x="714" y="74"/>
                    </a:lnTo>
                    <a:lnTo>
                      <a:pt x="688" y="85"/>
                    </a:lnTo>
                    <a:lnTo>
                      <a:pt x="700" y="59"/>
                    </a:lnTo>
                    <a:lnTo>
                      <a:pt x="674" y="50"/>
                    </a:lnTo>
                    <a:lnTo>
                      <a:pt x="700" y="40"/>
                    </a:lnTo>
                    <a:lnTo>
                      <a:pt x="688" y="14"/>
                    </a:lnTo>
                    <a:lnTo>
                      <a:pt x="714" y="26"/>
                    </a:lnTo>
                    <a:lnTo>
                      <a:pt x="724" y="0"/>
                    </a:lnTo>
                    <a:lnTo>
                      <a:pt x="72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" name="Freeform 16"/>
              <p:cNvSpPr>
                <a:spLocks noEditPoints="1"/>
              </p:cNvSpPr>
              <p:nvPr/>
            </p:nvSpPr>
            <p:spPr bwMode="auto">
              <a:xfrm>
                <a:off x="4035426" y="1404938"/>
                <a:ext cx="1058863" cy="390525"/>
              </a:xfrm>
              <a:custGeom>
                <a:avLst/>
                <a:gdLst>
                  <a:gd name="T0" fmla="*/ 250 w 281"/>
                  <a:gd name="T1" fmla="*/ 60 h 104"/>
                  <a:gd name="T2" fmla="*/ 241 w 281"/>
                  <a:gd name="T3" fmla="*/ 65 h 104"/>
                  <a:gd name="T4" fmla="*/ 277 w 281"/>
                  <a:gd name="T5" fmla="*/ 69 h 104"/>
                  <a:gd name="T6" fmla="*/ 171 w 281"/>
                  <a:gd name="T7" fmla="*/ 16 h 104"/>
                  <a:gd name="T8" fmla="*/ 186 w 281"/>
                  <a:gd name="T9" fmla="*/ 6 h 104"/>
                  <a:gd name="T10" fmla="*/ 172 w 281"/>
                  <a:gd name="T11" fmla="*/ 5 h 104"/>
                  <a:gd name="T12" fmla="*/ 168 w 281"/>
                  <a:gd name="T13" fmla="*/ 28 h 104"/>
                  <a:gd name="T14" fmla="*/ 178 w 281"/>
                  <a:gd name="T15" fmla="*/ 11 h 104"/>
                  <a:gd name="T16" fmla="*/ 182 w 281"/>
                  <a:gd name="T17" fmla="*/ 7 h 104"/>
                  <a:gd name="T18" fmla="*/ 193 w 281"/>
                  <a:gd name="T19" fmla="*/ 43 h 104"/>
                  <a:gd name="T20" fmla="*/ 197 w 281"/>
                  <a:gd name="T21" fmla="*/ 44 h 104"/>
                  <a:gd name="T22" fmla="*/ 192 w 281"/>
                  <a:gd name="T23" fmla="*/ 4 h 104"/>
                  <a:gd name="T24" fmla="*/ 191 w 281"/>
                  <a:gd name="T25" fmla="*/ 19 h 104"/>
                  <a:gd name="T26" fmla="*/ 199 w 281"/>
                  <a:gd name="T27" fmla="*/ 14 h 104"/>
                  <a:gd name="T28" fmla="*/ 202 w 281"/>
                  <a:gd name="T29" fmla="*/ 12 h 104"/>
                  <a:gd name="T30" fmla="*/ 121 w 281"/>
                  <a:gd name="T31" fmla="*/ 38 h 104"/>
                  <a:gd name="T32" fmla="*/ 104 w 281"/>
                  <a:gd name="T33" fmla="*/ 17 h 104"/>
                  <a:gd name="T34" fmla="*/ 86 w 281"/>
                  <a:gd name="T35" fmla="*/ 9 h 104"/>
                  <a:gd name="T36" fmla="*/ 76 w 281"/>
                  <a:gd name="T37" fmla="*/ 30 h 104"/>
                  <a:gd name="T38" fmla="*/ 79 w 281"/>
                  <a:gd name="T39" fmla="*/ 52 h 104"/>
                  <a:gd name="T40" fmla="*/ 12 w 281"/>
                  <a:gd name="T41" fmla="*/ 67 h 104"/>
                  <a:gd name="T42" fmla="*/ 9 w 281"/>
                  <a:gd name="T43" fmla="*/ 62 h 104"/>
                  <a:gd name="T44" fmla="*/ 5 w 281"/>
                  <a:gd name="T45" fmla="*/ 70 h 104"/>
                  <a:gd name="T46" fmla="*/ 17 w 281"/>
                  <a:gd name="T47" fmla="*/ 72 h 104"/>
                  <a:gd name="T48" fmla="*/ 16 w 281"/>
                  <a:gd name="T49" fmla="*/ 68 h 104"/>
                  <a:gd name="T50" fmla="*/ 12 w 281"/>
                  <a:gd name="T51" fmla="*/ 73 h 104"/>
                  <a:gd name="T52" fmla="*/ 17 w 281"/>
                  <a:gd name="T53" fmla="*/ 73 h 104"/>
                  <a:gd name="T54" fmla="*/ 29 w 281"/>
                  <a:gd name="T55" fmla="*/ 62 h 104"/>
                  <a:gd name="T56" fmla="*/ 25 w 281"/>
                  <a:gd name="T57" fmla="*/ 63 h 104"/>
                  <a:gd name="T58" fmla="*/ 12 w 281"/>
                  <a:gd name="T59" fmla="*/ 59 h 104"/>
                  <a:gd name="T60" fmla="*/ 14 w 281"/>
                  <a:gd name="T61" fmla="*/ 65 h 104"/>
                  <a:gd name="T62" fmla="*/ 19 w 281"/>
                  <a:gd name="T63" fmla="*/ 67 h 104"/>
                  <a:gd name="T64" fmla="*/ 14 w 281"/>
                  <a:gd name="T65" fmla="*/ 76 h 104"/>
                  <a:gd name="T66" fmla="*/ 9 w 281"/>
                  <a:gd name="T67" fmla="*/ 73 h 104"/>
                  <a:gd name="T68" fmla="*/ 4 w 281"/>
                  <a:gd name="T69" fmla="*/ 71 h 104"/>
                  <a:gd name="T70" fmla="*/ 2 w 281"/>
                  <a:gd name="T71" fmla="*/ 79 h 104"/>
                  <a:gd name="T72" fmla="*/ 11 w 281"/>
                  <a:gd name="T73" fmla="*/ 88 h 104"/>
                  <a:gd name="T74" fmla="*/ 17 w 281"/>
                  <a:gd name="T75" fmla="*/ 91 h 104"/>
                  <a:gd name="T76" fmla="*/ 37 w 281"/>
                  <a:gd name="T77" fmla="*/ 67 h 104"/>
                  <a:gd name="T78" fmla="*/ 24 w 281"/>
                  <a:gd name="T79" fmla="*/ 72 h 104"/>
                  <a:gd name="T80" fmla="*/ 27 w 281"/>
                  <a:gd name="T81" fmla="*/ 74 h 104"/>
                  <a:gd name="T82" fmla="*/ 26 w 281"/>
                  <a:gd name="T83" fmla="*/ 97 h 104"/>
                  <a:gd name="T84" fmla="*/ 38 w 281"/>
                  <a:gd name="T85" fmla="*/ 92 h 104"/>
                  <a:gd name="T86" fmla="*/ 252 w 281"/>
                  <a:gd name="T87" fmla="*/ 73 h 104"/>
                  <a:gd name="T88" fmla="*/ 270 w 281"/>
                  <a:gd name="T89" fmla="*/ 77 h 104"/>
                  <a:gd name="T90" fmla="*/ 266 w 281"/>
                  <a:gd name="T91" fmla="*/ 67 h 104"/>
                  <a:gd name="T92" fmla="*/ 275 w 281"/>
                  <a:gd name="T93" fmla="*/ 70 h 104"/>
                  <a:gd name="T94" fmla="*/ 263 w 281"/>
                  <a:gd name="T95" fmla="*/ 65 h 104"/>
                  <a:gd name="T96" fmla="*/ 255 w 281"/>
                  <a:gd name="T97" fmla="*/ 68 h 104"/>
                  <a:gd name="T98" fmla="*/ 253 w 281"/>
                  <a:gd name="T99" fmla="*/ 72 h 104"/>
                  <a:gd name="T100" fmla="*/ 256 w 281"/>
                  <a:gd name="T101" fmla="*/ 70 h 104"/>
                  <a:gd name="T102" fmla="*/ 259 w 281"/>
                  <a:gd name="T103" fmla="*/ 68 h 104"/>
                  <a:gd name="T104" fmla="*/ 260 w 281"/>
                  <a:gd name="T105" fmla="*/ 80 h 104"/>
                  <a:gd name="T106" fmla="*/ 245 w 281"/>
                  <a:gd name="T107" fmla="*/ 87 h 104"/>
                  <a:gd name="T108" fmla="*/ 248 w 281"/>
                  <a:gd name="T109" fmla="*/ 87 h 104"/>
                  <a:gd name="T110" fmla="*/ 251 w 281"/>
                  <a:gd name="T111" fmla="*/ 77 h 104"/>
                  <a:gd name="T112" fmla="*/ 234 w 281"/>
                  <a:gd name="T113" fmla="*/ 72 h 104"/>
                  <a:gd name="T114" fmla="*/ 253 w 281"/>
                  <a:gd name="T115" fmla="*/ 8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81" h="104">
                    <a:moveTo>
                      <a:pt x="265" y="55"/>
                    </a:moveTo>
                    <a:cubicBezTo>
                      <a:pt x="265" y="54"/>
                      <a:pt x="265" y="53"/>
                      <a:pt x="265" y="52"/>
                    </a:cubicBezTo>
                    <a:cubicBezTo>
                      <a:pt x="265" y="51"/>
                      <a:pt x="264" y="51"/>
                      <a:pt x="264" y="51"/>
                    </a:cubicBezTo>
                    <a:cubicBezTo>
                      <a:pt x="264" y="50"/>
                      <a:pt x="263" y="51"/>
                      <a:pt x="263" y="51"/>
                    </a:cubicBezTo>
                    <a:cubicBezTo>
                      <a:pt x="263" y="51"/>
                      <a:pt x="263" y="52"/>
                      <a:pt x="262" y="52"/>
                    </a:cubicBezTo>
                    <a:cubicBezTo>
                      <a:pt x="262" y="53"/>
                      <a:pt x="262" y="53"/>
                      <a:pt x="261" y="54"/>
                    </a:cubicBezTo>
                    <a:cubicBezTo>
                      <a:pt x="260" y="54"/>
                      <a:pt x="259" y="55"/>
                      <a:pt x="258" y="56"/>
                    </a:cubicBezTo>
                    <a:cubicBezTo>
                      <a:pt x="255" y="57"/>
                      <a:pt x="253" y="59"/>
                      <a:pt x="250" y="60"/>
                    </a:cubicBezTo>
                    <a:cubicBezTo>
                      <a:pt x="248" y="61"/>
                      <a:pt x="245" y="62"/>
                      <a:pt x="243" y="62"/>
                    </a:cubicBezTo>
                    <a:cubicBezTo>
                      <a:pt x="240" y="63"/>
                      <a:pt x="237" y="64"/>
                      <a:pt x="234" y="64"/>
                    </a:cubicBezTo>
                    <a:cubicBezTo>
                      <a:pt x="233" y="64"/>
                      <a:pt x="231" y="64"/>
                      <a:pt x="229" y="64"/>
                    </a:cubicBezTo>
                    <a:cubicBezTo>
                      <a:pt x="229" y="64"/>
                      <a:pt x="229" y="64"/>
                      <a:pt x="229" y="64"/>
                    </a:cubicBezTo>
                    <a:cubicBezTo>
                      <a:pt x="228" y="65"/>
                      <a:pt x="228" y="65"/>
                      <a:pt x="228" y="65"/>
                    </a:cubicBezTo>
                    <a:cubicBezTo>
                      <a:pt x="229" y="65"/>
                      <a:pt x="229" y="65"/>
                      <a:pt x="230" y="66"/>
                    </a:cubicBezTo>
                    <a:cubicBezTo>
                      <a:pt x="231" y="66"/>
                      <a:pt x="232" y="66"/>
                      <a:pt x="232" y="66"/>
                    </a:cubicBezTo>
                    <a:cubicBezTo>
                      <a:pt x="235" y="66"/>
                      <a:pt x="238" y="66"/>
                      <a:pt x="241" y="65"/>
                    </a:cubicBezTo>
                    <a:cubicBezTo>
                      <a:pt x="244" y="65"/>
                      <a:pt x="247" y="64"/>
                      <a:pt x="249" y="63"/>
                    </a:cubicBezTo>
                    <a:cubicBezTo>
                      <a:pt x="253" y="62"/>
                      <a:pt x="256" y="60"/>
                      <a:pt x="258" y="59"/>
                    </a:cubicBezTo>
                    <a:cubicBezTo>
                      <a:pt x="260" y="58"/>
                      <a:pt x="261" y="57"/>
                      <a:pt x="262" y="57"/>
                    </a:cubicBezTo>
                    <a:cubicBezTo>
                      <a:pt x="262" y="57"/>
                      <a:pt x="263" y="56"/>
                      <a:pt x="264" y="56"/>
                    </a:cubicBezTo>
                    <a:cubicBezTo>
                      <a:pt x="264" y="56"/>
                      <a:pt x="264" y="56"/>
                      <a:pt x="264" y="56"/>
                    </a:cubicBezTo>
                    <a:cubicBezTo>
                      <a:pt x="264" y="56"/>
                      <a:pt x="264" y="56"/>
                      <a:pt x="264" y="57"/>
                    </a:cubicBezTo>
                    <a:cubicBezTo>
                      <a:pt x="265" y="58"/>
                      <a:pt x="265" y="58"/>
                      <a:pt x="266" y="59"/>
                    </a:cubicBezTo>
                    <a:cubicBezTo>
                      <a:pt x="270" y="62"/>
                      <a:pt x="273" y="66"/>
                      <a:pt x="277" y="69"/>
                    </a:cubicBezTo>
                    <a:cubicBezTo>
                      <a:pt x="279" y="70"/>
                      <a:pt x="280" y="71"/>
                      <a:pt x="280" y="71"/>
                    </a:cubicBezTo>
                    <a:cubicBezTo>
                      <a:pt x="280" y="71"/>
                      <a:pt x="281" y="71"/>
                      <a:pt x="281" y="71"/>
                    </a:cubicBezTo>
                    <a:cubicBezTo>
                      <a:pt x="281" y="71"/>
                      <a:pt x="281" y="70"/>
                      <a:pt x="281" y="69"/>
                    </a:cubicBezTo>
                    <a:cubicBezTo>
                      <a:pt x="280" y="68"/>
                      <a:pt x="280" y="67"/>
                      <a:pt x="279" y="67"/>
                    </a:cubicBezTo>
                    <a:cubicBezTo>
                      <a:pt x="277" y="65"/>
                      <a:pt x="274" y="64"/>
                      <a:pt x="272" y="62"/>
                    </a:cubicBezTo>
                    <a:cubicBezTo>
                      <a:pt x="270" y="60"/>
                      <a:pt x="267" y="57"/>
                      <a:pt x="265" y="55"/>
                    </a:cubicBezTo>
                    <a:cubicBezTo>
                      <a:pt x="265" y="55"/>
                      <a:pt x="265" y="55"/>
                      <a:pt x="265" y="55"/>
                    </a:cubicBezTo>
                    <a:close/>
                    <a:moveTo>
                      <a:pt x="171" y="16"/>
                    </a:moveTo>
                    <a:cubicBezTo>
                      <a:pt x="171" y="16"/>
                      <a:pt x="172" y="16"/>
                      <a:pt x="172" y="16"/>
                    </a:cubicBezTo>
                    <a:cubicBezTo>
                      <a:pt x="173" y="16"/>
                      <a:pt x="175" y="16"/>
                      <a:pt x="178" y="17"/>
                    </a:cubicBezTo>
                    <a:cubicBezTo>
                      <a:pt x="178" y="17"/>
                      <a:pt x="178" y="17"/>
                      <a:pt x="178" y="18"/>
                    </a:cubicBezTo>
                    <a:cubicBezTo>
                      <a:pt x="178" y="19"/>
                      <a:pt x="179" y="19"/>
                      <a:pt x="180" y="19"/>
                    </a:cubicBezTo>
                    <a:cubicBezTo>
                      <a:pt x="181" y="18"/>
                      <a:pt x="181" y="18"/>
                      <a:pt x="181" y="17"/>
                    </a:cubicBezTo>
                    <a:cubicBezTo>
                      <a:pt x="182" y="15"/>
                      <a:pt x="183" y="13"/>
                      <a:pt x="183" y="11"/>
                    </a:cubicBezTo>
                    <a:cubicBezTo>
                      <a:pt x="184" y="10"/>
                      <a:pt x="185" y="9"/>
                      <a:pt x="186" y="8"/>
                    </a:cubicBezTo>
                    <a:cubicBezTo>
                      <a:pt x="186" y="7"/>
                      <a:pt x="187" y="7"/>
                      <a:pt x="186" y="6"/>
                    </a:cubicBezTo>
                    <a:cubicBezTo>
                      <a:pt x="186" y="5"/>
                      <a:pt x="185" y="4"/>
                      <a:pt x="184" y="4"/>
                    </a:cubicBezTo>
                    <a:cubicBezTo>
                      <a:pt x="184" y="3"/>
                      <a:pt x="183" y="3"/>
                      <a:pt x="183" y="3"/>
                    </a:cubicBezTo>
                    <a:cubicBezTo>
                      <a:pt x="180" y="3"/>
                      <a:pt x="178" y="3"/>
                      <a:pt x="175" y="3"/>
                    </a:cubicBezTo>
                    <a:cubicBezTo>
                      <a:pt x="175" y="3"/>
                      <a:pt x="175" y="3"/>
                      <a:pt x="175" y="3"/>
                    </a:cubicBezTo>
                    <a:cubicBezTo>
                      <a:pt x="174" y="2"/>
                      <a:pt x="174" y="1"/>
                      <a:pt x="173" y="1"/>
                    </a:cubicBezTo>
                    <a:cubicBezTo>
                      <a:pt x="172" y="0"/>
                      <a:pt x="172" y="0"/>
                      <a:pt x="172" y="1"/>
                    </a:cubicBezTo>
                    <a:cubicBezTo>
                      <a:pt x="172" y="1"/>
                      <a:pt x="172" y="1"/>
                      <a:pt x="172" y="2"/>
                    </a:cubicBezTo>
                    <a:cubicBezTo>
                      <a:pt x="172" y="3"/>
                      <a:pt x="172" y="4"/>
                      <a:pt x="172" y="5"/>
                    </a:cubicBezTo>
                    <a:cubicBezTo>
                      <a:pt x="172" y="6"/>
                      <a:pt x="171" y="8"/>
                      <a:pt x="171" y="9"/>
                    </a:cubicBezTo>
                    <a:cubicBezTo>
                      <a:pt x="170" y="15"/>
                      <a:pt x="168" y="19"/>
                      <a:pt x="167" y="23"/>
                    </a:cubicBezTo>
                    <a:cubicBezTo>
                      <a:pt x="166" y="26"/>
                      <a:pt x="164" y="28"/>
                      <a:pt x="162" y="31"/>
                    </a:cubicBezTo>
                    <a:cubicBezTo>
                      <a:pt x="162" y="32"/>
                      <a:pt x="161" y="33"/>
                      <a:pt x="161" y="34"/>
                    </a:cubicBezTo>
                    <a:cubicBezTo>
                      <a:pt x="161" y="35"/>
                      <a:pt x="162" y="36"/>
                      <a:pt x="162" y="37"/>
                    </a:cubicBezTo>
                    <a:cubicBezTo>
                      <a:pt x="162" y="37"/>
                      <a:pt x="162" y="37"/>
                      <a:pt x="163" y="37"/>
                    </a:cubicBezTo>
                    <a:cubicBezTo>
                      <a:pt x="164" y="37"/>
                      <a:pt x="164" y="36"/>
                      <a:pt x="165" y="35"/>
                    </a:cubicBezTo>
                    <a:cubicBezTo>
                      <a:pt x="166" y="33"/>
                      <a:pt x="167" y="30"/>
                      <a:pt x="168" y="28"/>
                    </a:cubicBezTo>
                    <a:cubicBezTo>
                      <a:pt x="169" y="25"/>
                      <a:pt x="170" y="22"/>
                      <a:pt x="171" y="19"/>
                    </a:cubicBezTo>
                    <a:cubicBezTo>
                      <a:pt x="171" y="18"/>
                      <a:pt x="171" y="17"/>
                      <a:pt x="171" y="16"/>
                    </a:cubicBezTo>
                    <a:close/>
                    <a:moveTo>
                      <a:pt x="178" y="15"/>
                    </a:moveTo>
                    <a:cubicBezTo>
                      <a:pt x="177" y="15"/>
                      <a:pt x="176" y="14"/>
                      <a:pt x="175" y="14"/>
                    </a:cubicBezTo>
                    <a:cubicBezTo>
                      <a:pt x="174" y="14"/>
                      <a:pt x="173" y="14"/>
                      <a:pt x="172" y="14"/>
                    </a:cubicBezTo>
                    <a:cubicBezTo>
                      <a:pt x="172" y="13"/>
                      <a:pt x="173" y="12"/>
                      <a:pt x="173" y="11"/>
                    </a:cubicBezTo>
                    <a:cubicBezTo>
                      <a:pt x="175" y="11"/>
                      <a:pt x="176" y="11"/>
                      <a:pt x="178" y="11"/>
                    </a:cubicBezTo>
                    <a:cubicBezTo>
                      <a:pt x="178" y="11"/>
                      <a:pt x="179" y="11"/>
                      <a:pt x="178" y="11"/>
                    </a:cubicBezTo>
                    <a:cubicBezTo>
                      <a:pt x="178" y="10"/>
                      <a:pt x="178" y="10"/>
                      <a:pt x="177" y="9"/>
                    </a:cubicBezTo>
                    <a:cubicBezTo>
                      <a:pt x="176" y="9"/>
                      <a:pt x="175" y="9"/>
                      <a:pt x="174" y="9"/>
                    </a:cubicBezTo>
                    <a:cubicBezTo>
                      <a:pt x="174" y="9"/>
                      <a:pt x="174" y="9"/>
                      <a:pt x="174" y="9"/>
                    </a:cubicBezTo>
                    <a:cubicBezTo>
                      <a:pt x="174" y="7"/>
                      <a:pt x="175" y="5"/>
                      <a:pt x="175" y="5"/>
                    </a:cubicBezTo>
                    <a:cubicBezTo>
                      <a:pt x="175" y="5"/>
                      <a:pt x="176" y="5"/>
                      <a:pt x="176" y="5"/>
                    </a:cubicBezTo>
                    <a:cubicBezTo>
                      <a:pt x="177" y="5"/>
                      <a:pt x="178" y="5"/>
                      <a:pt x="179" y="5"/>
                    </a:cubicBezTo>
                    <a:cubicBezTo>
                      <a:pt x="181" y="5"/>
                      <a:pt x="181" y="5"/>
                      <a:pt x="182" y="5"/>
                    </a:cubicBezTo>
                    <a:cubicBezTo>
                      <a:pt x="182" y="6"/>
                      <a:pt x="182" y="6"/>
                      <a:pt x="182" y="7"/>
                    </a:cubicBezTo>
                    <a:cubicBezTo>
                      <a:pt x="181" y="10"/>
                      <a:pt x="180" y="13"/>
                      <a:pt x="179" y="15"/>
                    </a:cubicBezTo>
                    <a:cubicBezTo>
                      <a:pt x="179" y="16"/>
                      <a:pt x="179" y="16"/>
                      <a:pt x="178" y="16"/>
                    </a:cubicBezTo>
                    <a:cubicBezTo>
                      <a:pt x="178" y="16"/>
                      <a:pt x="178" y="15"/>
                      <a:pt x="178" y="15"/>
                    </a:cubicBezTo>
                    <a:close/>
                    <a:moveTo>
                      <a:pt x="191" y="19"/>
                    </a:moveTo>
                    <a:cubicBezTo>
                      <a:pt x="191" y="19"/>
                      <a:pt x="192" y="20"/>
                      <a:pt x="192" y="20"/>
                    </a:cubicBezTo>
                    <a:cubicBezTo>
                      <a:pt x="194" y="20"/>
                      <a:pt x="196" y="20"/>
                      <a:pt x="200" y="21"/>
                    </a:cubicBezTo>
                    <a:cubicBezTo>
                      <a:pt x="198" y="29"/>
                      <a:pt x="195" y="36"/>
                      <a:pt x="194" y="42"/>
                    </a:cubicBezTo>
                    <a:cubicBezTo>
                      <a:pt x="193" y="42"/>
                      <a:pt x="193" y="43"/>
                      <a:pt x="193" y="43"/>
                    </a:cubicBezTo>
                    <a:cubicBezTo>
                      <a:pt x="192" y="44"/>
                      <a:pt x="192" y="43"/>
                      <a:pt x="191" y="43"/>
                    </a:cubicBezTo>
                    <a:cubicBezTo>
                      <a:pt x="190" y="43"/>
                      <a:pt x="190" y="42"/>
                      <a:pt x="189" y="42"/>
                    </a:cubicBezTo>
                    <a:cubicBezTo>
                      <a:pt x="188" y="41"/>
                      <a:pt x="188" y="41"/>
                      <a:pt x="188" y="41"/>
                    </a:cubicBezTo>
                    <a:cubicBezTo>
                      <a:pt x="189" y="44"/>
                      <a:pt x="190" y="46"/>
                      <a:pt x="191" y="47"/>
                    </a:cubicBezTo>
                    <a:cubicBezTo>
                      <a:pt x="191" y="48"/>
                      <a:pt x="191" y="49"/>
                      <a:pt x="192" y="49"/>
                    </a:cubicBezTo>
                    <a:cubicBezTo>
                      <a:pt x="192" y="49"/>
                      <a:pt x="193" y="49"/>
                      <a:pt x="193" y="49"/>
                    </a:cubicBezTo>
                    <a:cubicBezTo>
                      <a:pt x="194" y="49"/>
                      <a:pt x="194" y="48"/>
                      <a:pt x="195" y="47"/>
                    </a:cubicBezTo>
                    <a:cubicBezTo>
                      <a:pt x="196" y="46"/>
                      <a:pt x="196" y="45"/>
                      <a:pt x="197" y="44"/>
                    </a:cubicBezTo>
                    <a:cubicBezTo>
                      <a:pt x="198" y="37"/>
                      <a:pt x="201" y="27"/>
                      <a:pt x="204" y="15"/>
                    </a:cubicBezTo>
                    <a:cubicBezTo>
                      <a:pt x="205" y="13"/>
                      <a:pt x="206" y="11"/>
                      <a:pt x="206" y="11"/>
                    </a:cubicBezTo>
                    <a:cubicBezTo>
                      <a:pt x="207" y="10"/>
                      <a:pt x="207" y="9"/>
                      <a:pt x="207" y="9"/>
                    </a:cubicBezTo>
                    <a:cubicBezTo>
                      <a:pt x="206" y="8"/>
                      <a:pt x="205" y="7"/>
                      <a:pt x="204" y="6"/>
                    </a:cubicBezTo>
                    <a:cubicBezTo>
                      <a:pt x="204" y="6"/>
                      <a:pt x="203" y="6"/>
                      <a:pt x="202" y="6"/>
                    </a:cubicBezTo>
                    <a:cubicBezTo>
                      <a:pt x="201" y="6"/>
                      <a:pt x="200" y="6"/>
                      <a:pt x="199" y="6"/>
                    </a:cubicBezTo>
                    <a:cubicBezTo>
                      <a:pt x="198" y="6"/>
                      <a:pt x="196" y="6"/>
                      <a:pt x="194" y="6"/>
                    </a:cubicBezTo>
                    <a:cubicBezTo>
                      <a:pt x="194" y="5"/>
                      <a:pt x="193" y="4"/>
                      <a:pt x="192" y="4"/>
                    </a:cubicBezTo>
                    <a:cubicBezTo>
                      <a:pt x="192" y="4"/>
                      <a:pt x="192" y="3"/>
                      <a:pt x="192" y="4"/>
                    </a:cubicBezTo>
                    <a:cubicBezTo>
                      <a:pt x="191" y="4"/>
                      <a:pt x="191" y="4"/>
                      <a:pt x="192" y="4"/>
                    </a:cubicBezTo>
                    <a:cubicBezTo>
                      <a:pt x="192" y="6"/>
                      <a:pt x="192" y="7"/>
                      <a:pt x="191" y="9"/>
                    </a:cubicBezTo>
                    <a:cubicBezTo>
                      <a:pt x="191" y="11"/>
                      <a:pt x="190" y="13"/>
                      <a:pt x="190" y="15"/>
                    </a:cubicBezTo>
                    <a:cubicBezTo>
                      <a:pt x="189" y="16"/>
                      <a:pt x="189" y="18"/>
                      <a:pt x="189" y="19"/>
                    </a:cubicBezTo>
                    <a:cubicBezTo>
                      <a:pt x="189" y="20"/>
                      <a:pt x="189" y="20"/>
                      <a:pt x="190" y="20"/>
                    </a:cubicBezTo>
                    <a:cubicBezTo>
                      <a:pt x="190" y="21"/>
                      <a:pt x="191" y="21"/>
                      <a:pt x="191" y="20"/>
                    </a:cubicBezTo>
                    <a:cubicBezTo>
                      <a:pt x="191" y="19"/>
                      <a:pt x="191" y="19"/>
                      <a:pt x="191" y="19"/>
                    </a:cubicBezTo>
                    <a:close/>
                    <a:moveTo>
                      <a:pt x="200" y="19"/>
                    </a:moveTo>
                    <a:cubicBezTo>
                      <a:pt x="199" y="18"/>
                      <a:pt x="198" y="18"/>
                      <a:pt x="197" y="18"/>
                    </a:cubicBezTo>
                    <a:cubicBezTo>
                      <a:pt x="195" y="18"/>
                      <a:pt x="193" y="18"/>
                      <a:pt x="192" y="18"/>
                    </a:cubicBezTo>
                    <a:cubicBezTo>
                      <a:pt x="192" y="17"/>
                      <a:pt x="192" y="17"/>
                      <a:pt x="192" y="16"/>
                    </a:cubicBezTo>
                    <a:cubicBezTo>
                      <a:pt x="192" y="15"/>
                      <a:pt x="192" y="14"/>
                      <a:pt x="193" y="13"/>
                    </a:cubicBezTo>
                    <a:cubicBezTo>
                      <a:pt x="193" y="13"/>
                      <a:pt x="193" y="13"/>
                      <a:pt x="193" y="14"/>
                    </a:cubicBezTo>
                    <a:cubicBezTo>
                      <a:pt x="195" y="14"/>
                      <a:pt x="197" y="14"/>
                      <a:pt x="198" y="14"/>
                    </a:cubicBezTo>
                    <a:cubicBezTo>
                      <a:pt x="199" y="14"/>
                      <a:pt x="200" y="14"/>
                      <a:pt x="199" y="14"/>
                    </a:cubicBezTo>
                    <a:cubicBezTo>
                      <a:pt x="199" y="13"/>
                      <a:pt x="199" y="13"/>
                      <a:pt x="198" y="12"/>
                    </a:cubicBezTo>
                    <a:cubicBezTo>
                      <a:pt x="197" y="12"/>
                      <a:pt x="196" y="12"/>
                      <a:pt x="195" y="12"/>
                    </a:cubicBezTo>
                    <a:cubicBezTo>
                      <a:pt x="194" y="12"/>
                      <a:pt x="194" y="12"/>
                      <a:pt x="193" y="12"/>
                    </a:cubicBezTo>
                    <a:cubicBezTo>
                      <a:pt x="194" y="10"/>
                      <a:pt x="194" y="9"/>
                      <a:pt x="195" y="8"/>
                    </a:cubicBezTo>
                    <a:cubicBezTo>
                      <a:pt x="195" y="8"/>
                      <a:pt x="195" y="8"/>
                      <a:pt x="195" y="8"/>
                    </a:cubicBezTo>
                    <a:cubicBezTo>
                      <a:pt x="197" y="8"/>
                      <a:pt x="199" y="8"/>
                      <a:pt x="201" y="8"/>
                    </a:cubicBezTo>
                    <a:cubicBezTo>
                      <a:pt x="202" y="8"/>
                      <a:pt x="202" y="8"/>
                      <a:pt x="202" y="9"/>
                    </a:cubicBezTo>
                    <a:cubicBezTo>
                      <a:pt x="202" y="10"/>
                      <a:pt x="202" y="11"/>
                      <a:pt x="202" y="12"/>
                    </a:cubicBezTo>
                    <a:cubicBezTo>
                      <a:pt x="201" y="15"/>
                      <a:pt x="201" y="17"/>
                      <a:pt x="200" y="20"/>
                    </a:cubicBezTo>
                    <a:cubicBezTo>
                      <a:pt x="200" y="19"/>
                      <a:pt x="200" y="19"/>
                      <a:pt x="200" y="19"/>
                    </a:cubicBezTo>
                    <a:close/>
                    <a:moveTo>
                      <a:pt x="90" y="28"/>
                    </a:moveTo>
                    <a:cubicBezTo>
                      <a:pt x="91" y="29"/>
                      <a:pt x="94" y="31"/>
                      <a:pt x="98" y="34"/>
                    </a:cubicBezTo>
                    <a:cubicBezTo>
                      <a:pt x="102" y="37"/>
                      <a:pt x="105" y="39"/>
                      <a:pt x="108" y="41"/>
                    </a:cubicBezTo>
                    <a:cubicBezTo>
                      <a:pt x="110" y="42"/>
                      <a:pt x="111" y="42"/>
                      <a:pt x="112" y="42"/>
                    </a:cubicBezTo>
                    <a:cubicBezTo>
                      <a:pt x="114" y="41"/>
                      <a:pt x="117" y="39"/>
                      <a:pt x="119" y="39"/>
                    </a:cubicBezTo>
                    <a:cubicBezTo>
                      <a:pt x="120" y="38"/>
                      <a:pt x="121" y="38"/>
                      <a:pt x="121" y="38"/>
                    </a:cubicBezTo>
                    <a:cubicBezTo>
                      <a:pt x="120" y="37"/>
                      <a:pt x="120" y="37"/>
                      <a:pt x="119" y="37"/>
                    </a:cubicBezTo>
                    <a:cubicBezTo>
                      <a:pt x="117" y="37"/>
                      <a:pt x="115" y="37"/>
                      <a:pt x="113" y="36"/>
                    </a:cubicBezTo>
                    <a:cubicBezTo>
                      <a:pt x="111" y="36"/>
                      <a:pt x="109" y="36"/>
                      <a:pt x="108" y="36"/>
                    </a:cubicBezTo>
                    <a:cubicBezTo>
                      <a:pt x="106" y="35"/>
                      <a:pt x="103" y="34"/>
                      <a:pt x="100" y="32"/>
                    </a:cubicBezTo>
                    <a:cubicBezTo>
                      <a:pt x="95" y="29"/>
                      <a:pt x="92" y="27"/>
                      <a:pt x="90" y="26"/>
                    </a:cubicBezTo>
                    <a:cubicBezTo>
                      <a:pt x="90" y="25"/>
                      <a:pt x="90" y="24"/>
                      <a:pt x="90" y="24"/>
                    </a:cubicBezTo>
                    <a:cubicBezTo>
                      <a:pt x="93" y="22"/>
                      <a:pt x="97" y="20"/>
                      <a:pt x="102" y="18"/>
                    </a:cubicBezTo>
                    <a:cubicBezTo>
                      <a:pt x="103" y="18"/>
                      <a:pt x="104" y="18"/>
                      <a:pt x="104" y="17"/>
                    </a:cubicBezTo>
                    <a:cubicBezTo>
                      <a:pt x="105" y="17"/>
                      <a:pt x="105" y="17"/>
                      <a:pt x="106" y="16"/>
                    </a:cubicBezTo>
                    <a:cubicBezTo>
                      <a:pt x="105" y="16"/>
                      <a:pt x="105" y="15"/>
                      <a:pt x="104" y="15"/>
                    </a:cubicBezTo>
                    <a:cubicBezTo>
                      <a:pt x="103" y="15"/>
                      <a:pt x="102" y="15"/>
                      <a:pt x="101" y="15"/>
                    </a:cubicBezTo>
                    <a:cubicBezTo>
                      <a:pt x="100" y="15"/>
                      <a:pt x="99" y="15"/>
                      <a:pt x="99" y="15"/>
                    </a:cubicBezTo>
                    <a:cubicBezTo>
                      <a:pt x="96" y="17"/>
                      <a:pt x="93" y="19"/>
                      <a:pt x="89" y="21"/>
                    </a:cubicBezTo>
                    <a:cubicBezTo>
                      <a:pt x="89" y="20"/>
                      <a:pt x="88" y="19"/>
                      <a:pt x="88" y="17"/>
                    </a:cubicBezTo>
                    <a:cubicBezTo>
                      <a:pt x="88" y="16"/>
                      <a:pt x="87" y="15"/>
                      <a:pt x="87" y="14"/>
                    </a:cubicBezTo>
                    <a:cubicBezTo>
                      <a:pt x="87" y="12"/>
                      <a:pt x="86" y="11"/>
                      <a:pt x="86" y="9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5" y="7"/>
                      <a:pt x="83" y="7"/>
                      <a:pt x="82" y="7"/>
                    </a:cubicBezTo>
                    <a:cubicBezTo>
                      <a:pt x="81" y="7"/>
                      <a:pt x="80" y="7"/>
                      <a:pt x="80" y="8"/>
                    </a:cubicBezTo>
                    <a:cubicBezTo>
                      <a:pt x="79" y="8"/>
                      <a:pt x="79" y="9"/>
                      <a:pt x="80" y="9"/>
                    </a:cubicBezTo>
                    <a:cubicBezTo>
                      <a:pt x="81" y="10"/>
                      <a:pt x="82" y="11"/>
                      <a:pt x="83" y="12"/>
                    </a:cubicBezTo>
                    <a:cubicBezTo>
                      <a:pt x="84" y="16"/>
                      <a:pt x="85" y="20"/>
                      <a:pt x="86" y="23"/>
                    </a:cubicBezTo>
                    <a:cubicBezTo>
                      <a:pt x="83" y="25"/>
                      <a:pt x="79" y="27"/>
                      <a:pt x="76" y="29"/>
                    </a:cubicBezTo>
                    <a:cubicBezTo>
                      <a:pt x="75" y="29"/>
                      <a:pt x="75" y="30"/>
                      <a:pt x="76" y="30"/>
                    </a:cubicBezTo>
                    <a:cubicBezTo>
                      <a:pt x="76" y="30"/>
                      <a:pt x="77" y="30"/>
                      <a:pt x="78" y="30"/>
                    </a:cubicBezTo>
                    <a:cubicBezTo>
                      <a:pt x="79" y="30"/>
                      <a:pt x="79" y="30"/>
                      <a:pt x="80" y="30"/>
                    </a:cubicBezTo>
                    <a:cubicBezTo>
                      <a:pt x="82" y="28"/>
                      <a:pt x="84" y="27"/>
                      <a:pt x="87" y="25"/>
                    </a:cubicBezTo>
                    <a:cubicBezTo>
                      <a:pt x="87" y="26"/>
                      <a:pt x="87" y="26"/>
                      <a:pt x="87" y="26"/>
                    </a:cubicBezTo>
                    <a:cubicBezTo>
                      <a:pt x="88" y="30"/>
                      <a:pt x="88" y="33"/>
                      <a:pt x="87" y="36"/>
                    </a:cubicBezTo>
                    <a:cubicBezTo>
                      <a:pt x="87" y="38"/>
                      <a:pt x="86" y="41"/>
                      <a:pt x="85" y="43"/>
                    </a:cubicBezTo>
                    <a:cubicBezTo>
                      <a:pt x="84" y="45"/>
                      <a:pt x="82" y="48"/>
                      <a:pt x="79" y="51"/>
                    </a:cubicBezTo>
                    <a:cubicBezTo>
                      <a:pt x="79" y="51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80" y="52"/>
                    </a:cubicBezTo>
                    <a:cubicBezTo>
                      <a:pt x="80" y="52"/>
                      <a:pt x="81" y="51"/>
                      <a:pt x="83" y="49"/>
                    </a:cubicBezTo>
                    <a:cubicBezTo>
                      <a:pt x="84" y="48"/>
                      <a:pt x="86" y="46"/>
                      <a:pt x="88" y="44"/>
                    </a:cubicBezTo>
                    <a:cubicBezTo>
                      <a:pt x="89" y="42"/>
                      <a:pt x="90" y="40"/>
                      <a:pt x="90" y="38"/>
                    </a:cubicBezTo>
                    <a:cubicBezTo>
                      <a:pt x="91" y="36"/>
                      <a:pt x="91" y="33"/>
                      <a:pt x="91" y="30"/>
                    </a:cubicBezTo>
                    <a:cubicBezTo>
                      <a:pt x="90" y="29"/>
                      <a:pt x="90" y="29"/>
                      <a:pt x="90" y="28"/>
                    </a:cubicBezTo>
                    <a:close/>
                    <a:moveTo>
                      <a:pt x="10" y="68"/>
                    </a:moveTo>
                    <a:cubicBezTo>
                      <a:pt x="11" y="68"/>
                      <a:pt x="12" y="67"/>
                      <a:pt x="12" y="67"/>
                    </a:cubicBezTo>
                    <a:cubicBezTo>
                      <a:pt x="13" y="67"/>
                      <a:pt x="13" y="66"/>
                      <a:pt x="13" y="66"/>
                    </a:cubicBezTo>
                    <a:cubicBezTo>
                      <a:pt x="13" y="66"/>
                      <a:pt x="13" y="66"/>
                      <a:pt x="13" y="66"/>
                    </a:cubicBezTo>
                    <a:cubicBezTo>
                      <a:pt x="13" y="65"/>
                      <a:pt x="13" y="65"/>
                      <a:pt x="12" y="65"/>
                    </a:cubicBezTo>
                    <a:cubicBezTo>
                      <a:pt x="11" y="65"/>
                      <a:pt x="11" y="65"/>
                      <a:pt x="10" y="65"/>
                    </a:cubicBezTo>
                    <a:cubicBezTo>
                      <a:pt x="10" y="65"/>
                      <a:pt x="10" y="66"/>
                      <a:pt x="10" y="66"/>
                    </a:cubicBezTo>
                    <a:cubicBezTo>
                      <a:pt x="10" y="65"/>
                      <a:pt x="10" y="65"/>
                      <a:pt x="9" y="64"/>
                    </a:cubicBezTo>
                    <a:cubicBezTo>
                      <a:pt x="9" y="63"/>
                      <a:pt x="9" y="63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8" y="62"/>
                      <a:pt x="8" y="62"/>
                      <a:pt x="7" y="62"/>
                    </a:cubicBezTo>
                    <a:cubicBezTo>
                      <a:pt x="6" y="62"/>
                      <a:pt x="6" y="62"/>
                      <a:pt x="6" y="62"/>
                    </a:cubicBezTo>
                    <a:cubicBezTo>
                      <a:pt x="5" y="63"/>
                      <a:pt x="5" y="63"/>
                      <a:pt x="6" y="63"/>
                    </a:cubicBezTo>
                    <a:cubicBezTo>
                      <a:pt x="6" y="63"/>
                      <a:pt x="7" y="64"/>
                      <a:pt x="7" y="64"/>
                    </a:cubicBezTo>
                    <a:cubicBezTo>
                      <a:pt x="7" y="65"/>
                      <a:pt x="8" y="66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7" y="68"/>
                      <a:pt x="6" y="69"/>
                      <a:pt x="5" y="70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5" y="70"/>
                      <a:pt x="6" y="70"/>
                      <a:pt x="6" y="70"/>
                    </a:cubicBezTo>
                    <a:cubicBezTo>
                      <a:pt x="7" y="70"/>
                      <a:pt x="8" y="69"/>
                      <a:pt x="9" y="69"/>
                    </a:cubicBezTo>
                    <a:cubicBezTo>
                      <a:pt x="9" y="69"/>
                      <a:pt x="9" y="70"/>
                      <a:pt x="9" y="71"/>
                    </a:cubicBezTo>
                    <a:cubicBezTo>
                      <a:pt x="9" y="72"/>
                      <a:pt x="9" y="72"/>
                      <a:pt x="9" y="72"/>
                    </a:cubicBezTo>
                    <a:cubicBezTo>
                      <a:pt x="10" y="72"/>
                      <a:pt x="10" y="72"/>
                      <a:pt x="10" y="72"/>
                    </a:cubicBezTo>
                    <a:cubicBezTo>
                      <a:pt x="10" y="72"/>
                      <a:pt x="10" y="71"/>
                      <a:pt x="10" y="70"/>
                    </a:cubicBezTo>
                    <a:cubicBezTo>
                      <a:pt x="10" y="70"/>
                      <a:pt x="10" y="69"/>
                      <a:pt x="10" y="68"/>
                    </a:cubicBezTo>
                    <a:close/>
                    <a:moveTo>
                      <a:pt x="17" y="72"/>
                    </a:moveTo>
                    <a:cubicBezTo>
                      <a:pt x="18" y="71"/>
                      <a:pt x="18" y="71"/>
                      <a:pt x="19" y="71"/>
                    </a:cubicBezTo>
                    <a:cubicBezTo>
                      <a:pt x="20" y="71"/>
                      <a:pt x="20" y="70"/>
                      <a:pt x="20" y="70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0" y="69"/>
                      <a:pt x="20" y="69"/>
                      <a:pt x="19" y="69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7" y="69"/>
                      <a:pt x="17" y="70"/>
                      <a:pt x="16" y="70"/>
                    </a:cubicBezTo>
                    <a:cubicBezTo>
                      <a:pt x="16" y="70"/>
                      <a:pt x="16" y="69"/>
                      <a:pt x="16" y="69"/>
                    </a:cubicBezTo>
                    <a:cubicBezTo>
                      <a:pt x="16" y="68"/>
                      <a:pt x="16" y="68"/>
                      <a:pt x="16" y="68"/>
                    </a:cubicBezTo>
                    <a:cubicBezTo>
                      <a:pt x="16" y="67"/>
                      <a:pt x="15" y="67"/>
                      <a:pt x="15" y="67"/>
                    </a:cubicBezTo>
                    <a:cubicBezTo>
                      <a:pt x="15" y="67"/>
                      <a:pt x="15" y="67"/>
                      <a:pt x="14" y="67"/>
                    </a:cubicBezTo>
                    <a:cubicBezTo>
                      <a:pt x="13" y="67"/>
                      <a:pt x="13" y="67"/>
                      <a:pt x="12" y="68"/>
                    </a:cubicBezTo>
                    <a:cubicBezTo>
                      <a:pt x="12" y="68"/>
                      <a:pt x="12" y="68"/>
                      <a:pt x="13" y="68"/>
                    </a:cubicBezTo>
                    <a:cubicBezTo>
                      <a:pt x="13" y="69"/>
                      <a:pt x="14" y="69"/>
                      <a:pt x="14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4" y="72"/>
                      <a:pt x="13" y="72"/>
                      <a:pt x="12" y="73"/>
                    </a:cubicBezTo>
                    <a:cubicBezTo>
                      <a:pt x="12" y="73"/>
                      <a:pt x="12" y="73"/>
                      <a:pt x="12" y="73"/>
                    </a:cubicBezTo>
                    <a:cubicBezTo>
                      <a:pt x="12" y="74"/>
                      <a:pt x="13" y="74"/>
                      <a:pt x="13" y="73"/>
                    </a:cubicBezTo>
                    <a:cubicBezTo>
                      <a:pt x="14" y="73"/>
                      <a:pt x="15" y="73"/>
                      <a:pt x="15" y="72"/>
                    </a:cubicBezTo>
                    <a:cubicBezTo>
                      <a:pt x="15" y="72"/>
                      <a:pt x="15" y="72"/>
                      <a:pt x="15" y="73"/>
                    </a:cubicBezTo>
                    <a:cubicBezTo>
                      <a:pt x="16" y="74"/>
                      <a:pt x="16" y="75"/>
                      <a:pt x="17" y="76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6"/>
                      <a:pt x="17" y="76"/>
                    </a:cubicBezTo>
                    <a:cubicBezTo>
                      <a:pt x="17" y="75"/>
                      <a:pt x="17" y="74"/>
                      <a:pt x="17" y="73"/>
                    </a:cubicBezTo>
                    <a:cubicBezTo>
                      <a:pt x="17" y="73"/>
                      <a:pt x="17" y="72"/>
                      <a:pt x="17" y="72"/>
                    </a:cubicBezTo>
                    <a:close/>
                    <a:moveTo>
                      <a:pt x="14" y="88"/>
                    </a:moveTo>
                    <a:cubicBezTo>
                      <a:pt x="16" y="88"/>
                      <a:pt x="16" y="87"/>
                      <a:pt x="17" y="86"/>
                    </a:cubicBezTo>
                    <a:cubicBezTo>
                      <a:pt x="18" y="83"/>
                      <a:pt x="18" y="81"/>
                      <a:pt x="20" y="78"/>
                    </a:cubicBezTo>
                    <a:cubicBezTo>
                      <a:pt x="21" y="75"/>
                      <a:pt x="23" y="71"/>
                      <a:pt x="25" y="66"/>
                    </a:cubicBezTo>
                    <a:cubicBezTo>
                      <a:pt x="26" y="64"/>
                      <a:pt x="27" y="62"/>
                      <a:pt x="28" y="61"/>
                    </a:cubicBezTo>
                    <a:cubicBezTo>
                      <a:pt x="28" y="61"/>
                      <a:pt x="29" y="61"/>
                      <a:pt x="29" y="61"/>
                    </a:cubicBezTo>
                    <a:cubicBezTo>
                      <a:pt x="29" y="61"/>
                      <a:pt x="29" y="61"/>
                      <a:pt x="29" y="62"/>
                    </a:cubicBezTo>
                    <a:cubicBezTo>
                      <a:pt x="30" y="63"/>
                      <a:pt x="31" y="63"/>
                      <a:pt x="31" y="64"/>
                    </a:cubicBezTo>
                    <a:cubicBezTo>
                      <a:pt x="31" y="65"/>
                      <a:pt x="32" y="65"/>
                      <a:pt x="32" y="65"/>
                    </a:cubicBezTo>
                    <a:cubicBezTo>
                      <a:pt x="32" y="65"/>
                      <a:pt x="32" y="64"/>
                      <a:pt x="32" y="64"/>
                    </a:cubicBezTo>
                    <a:cubicBezTo>
                      <a:pt x="32" y="61"/>
                      <a:pt x="33" y="59"/>
                      <a:pt x="33" y="58"/>
                    </a:cubicBezTo>
                    <a:cubicBezTo>
                      <a:pt x="34" y="57"/>
                      <a:pt x="34" y="56"/>
                      <a:pt x="33" y="56"/>
                    </a:cubicBezTo>
                    <a:cubicBezTo>
                      <a:pt x="33" y="56"/>
                      <a:pt x="31" y="56"/>
                      <a:pt x="28" y="57"/>
                    </a:cubicBezTo>
                    <a:cubicBezTo>
                      <a:pt x="28" y="58"/>
                      <a:pt x="27" y="58"/>
                      <a:pt x="27" y="59"/>
                    </a:cubicBezTo>
                    <a:cubicBezTo>
                      <a:pt x="26" y="60"/>
                      <a:pt x="25" y="62"/>
                      <a:pt x="25" y="63"/>
                    </a:cubicBezTo>
                    <a:cubicBezTo>
                      <a:pt x="21" y="59"/>
                      <a:pt x="18" y="56"/>
                      <a:pt x="17" y="54"/>
                    </a:cubicBezTo>
                    <a:cubicBezTo>
                      <a:pt x="17" y="53"/>
                      <a:pt x="17" y="53"/>
                      <a:pt x="16" y="53"/>
                    </a:cubicBezTo>
                    <a:cubicBezTo>
                      <a:pt x="16" y="53"/>
                      <a:pt x="14" y="53"/>
                      <a:pt x="13" y="54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7"/>
                      <a:pt x="10" y="59"/>
                      <a:pt x="10" y="61"/>
                    </a:cubicBezTo>
                    <a:cubicBezTo>
                      <a:pt x="9" y="61"/>
                      <a:pt x="9" y="62"/>
                      <a:pt x="10" y="62"/>
                    </a:cubicBezTo>
                    <a:cubicBezTo>
                      <a:pt x="10" y="62"/>
                      <a:pt x="11" y="61"/>
                      <a:pt x="11" y="61"/>
                    </a:cubicBezTo>
                    <a:cubicBezTo>
                      <a:pt x="12" y="61"/>
                      <a:pt x="12" y="60"/>
                      <a:pt x="12" y="59"/>
                    </a:cubicBezTo>
                    <a:cubicBezTo>
                      <a:pt x="13" y="59"/>
                      <a:pt x="13" y="58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4" y="57"/>
                      <a:pt x="14" y="57"/>
                      <a:pt x="15" y="57"/>
                    </a:cubicBezTo>
                    <a:cubicBezTo>
                      <a:pt x="15" y="58"/>
                      <a:pt x="16" y="58"/>
                      <a:pt x="17" y="59"/>
                    </a:cubicBezTo>
                    <a:cubicBezTo>
                      <a:pt x="16" y="59"/>
                      <a:pt x="16" y="59"/>
                      <a:pt x="16" y="60"/>
                    </a:cubicBezTo>
                    <a:cubicBezTo>
                      <a:pt x="15" y="60"/>
                      <a:pt x="15" y="61"/>
                      <a:pt x="14" y="62"/>
                    </a:cubicBezTo>
                    <a:cubicBezTo>
                      <a:pt x="14" y="63"/>
                      <a:pt x="14" y="63"/>
                      <a:pt x="14" y="64"/>
                    </a:cubicBezTo>
                    <a:cubicBezTo>
                      <a:pt x="13" y="65"/>
                      <a:pt x="14" y="65"/>
                      <a:pt x="14" y="65"/>
                    </a:cubicBezTo>
                    <a:cubicBezTo>
                      <a:pt x="15" y="64"/>
                      <a:pt x="15" y="64"/>
                      <a:pt x="15" y="64"/>
                    </a:cubicBezTo>
                    <a:cubicBezTo>
                      <a:pt x="16" y="62"/>
                      <a:pt x="17" y="61"/>
                      <a:pt x="17" y="60"/>
                    </a:cubicBezTo>
                    <a:cubicBezTo>
                      <a:pt x="18" y="60"/>
                      <a:pt x="19" y="61"/>
                      <a:pt x="20" y="62"/>
                    </a:cubicBezTo>
                    <a:cubicBezTo>
                      <a:pt x="19" y="62"/>
                      <a:pt x="19" y="62"/>
                      <a:pt x="19" y="63"/>
                    </a:cubicBezTo>
                    <a:cubicBezTo>
                      <a:pt x="18" y="63"/>
                      <a:pt x="18" y="64"/>
                      <a:pt x="18" y="65"/>
                    </a:cubicBezTo>
                    <a:cubicBezTo>
                      <a:pt x="18" y="66"/>
                      <a:pt x="17" y="67"/>
                      <a:pt x="17" y="67"/>
                    </a:cubicBezTo>
                    <a:cubicBezTo>
                      <a:pt x="17" y="68"/>
                      <a:pt x="17" y="68"/>
                      <a:pt x="18" y="68"/>
                    </a:cubicBezTo>
                    <a:cubicBezTo>
                      <a:pt x="18" y="68"/>
                      <a:pt x="18" y="67"/>
                      <a:pt x="19" y="67"/>
                    </a:cubicBezTo>
                    <a:cubicBezTo>
                      <a:pt x="19" y="65"/>
                      <a:pt x="20" y="64"/>
                      <a:pt x="21" y="63"/>
                    </a:cubicBezTo>
                    <a:cubicBezTo>
                      <a:pt x="21" y="64"/>
                      <a:pt x="22" y="65"/>
                      <a:pt x="23" y="66"/>
                    </a:cubicBezTo>
                    <a:cubicBezTo>
                      <a:pt x="23" y="67"/>
                      <a:pt x="23" y="67"/>
                      <a:pt x="22" y="68"/>
                    </a:cubicBezTo>
                    <a:cubicBezTo>
                      <a:pt x="21" y="71"/>
                      <a:pt x="19" y="76"/>
                      <a:pt x="16" y="81"/>
                    </a:cubicBezTo>
                    <a:cubicBezTo>
                      <a:pt x="16" y="81"/>
                      <a:pt x="16" y="82"/>
                      <a:pt x="16" y="82"/>
                    </a:cubicBezTo>
                    <a:cubicBezTo>
                      <a:pt x="15" y="81"/>
                      <a:pt x="13" y="81"/>
                      <a:pt x="12" y="80"/>
                    </a:cubicBezTo>
                    <a:cubicBezTo>
                      <a:pt x="12" y="80"/>
                      <a:pt x="12" y="80"/>
                      <a:pt x="12" y="80"/>
                    </a:cubicBezTo>
                    <a:cubicBezTo>
                      <a:pt x="13" y="79"/>
                      <a:pt x="13" y="77"/>
                      <a:pt x="14" y="76"/>
                    </a:cubicBezTo>
                    <a:cubicBezTo>
                      <a:pt x="14" y="75"/>
                      <a:pt x="14" y="75"/>
                      <a:pt x="13" y="75"/>
                    </a:cubicBezTo>
                    <a:cubicBezTo>
                      <a:pt x="13" y="75"/>
                      <a:pt x="12" y="76"/>
                      <a:pt x="12" y="76"/>
                    </a:cubicBezTo>
                    <a:cubicBezTo>
                      <a:pt x="11" y="77"/>
                      <a:pt x="11" y="78"/>
                      <a:pt x="11" y="79"/>
                    </a:cubicBezTo>
                    <a:cubicBezTo>
                      <a:pt x="11" y="79"/>
                      <a:pt x="11" y="79"/>
                      <a:pt x="11" y="80"/>
                    </a:cubicBezTo>
                    <a:cubicBezTo>
                      <a:pt x="10" y="79"/>
                      <a:pt x="10" y="79"/>
                      <a:pt x="9" y="79"/>
                    </a:cubicBezTo>
                    <a:cubicBezTo>
                      <a:pt x="9" y="79"/>
                      <a:pt x="8" y="79"/>
                      <a:pt x="8" y="79"/>
                    </a:cubicBezTo>
                    <a:cubicBezTo>
                      <a:pt x="8" y="77"/>
                      <a:pt x="9" y="75"/>
                      <a:pt x="9" y="74"/>
                    </a:cubicBezTo>
                    <a:cubicBezTo>
                      <a:pt x="10" y="73"/>
                      <a:pt x="10" y="73"/>
                      <a:pt x="9" y="73"/>
                    </a:cubicBezTo>
                    <a:cubicBezTo>
                      <a:pt x="9" y="73"/>
                      <a:pt x="8" y="73"/>
                      <a:pt x="8" y="74"/>
                    </a:cubicBezTo>
                    <a:cubicBezTo>
                      <a:pt x="7" y="75"/>
                      <a:pt x="7" y="75"/>
                      <a:pt x="7" y="77"/>
                    </a:cubicBezTo>
                    <a:cubicBezTo>
                      <a:pt x="7" y="77"/>
                      <a:pt x="7" y="78"/>
                      <a:pt x="7" y="78"/>
                    </a:cubicBezTo>
                    <a:cubicBezTo>
                      <a:pt x="6" y="78"/>
                      <a:pt x="6" y="78"/>
                      <a:pt x="5" y="77"/>
                    </a:cubicBezTo>
                    <a:cubicBezTo>
                      <a:pt x="5" y="77"/>
                      <a:pt x="5" y="77"/>
                      <a:pt x="5" y="77"/>
                    </a:cubicBezTo>
                    <a:cubicBezTo>
                      <a:pt x="5" y="76"/>
                      <a:pt x="4" y="76"/>
                      <a:pt x="4" y="75"/>
                    </a:cubicBezTo>
                    <a:cubicBezTo>
                      <a:pt x="4" y="75"/>
                      <a:pt x="4" y="74"/>
                      <a:pt x="4" y="73"/>
                    </a:cubicBezTo>
                    <a:cubicBezTo>
                      <a:pt x="4" y="73"/>
                      <a:pt x="4" y="72"/>
                      <a:pt x="4" y="71"/>
                    </a:cubicBezTo>
                    <a:cubicBezTo>
                      <a:pt x="4" y="71"/>
                      <a:pt x="4" y="70"/>
                      <a:pt x="4" y="70"/>
                    </a:cubicBezTo>
                    <a:cubicBezTo>
                      <a:pt x="3" y="70"/>
                      <a:pt x="2" y="71"/>
                      <a:pt x="2" y="71"/>
                    </a:cubicBezTo>
                    <a:cubicBezTo>
                      <a:pt x="1" y="72"/>
                      <a:pt x="1" y="72"/>
                      <a:pt x="1" y="72"/>
                    </a:cubicBezTo>
                    <a:cubicBezTo>
                      <a:pt x="0" y="73"/>
                      <a:pt x="1" y="73"/>
                      <a:pt x="1" y="73"/>
                    </a:cubicBezTo>
                    <a:cubicBezTo>
                      <a:pt x="1" y="73"/>
                      <a:pt x="2" y="73"/>
                      <a:pt x="2" y="74"/>
                    </a:cubicBezTo>
                    <a:cubicBezTo>
                      <a:pt x="2" y="75"/>
                      <a:pt x="3" y="75"/>
                      <a:pt x="3" y="76"/>
                    </a:cubicBezTo>
                    <a:cubicBezTo>
                      <a:pt x="3" y="76"/>
                      <a:pt x="3" y="77"/>
                      <a:pt x="4" y="77"/>
                    </a:cubicBezTo>
                    <a:cubicBezTo>
                      <a:pt x="3" y="78"/>
                      <a:pt x="2" y="78"/>
                      <a:pt x="2" y="79"/>
                    </a:cubicBezTo>
                    <a:cubicBezTo>
                      <a:pt x="1" y="79"/>
                      <a:pt x="1" y="80"/>
                      <a:pt x="1" y="80"/>
                    </a:cubicBezTo>
                    <a:cubicBezTo>
                      <a:pt x="1" y="80"/>
                      <a:pt x="2" y="81"/>
                      <a:pt x="2" y="80"/>
                    </a:cubicBezTo>
                    <a:cubicBezTo>
                      <a:pt x="3" y="80"/>
                      <a:pt x="5" y="80"/>
                      <a:pt x="6" y="81"/>
                    </a:cubicBezTo>
                    <a:cubicBezTo>
                      <a:pt x="7" y="81"/>
                      <a:pt x="11" y="82"/>
                      <a:pt x="15" y="84"/>
                    </a:cubicBezTo>
                    <a:cubicBezTo>
                      <a:pt x="15" y="85"/>
                      <a:pt x="14" y="86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2" y="88"/>
                      <a:pt x="12" y="88"/>
                      <a:pt x="11" y="88"/>
                    </a:cubicBezTo>
                    <a:cubicBezTo>
                      <a:pt x="10" y="88"/>
                      <a:pt x="10" y="89"/>
                      <a:pt x="11" y="89"/>
                    </a:cubicBezTo>
                    <a:cubicBezTo>
                      <a:pt x="11" y="89"/>
                      <a:pt x="12" y="89"/>
                      <a:pt x="12" y="89"/>
                    </a:cubicBezTo>
                    <a:cubicBezTo>
                      <a:pt x="12" y="90"/>
                      <a:pt x="13" y="90"/>
                      <a:pt x="13" y="91"/>
                    </a:cubicBezTo>
                    <a:cubicBezTo>
                      <a:pt x="13" y="92"/>
                      <a:pt x="14" y="93"/>
                      <a:pt x="14" y="94"/>
                    </a:cubicBezTo>
                    <a:cubicBezTo>
                      <a:pt x="14" y="95"/>
                      <a:pt x="15" y="95"/>
                      <a:pt x="15" y="95"/>
                    </a:cubicBezTo>
                    <a:cubicBezTo>
                      <a:pt x="16" y="96"/>
                      <a:pt x="17" y="96"/>
                      <a:pt x="18" y="96"/>
                    </a:cubicBezTo>
                    <a:cubicBezTo>
                      <a:pt x="19" y="96"/>
                      <a:pt x="19" y="95"/>
                      <a:pt x="19" y="94"/>
                    </a:cubicBezTo>
                    <a:cubicBezTo>
                      <a:pt x="18" y="93"/>
                      <a:pt x="18" y="92"/>
                      <a:pt x="17" y="91"/>
                    </a:cubicBezTo>
                    <a:cubicBezTo>
                      <a:pt x="16" y="90"/>
                      <a:pt x="15" y="89"/>
                      <a:pt x="14" y="88"/>
                    </a:cubicBezTo>
                    <a:close/>
                    <a:moveTo>
                      <a:pt x="34" y="79"/>
                    </a:moveTo>
                    <a:cubicBezTo>
                      <a:pt x="36" y="76"/>
                      <a:pt x="38" y="72"/>
                      <a:pt x="41" y="68"/>
                    </a:cubicBezTo>
                    <a:cubicBezTo>
                      <a:pt x="41" y="67"/>
                      <a:pt x="42" y="66"/>
                      <a:pt x="42" y="66"/>
                    </a:cubicBezTo>
                    <a:cubicBezTo>
                      <a:pt x="43" y="65"/>
                      <a:pt x="43" y="64"/>
                      <a:pt x="43" y="64"/>
                    </a:cubicBezTo>
                    <a:cubicBezTo>
                      <a:pt x="43" y="64"/>
                      <a:pt x="42" y="64"/>
                      <a:pt x="41" y="64"/>
                    </a:cubicBezTo>
                    <a:cubicBezTo>
                      <a:pt x="40" y="64"/>
                      <a:pt x="39" y="65"/>
                      <a:pt x="38" y="65"/>
                    </a:cubicBezTo>
                    <a:cubicBezTo>
                      <a:pt x="38" y="66"/>
                      <a:pt x="37" y="67"/>
                      <a:pt x="37" y="67"/>
                    </a:cubicBezTo>
                    <a:cubicBezTo>
                      <a:pt x="36" y="70"/>
                      <a:pt x="34" y="74"/>
                      <a:pt x="32" y="79"/>
                    </a:cubicBezTo>
                    <a:cubicBezTo>
                      <a:pt x="32" y="79"/>
                      <a:pt x="32" y="78"/>
                      <a:pt x="32" y="78"/>
                    </a:cubicBezTo>
                    <a:cubicBezTo>
                      <a:pt x="31" y="78"/>
                      <a:pt x="31" y="78"/>
                      <a:pt x="30" y="79"/>
                    </a:cubicBezTo>
                    <a:cubicBezTo>
                      <a:pt x="30" y="77"/>
                      <a:pt x="30" y="76"/>
                      <a:pt x="30" y="74"/>
                    </a:cubicBezTo>
                    <a:cubicBezTo>
                      <a:pt x="30" y="73"/>
                      <a:pt x="30" y="71"/>
                      <a:pt x="30" y="70"/>
                    </a:cubicBezTo>
                    <a:cubicBezTo>
                      <a:pt x="30" y="70"/>
                      <a:pt x="30" y="69"/>
                      <a:pt x="30" y="69"/>
                    </a:cubicBezTo>
                    <a:cubicBezTo>
                      <a:pt x="29" y="69"/>
                      <a:pt x="28" y="70"/>
                      <a:pt x="25" y="71"/>
                    </a:cubicBezTo>
                    <a:cubicBezTo>
                      <a:pt x="25" y="71"/>
                      <a:pt x="24" y="72"/>
                      <a:pt x="24" y="72"/>
                    </a:cubicBezTo>
                    <a:cubicBezTo>
                      <a:pt x="24" y="75"/>
                      <a:pt x="23" y="77"/>
                      <a:pt x="22" y="81"/>
                    </a:cubicBezTo>
                    <a:cubicBezTo>
                      <a:pt x="22" y="82"/>
                      <a:pt x="21" y="83"/>
                      <a:pt x="20" y="84"/>
                    </a:cubicBezTo>
                    <a:cubicBezTo>
                      <a:pt x="19" y="85"/>
                      <a:pt x="19" y="86"/>
                      <a:pt x="20" y="86"/>
                    </a:cubicBezTo>
                    <a:cubicBezTo>
                      <a:pt x="21" y="86"/>
                      <a:pt x="21" y="86"/>
                      <a:pt x="22" y="85"/>
                    </a:cubicBezTo>
                    <a:cubicBezTo>
                      <a:pt x="23" y="85"/>
                      <a:pt x="23" y="84"/>
                      <a:pt x="23" y="82"/>
                    </a:cubicBezTo>
                    <a:cubicBezTo>
                      <a:pt x="24" y="82"/>
                      <a:pt x="24" y="79"/>
                      <a:pt x="25" y="75"/>
                    </a:cubicBezTo>
                    <a:cubicBezTo>
                      <a:pt x="25" y="74"/>
                      <a:pt x="26" y="74"/>
                      <a:pt x="26" y="74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6"/>
                      <a:pt x="29" y="77"/>
                      <a:pt x="29" y="79"/>
                    </a:cubicBezTo>
                    <a:cubicBezTo>
                      <a:pt x="29" y="79"/>
                      <a:pt x="29" y="79"/>
                      <a:pt x="28" y="80"/>
                    </a:cubicBezTo>
                    <a:cubicBezTo>
                      <a:pt x="28" y="80"/>
                      <a:pt x="27" y="81"/>
                      <a:pt x="27" y="81"/>
                    </a:cubicBezTo>
                    <a:cubicBezTo>
                      <a:pt x="27" y="82"/>
                      <a:pt x="28" y="82"/>
                      <a:pt x="28" y="82"/>
                    </a:cubicBezTo>
                    <a:cubicBezTo>
                      <a:pt x="29" y="81"/>
                      <a:pt x="30" y="81"/>
                      <a:pt x="31" y="81"/>
                    </a:cubicBezTo>
                    <a:cubicBezTo>
                      <a:pt x="29" y="86"/>
                      <a:pt x="26" y="92"/>
                      <a:pt x="24" y="97"/>
                    </a:cubicBezTo>
                    <a:cubicBezTo>
                      <a:pt x="23" y="98"/>
                      <a:pt x="23" y="98"/>
                      <a:pt x="24" y="98"/>
                    </a:cubicBezTo>
                    <a:cubicBezTo>
                      <a:pt x="25" y="98"/>
                      <a:pt x="26" y="98"/>
                      <a:pt x="26" y="97"/>
                    </a:cubicBezTo>
                    <a:cubicBezTo>
                      <a:pt x="27" y="97"/>
                      <a:pt x="27" y="96"/>
                      <a:pt x="27" y="95"/>
                    </a:cubicBezTo>
                    <a:cubicBezTo>
                      <a:pt x="28" y="92"/>
                      <a:pt x="30" y="88"/>
                      <a:pt x="32" y="84"/>
                    </a:cubicBezTo>
                    <a:cubicBezTo>
                      <a:pt x="32" y="83"/>
                      <a:pt x="33" y="83"/>
                      <a:pt x="33" y="82"/>
                    </a:cubicBezTo>
                    <a:cubicBezTo>
                      <a:pt x="35" y="82"/>
                      <a:pt x="36" y="83"/>
                      <a:pt x="37" y="84"/>
                    </a:cubicBezTo>
                    <a:cubicBezTo>
                      <a:pt x="38" y="85"/>
                      <a:pt x="39" y="86"/>
                      <a:pt x="40" y="87"/>
                    </a:cubicBezTo>
                    <a:cubicBezTo>
                      <a:pt x="40" y="87"/>
                      <a:pt x="40" y="88"/>
                      <a:pt x="40" y="89"/>
                    </a:cubicBezTo>
                    <a:cubicBezTo>
                      <a:pt x="39" y="90"/>
                      <a:pt x="38" y="91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9" y="92"/>
                    </a:cubicBezTo>
                    <a:cubicBezTo>
                      <a:pt x="41" y="91"/>
                      <a:pt x="42" y="91"/>
                      <a:pt x="43" y="91"/>
                    </a:cubicBezTo>
                    <a:cubicBezTo>
                      <a:pt x="44" y="91"/>
                      <a:pt x="45" y="91"/>
                      <a:pt x="45" y="90"/>
                    </a:cubicBezTo>
                    <a:cubicBezTo>
                      <a:pt x="45" y="90"/>
                      <a:pt x="45" y="89"/>
                      <a:pt x="45" y="87"/>
                    </a:cubicBezTo>
                    <a:cubicBezTo>
                      <a:pt x="44" y="86"/>
                      <a:pt x="44" y="85"/>
                      <a:pt x="43" y="84"/>
                    </a:cubicBezTo>
                    <a:cubicBezTo>
                      <a:pt x="41" y="83"/>
                      <a:pt x="40" y="82"/>
                      <a:pt x="37" y="80"/>
                    </a:cubicBezTo>
                    <a:cubicBezTo>
                      <a:pt x="36" y="80"/>
                      <a:pt x="35" y="79"/>
                      <a:pt x="34" y="79"/>
                    </a:cubicBezTo>
                    <a:close/>
                    <a:moveTo>
                      <a:pt x="252" y="73"/>
                    </a:moveTo>
                    <a:cubicBezTo>
                      <a:pt x="252" y="73"/>
                      <a:pt x="252" y="74"/>
                      <a:pt x="252" y="74"/>
                    </a:cubicBezTo>
                    <a:cubicBezTo>
                      <a:pt x="255" y="77"/>
                      <a:pt x="257" y="79"/>
                      <a:pt x="259" y="81"/>
                    </a:cubicBezTo>
                    <a:cubicBezTo>
                      <a:pt x="259" y="82"/>
                      <a:pt x="258" y="82"/>
                      <a:pt x="259" y="82"/>
                    </a:cubicBezTo>
                    <a:cubicBezTo>
                      <a:pt x="259" y="83"/>
                      <a:pt x="260" y="83"/>
                      <a:pt x="261" y="83"/>
                    </a:cubicBezTo>
                    <a:cubicBezTo>
                      <a:pt x="261" y="83"/>
                      <a:pt x="262" y="82"/>
                      <a:pt x="262" y="82"/>
                    </a:cubicBezTo>
                    <a:cubicBezTo>
                      <a:pt x="262" y="82"/>
                      <a:pt x="262" y="82"/>
                      <a:pt x="262" y="82"/>
                    </a:cubicBezTo>
                    <a:cubicBezTo>
                      <a:pt x="264" y="81"/>
                      <a:pt x="265" y="79"/>
                      <a:pt x="268" y="78"/>
                    </a:cubicBezTo>
                    <a:cubicBezTo>
                      <a:pt x="268" y="77"/>
                      <a:pt x="269" y="77"/>
                      <a:pt x="270" y="77"/>
                    </a:cubicBezTo>
                    <a:cubicBezTo>
                      <a:pt x="270" y="77"/>
                      <a:pt x="271" y="77"/>
                      <a:pt x="271" y="76"/>
                    </a:cubicBezTo>
                    <a:cubicBezTo>
                      <a:pt x="271" y="75"/>
                      <a:pt x="271" y="74"/>
                      <a:pt x="270" y="72"/>
                    </a:cubicBezTo>
                    <a:cubicBezTo>
                      <a:pt x="270" y="72"/>
                      <a:pt x="270" y="71"/>
                      <a:pt x="269" y="71"/>
                    </a:cubicBezTo>
                    <a:cubicBezTo>
                      <a:pt x="268" y="70"/>
                      <a:pt x="266" y="69"/>
                      <a:pt x="265" y="68"/>
                    </a:cubicBezTo>
                    <a:cubicBezTo>
                      <a:pt x="264" y="68"/>
                      <a:pt x="264" y="67"/>
                      <a:pt x="263" y="67"/>
                    </a:cubicBezTo>
                    <a:cubicBezTo>
                      <a:pt x="263" y="67"/>
                      <a:pt x="263" y="67"/>
                      <a:pt x="263" y="67"/>
                    </a:cubicBezTo>
                    <a:cubicBezTo>
                      <a:pt x="264" y="67"/>
                      <a:pt x="265" y="67"/>
                      <a:pt x="265" y="67"/>
                    </a:cubicBezTo>
                    <a:cubicBezTo>
                      <a:pt x="266" y="67"/>
                      <a:pt x="266" y="67"/>
                      <a:pt x="266" y="67"/>
                    </a:cubicBezTo>
                    <a:cubicBezTo>
                      <a:pt x="267" y="67"/>
                      <a:pt x="267" y="67"/>
                      <a:pt x="267" y="67"/>
                    </a:cubicBezTo>
                    <a:cubicBezTo>
                      <a:pt x="267" y="67"/>
                      <a:pt x="268" y="67"/>
                      <a:pt x="268" y="66"/>
                    </a:cubicBezTo>
                    <a:cubicBezTo>
                      <a:pt x="269" y="67"/>
                      <a:pt x="270" y="68"/>
                      <a:pt x="271" y="69"/>
                    </a:cubicBezTo>
                    <a:cubicBezTo>
                      <a:pt x="272" y="71"/>
                      <a:pt x="274" y="72"/>
                      <a:pt x="275" y="73"/>
                    </a:cubicBezTo>
                    <a:cubicBezTo>
                      <a:pt x="275" y="74"/>
                      <a:pt x="275" y="74"/>
                      <a:pt x="276" y="74"/>
                    </a:cubicBezTo>
                    <a:cubicBezTo>
                      <a:pt x="276" y="74"/>
                      <a:pt x="276" y="73"/>
                      <a:pt x="276" y="72"/>
                    </a:cubicBezTo>
                    <a:cubicBezTo>
                      <a:pt x="276" y="72"/>
                      <a:pt x="276" y="72"/>
                      <a:pt x="276" y="71"/>
                    </a:cubicBezTo>
                    <a:cubicBezTo>
                      <a:pt x="276" y="71"/>
                      <a:pt x="275" y="70"/>
                      <a:pt x="275" y="70"/>
                    </a:cubicBezTo>
                    <a:cubicBezTo>
                      <a:pt x="273" y="69"/>
                      <a:pt x="272" y="67"/>
                      <a:pt x="270" y="66"/>
                    </a:cubicBezTo>
                    <a:cubicBezTo>
                      <a:pt x="269" y="65"/>
                      <a:pt x="267" y="63"/>
                      <a:pt x="266" y="62"/>
                    </a:cubicBezTo>
                    <a:cubicBezTo>
                      <a:pt x="265" y="61"/>
                      <a:pt x="264" y="60"/>
                      <a:pt x="263" y="59"/>
                    </a:cubicBezTo>
                    <a:cubicBezTo>
                      <a:pt x="262" y="58"/>
                      <a:pt x="262" y="58"/>
                      <a:pt x="262" y="59"/>
                    </a:cubicBezTo>
                    <a:cubicBezTo>
                      <a:pt x="262" y="60"/>
                      <a:pt x="262" y="60"/>
                      <a:pt x="262" y="61"/>
                    </a:cubicBezTo>
                    <a:cubicBezTo>
                      <a:pt x="262" y="61"/>
                      <a:pt x="262" y="62"/>
                      <a:pt x="263" y="62"/>
                    </a:cubicBezTo>
                    <a:cubicBezTo>
                      <a:pt x="264" y="63"/>
                      <a:pt x="265" y="64"/>
                      <a:pt x="266" y="65"/>
                    </a:cubicBezTo>
                    <a:cubicBezTo>
                      <a:pt x="265" y="65"/>
                      <a:pt x="264" y="65"/>
                      <a:pt x="263" y="65"/>
                    </a:cubicBezTo>
                    <a:cubicBezTo>
                      <a:pt x="262" y="65"/>
                      <a:pt x="262" y="66"/>
                      <a:pt x="262" y="66"/>
                    </a:cubicBezTo>
                    <a:cubicBezTo>
                      <a:pt x="262" y="65"/>
                      <a:pt x="262" y="65"/>
                      <a:pt x="262" y="65"/>
                    </a:cubicBezTo>
                    <a:cubicBezTo>
                      <a:pt x="261" y="65"/>
                      <a:pt x="261" y="64"/>
                      <a:pt x="261" y="63"/>
                    </a:cubicBezTo>
                    <a:cubicBezTo>
                      <a:pt x="261" y="63"/>
                      <a:pt x="261" y="63"/>
                      <a:pt x="261" y="63"/>
                    </a:cubicBezTo>
                    <a:cubicBezTo>
                      <a:pt x="260" y="63"/>
                      <a:pt x="260" y="63"/>
                      <a:pt x="260" y="64"/>
                    </a:cubicBezTo>
                    <a:cubicBezTo>
                      <a:pt x="260" y="64"/>
                      <a:pt x="260" y="64"/>
                      <a:pt x="260" y="65"/>
                    </a:cubicBezTo>
                    <a:cubicBezTo>
                      <a:pt x="259" y="65"/>
                      <a:pt x="259" y="65"/>
                      <a:pt x="259" y="66"/>
                    </a:cubicBezTo>
                    <a:cubicBezTo>
                      <a:pt x="257" y="67"/>
                      <a:pt x="256" y="68"/>
                      <a:pt x="255" y="68"/>
                    </a:cubicBezTo>
                    <a:cubicBezTo>
                      <a:pt x="254" y="69"/>
                      <a:pt x="254" y="69"/>
                      <a:pt x="253" y="70"/>
                    </a:cubicBezTo>
                    <a:cubicBezTo>
                      <a:pt x="252" y="70"/>
                      <a:pt x="251" y="70"/>
                      <a:pt x="251" y="71"/>
                    </a:cubicBezTo>
                    <a:cubicBezTo>
                      <a:pt x="251" y="72"/>
                      <a:pt x="250" y="72"/>
                      <a:pt x="250" y="73"/>
                    </a:cubicBezTo>
                    <a:cubicBezTo>
                      <a:pt x="250" y="73"/>
                      <a:pt x="250" y="73"/>
                      <a:pt x="251" y="73"/>
                    </a:cubicBezTo>
                    <a:cubicBezTo>
                      <a:pt x="251" y="73"/>
                      <a:pt x="251" y="73"/>
                      <a:pt x="252" y="73"/>
                    </a:cubicBezTo>
                    <a:close/>
                    <a:moveTo>
                      <a:pt x="260" y="79"/>
                    </a:moveTo>
                    <a:cubicBezTo>
                      <a:pt x="260" y="79"/>
                      <a:pt x="259" y="78"/>
                      <a:pt x="258" y="77"/>
                    </a:cubicBezTo>
                    <a:cubicBezTo>
                      <a:pt x="256" y="75"/>
                      <a:pt x="254" y="74"/>
                      <a:pt x="253" y="72"/>
                    </a:cubicBezTo>
                    <a:cubicBezTo>
                      <a:pt x="253" y="72"/>
                      <a:pt x="254" y="72"/>
                      <a:pt x="255" y="71"/>
                    </a:cubicBezTo>
                    <a:cubicBezTo>
                      <a:pt x="255" y="71"/>
                      <a:pt x="255" y="71"/>
                      <a:pt x="255" y="71"/>
                    </a:cubicBezTo>
                    <a:cubicBezTo>
                      <a:pt x="255" y="71"/>
                      <a:pt x="255" y="72"/>
                      <a:pt x="256" y="72"/>
                    </a:cubicBezTo>
                    <a:cubicBezTo>
                      <a:pt x="258" y="74"/>
                      <a:pt x="259" y="75"/>
                      <a:pt x="261" y="76"/>
                    </a:cubicBezTo>
                    <a:cubicBezTo>
                      <a:pt x="261" y="77"/>
                      <a:pt x="261" y="77"/>
                      <a:pt x="262" y="76"/>
                    </a:cubicBezTo>
                    <a:cubicBezTo>
                      <a:pt x="262" y="76"/>
                      <a:pt x="262" y="75"/>
                      <a:pt x="261" y="75"/>
                    </a:cubicBezTo>
                    <a:cubicBezTo>
                      <a:pt x="261" y="74"/>
                      <a:pt x="260" y="74"/>
                      <a:pt x="259" y="73"/>
                    </a:cubicBezTo>
                    <a:cubicBezTo>
                      <a:pt x="258" y="72"/>
                      <a:pt x="257" y="71"/>
                      <a:pt x="256" y="70"/>
                    </a:cubicBezTo>
                    <a:cubicBezTo>
                      <a:pt x="256" y="70"/>
                      <a:pt x="257" y="70"/>
                      <a:pt x="257" y="69"/>
                    </a:cubicBezTo>
                    <a:cubicBezTo>
                      <a:pt x="257" y="69"/>
                      <a:pt x="258" y="69"/>
                      <a:pt x="258" y="69"/>
                    </a:cubicBezTo>
                    <a:cubicBezTo>
                      <a:pt x="258" y="69"/>
                      <a:pt x="258" y="69"/>
                      <a:pt x="259" y="70"/>
                    </a:cubicBezTo>
                    <a:cubicBezTo>
                      <a:pt x="260" y="71"/>
                      <a:pt x="262" y="73"/>
                      <a:pt x="263" y="74"/>
                    </a:cubicBezTo>
                    <a:cubicBezTo>
                      <a:pt x="264" y="74"/>
                      <a:pt x="264" y="74"/>
                      <a:pt x="264" y="74"/>
                    </a:cubicBezTo>
                    <a:cubicBezTo>
                      <a:pt x="264" y="73"/>
                      <a:pt x="264" y="73"/>
                      <a:pt x="264" y="72"/>
                    </a:cubicBezTo>
                    <a:cubicBezTo>
                      <a:pt x="264" y="72"/>
                      <a:pt x="263" y="71"/>
                      <a:pt x="262" y="70"/>
                    </a:cubicBezTo>
                    <a:cubicBezTo>
                      <a:pt x="261" y="69"/>
                      <a:pt x="260" y="69"/>
                      <a:pt x="259" y="68"/>
                    </a:cubicBezTo>
                    <a:cubicBezTo>
                      <a:pt x="260" y="67"/>
                      <a:pt x="260" y="67"/>
                      <a:pt x="261" y="67"/>
                    </a:cubicBezTo>
                    <a:cubicBezTo>
                      <a:pt x="261" y="67"/>
                      <a:pt x="261" y="67"/>
                      <a:pt x="261" y="67"/>
                    </a:cubicBezTo>
                    <a:cubicBezTo>
                      <a:pt x="263" y="68"/>
                      <a:pt x="264" y="69"/>
                      <a:pt x="265" y="70"/>
                    </a:cubicBezTo>
                    <a:cubicBezTo>
                      <a:pt x="267" y="72"/>
                      <a:pt x="268" y="73"/>
                      <a:pt x="268" y="73"/>
                    </a:cubicBezTo>
                    <a:cubicBezTo>
                      <a:pt x="268" y="73"/>
                      <a:pt x="268" y="73"/>
                      <a:pt x="268" y="73"/>
                    </a:cubicBezTo>
                    <a:cubicBezTo>
                      <a:pt x="268" y="74"/>
                      <a:pt x="267" y="75"/>
                      <a:pt x="266" y="75"/>
                    </a:cubicBezTo>
                    <a:cubicBezTo>
                      <a:pt x="263" y="78"/>
                      <a:pt x="261" y="79"/>
                      <a:pt x="260" y="80"/>
                    </a:cubicBezTo>
                    <a:cubicBezTo>
                      <a:pt x="260" y="80"/>
                      <a:pt x="260" y="80"/>
                      <a:pt x="260" y="80"/>
                    </a:cubicBezTo>
                    <a:cubicBezTo>
                      <a:pt x="260" y="80"/>
                      <a:pt x="260" y="80"/>
                      <a:pt x="260" y="79"/>
                    </a:cubicBezTo>
                    <a:close/>
                    <a:moveTo>
                      <a:pt x="245" y="84"/>
                    </a:moveTo>
                    <a:cubicBezTo>
                      <a:pt x="244" y="84"/>
                      <a:pt x="242" y="84"/>
                      <a:pt x="241" y="83"/>
                    </a:cubicBezTo>
                    <a:cubicBezTo>
                      <a:pt x="239" y="82"/>
                      <a:pt x="236" y="80"/>
                      <a:pt x="234" y="78"/>
                    </a:cubicBezTo>
                    <a:cubicBezTo>
                      <a:pt x="234" y="78"/>
                      <a:pt x="234" y="78"/>
                      <a:pt x="233" y="79"/>
                    </a:cubicBezTo>
                    <a:cubicBezTo>
                      <a:pt x="234" y="79"/>
                      <a:pt x="234" y="80"/>
                      <a:pt x="235" y="81"/>
                    </a:cubicBezTo>
                    <a:cubicBezTo>
                      <a:pt x="236" y="82"/>
                      <a:pt x="238" y="84"/>
                      <a:pt x="240" y="85"/>
                    </a:cubicBezTo>
                    <a:cubicBezTo>
                      <a:pt x="242" y="86"/>
                      <a:pt x="244" y="86"/>
                      <a:pt x="245" y="87"/>
                    </a:cubicBezTo>
                    <a:cubicBezTo>
                      <a:pt x="245" y="90"/>
                      <a:pt x="245" y="93"/>
                      <a:pt x="245" y="96"/>
                    </a:cubicBezTo>
                    <a:cubicBezTo>
                      <a:pt x="245" y="97"/>
                      <a:pt x="246" y="98"/>
                      <a:pt x="247" y="99"/>
                    </a:cubicBezTo>
                    <a:cubicBezTo>
                      <a:pt x="248" y="101"/>
                      <a:pt x="250" y="102"/>
                      <a:pt x="252" y="104"/>
                    </a:cubicBezTo>
                    <a:cubicBezTo>
                      <a:pt x="253" y="104"/>
                      <a:pt x="253" y="104"/>
                      <a:pt x="253" y="104"/>
                    </a:cubicBezTo>
                    <a:cubicBezTo>
                      <a:pt x="253" y="104"/>
                      <a:pt x="253" y="104"/>
                      <a:pt x="253" y="103"/>
                    </a:cubicBezTo>
                    <a:cubicBezTo>
                      <a:pt x="252" y="101"/>
                      <a:pt x="251" y="99"/>
                      <a:pt x="250" y="97"/>
                    </a:cubicBezTo>
                    <a:cubicBezTo>
                      <a:pt x="249" y="95"/>
                      <a:pt x="249" y="92"/>
                      <a:pt x="248" y="90"/>
                    </a:cubicBezTo>
                    <a:cubicBezTo>
                      <a:pt x="248" y="89"/>
                      <a:pt x="248" y="88"/>
                      <a:pt x="248" y="87"/>
                    </a:cubicBezTo>
                    <a:cubicBezTo>
                      <a:pt x="249" y="87"/>
                      <a:pt x="251" y="86"/>
                      <a:pt x="253" y="86"/>
                    </a:cubicBezTo>
                    <a:cubicBezTo>
                      <a:pt x="254" y="86"/>
                      <a:pt x="255" y="86"/>
                      <a:pt x="256" y="86"/>
                    </a:cubicBezTo>
                    <a:cubicBezTo>
                      <a:pt x="257" y="86"/>
                      <a:pt x="257" y="86"/>
                      <a:pt x="257" y="86"/>
                    </a:cubicBezTo>
                    <a:cubicBezTo>
                      <a:pt x="257" y="85"/>
                      <a:pt x="257" y="84"/>
                      <a:pt x="257" y="83"/>
                    </a:cubicBezTo>
                    <a:cubicBezTo>
                      <a:pt x="257" y="83"/>
                      <a:pt x="256" y="82"/>
                      <a:pt x="256" y="81"/>
                    </a:cubicBezTo>
                    <a:cubicBezTo>
                      <a:pt x="255" y="81"/>
                      <a:pt x="254" y="80"/>
                      <a:pt x="253" y="80"/>
                    </a:cubicBezTo>
                    <a:cubicBezTo>
                      <a:pt x="252" y="79"/>
                      <a:pt x="252" y="78"/>
                      <a:pt x="251" y="78"/>
                    </a:cubicBezTo>
                    <a:cubicBezTo>
                      <a:pt x="251" y="77"/>
                      <a:pt x="251" y="77"/>
                      <a:pt x="251" y="77"/>
                    </a:cubicBezTo>
                    <a:cubicBezTo>
                      <a:pt x="251" y="76"/>
                      <a:pt x="251" y="76"/>
                      <a:pt x="251" y="75"/>
                    </a:cubicBezTo>
                    <a:cubicBezTo>
                      <a:pt x="251" y="75"/>
                      <a:pt x="251" y="74"/>
                      <a:pt x="251" y="74"/>
                    </a:cubicBezTo>
                    <a:cubicBezTo>
                      <a:pt x="251" y="74"/>
                      <a:pt x="250" y="74"/>
                      <a:pt x="250" y="74"/>
                    </a:cubicBezTo>
                    <a:cubicBezTo>
                      <a:pt x="250" y="74"/>
                      <a:pt x="249" y="74"/>
                      <a:pt x="249" y="75"/>
                    </a:cubicBezTo>
                    <a:cubicBezTo>
                      <a:pt x="247" y="75"/>
                      <a:pt x="246" y="75"/>
                      <a:pt x="245" y="75"/>
                    </a:cubicBezTo>
                    <a:cubicBezTo>
                      <a:pt x="243" y="75"/>
                      <a:pt x="242" y="74"/>
                      <a:pt x="240" y="74"/>
                    </a:cubicBezTo>
                    <a:cubicBezTo>
                      <a:pt x="239" y="74"/>
                      <a:pt x="237" y="73"/>
                      <a:pt x="234" y="72"/>
                    </a:cubicBezTo>
                    <a:cubicBezTo>
                      <a:pt x="234" y="72"/>
                      <a:pt x="234" y="72"/>
                      <a:pt x="234" y="72"/>
                    </a:cubicBezTo>
                    <a:cubicBezTo>
                      <a:pt x="234" y="72"/>
                      <a:pt x="234" y="73"/>
                      <a:pt x="235" y="73"/>
                    </a:cubicBezTo>
                    <a:cubicBezTo>
                      <a:pt x="236" y="74"/>
                      <a:pt x="237" y="74"/>
                      <a:pt x="238" y="75"/>
                    </a:cubicBezTo>
                    <a:cubicBezTo>
                      <a:pt x="239" y="76"/>
                      <a:pt x="240" y="76"/>
                      <a:pt x="242" y="77"/>
                    </a:cubicBezTo>
                    <a:cubicBezTo>
                      <a:pt x="243" y="77"/>
                      <a:pt x="244" y="77"/>
                      <a:pt x="246" y="77"/>
                    </a:cubicBezTo>
                    <a:cubicBezTo>
                      <a:pt x="246" y="77"/>
                      <a:pt x="246" y="77"/>
                      <a:pt x="246" y="77"/>
                    </a:cubicBezTo>
                    <a:cubicBezTo>
                      <a:pt x="246" y="80"/>
                      <a:pt x="246" y="82"/>
                      <a:pt x="245" y="84"/>
                    </a:cubicBezTo>
                    <a:close/>
                    <a:moveTo>
                      <a:pt x="251" y="80"/>
                    </a:moveTo>
                    <a:cubicBezTo>
                      <a:pt x="252" y="81"/>
                      <a:pt x="253" y="82"/>
                      <a:pt x="253" y="82"/>
                    </a:cubicBezTo>
                    <a:cubicBezTo>
                      <a:pt x="254" y="82"/>
                      <a:pt x="253" y="83"/>
                      <a:pt x="253" y="83"/>
                    </a:cubicBezTo>
                    <a:cubicBezTo>
                      <a:pt x="251" y="84"/>
                      <a:pt x="249" y="84"/>
                      <a:pt x="247" y="84"/>
                    </a:cubicBezTo>
                    <a:cubicBezTo>
                      <a:pt x="247" y="83"/>
                      <a:pt x="247" y="82"/>
                      <a:pt x="247" y="82"/>
                    </a:cubicBezTo>
                    <a:cubicBezTo>
                      <a:pt x="247" y="80"/>
                      <a:pt x="247" y="78"/>
                      <a:pt x="247" y="77"/>
                    </a:cubicBezTo>
                    <a:cubicBezTo>
                      <a:pt x="248" y="77"/>
                      <a:pt x="248" y="77"/>
                      <a:pt x="249" y="78"/>
                    </a:cubicBezTo>
                    <a:cubicBezTo>
                      <a:pt x="249" y="78"/>
                      <a:pt x="250" y="79"/>
                      <a:pt x="251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" name="Freeform 17"/>
              <p:cNvSpPr>
                <a:spLocks noEditPoints="1"/>
              </p:cNvSpPr>
              <p:nvPr/>
            </p:nvSpPr>
            <p:spPr bwMode="auto">
              <a:xfrm>
                <a:off x="3970338" y="2078038"/>
                <a:ext cx="1195388" cy="534988"/>
              </a:xfrm>
              <a:custGeom>
                <a:avLst/>
                <a:gdLst>
                  <a:gd name="T0" fmla="*/ 287 w 317"/>
                  <a:gd name="T1" fmla="*/ 63 h 142"/>
                  <a:gd name="T2" fmla="*/ 293 w 317"/>
                  <a:gd name="T3" fmla="*/ 69 h 142"/>
                  <a:gd name="T4" fmla="*/ 290 w 317"/>
                  <a:gd name="T5" fmla="*/ 73 h 142"/>
                  <a:gd name="T6" fmla="*/ 312 w 317"/>
                  <a:gd name="T7" fmla="*/ 10 h 142"/>
                  <a:gd name="T8" fmla="*/ 301 w 317"/>
                  <a:gd name="T9" fmla="*/ 14 h 142"/>
                  <a:gd name="T10" fmla="*/ 298 w 317"/>
                  <a:gd name="T11" fmla="*/ 0 h 142"/>
                  <a:gd name="T12" fmla="*/ 295 w 317"/>
                  <a:gd name="T13" fmla="*/ 9 h 142"/>
                  <a:gd name="T14" fmla="*/ 309 w 317"/>
                  <a:gd name="T15" fmla="*/ 2 h 142"/>
                  <a:gd name="T16" fmla="*/ 306 w 317"/>
                  <a:gd name="T17" fmla="*/ 17 h 142"/>
                  <a:gd name="T18" fmla="*/ 293 w 317"/>
                  <a:gd name="T19" fmla="*/ 52 h 142"/>
                  <a:gd name="T20" fmla="*/ 300 w 317"/>
                  <a:gd name="T21" fmla="*/ 44 h 142"/>
                  <a:gd name="T22" fmla="*/ 284 w 317"/>
                  <a:gd name="T23" fmla="*/ 47 h 142"/>
                  <a:gd name="T24" fmla="*/ 289 w 317"/>
                  <a:gd name="T25" fmla="*/ 39 h 142"/>
                  <a:gd name="T26" fmla="*/ 291 w 317"/>
                  <a:gd name="T27" fmla="*/ 40 h 142"/>
                  <a:gd name="T28" fmla="*/ 306 w 317"/>
                  <a:gd name="T29" fmla="*/ 42 h 142"/>
                  <a:gd name="T30" fmla="*/ 253 w 317"/>
                  <a:gd name="T31" fmla="*/ 76 h 142"/>
                  <a:gd name="T32" fmla="*/ 273 w 317"/>
                  <a:gd name="T33" fmla="*/ 78 h 142"/>
                  <a:gd name="T34" fmla="*/ 261 w 317"/>
                  <a:gd name="T35" fmla="*/ 105 h 142"/>
                  <a:gd name="T36" fmla="*/ 241 w 317"/>
                  <a:gd name="T37" fmla="*/ 111 h 142"/>
                  <a:gd name="T38" fmla="*/ 236 w 317"/>
                  <a:gd name="T39" fmla="*/ 97 h 142"/>
                  <a:gd name="T40" fmla="*/ 231 w 317"/>
                  <a:gd name="T41" fmla="*/ 93 h 142"/>
                  <a:gd name="T42" fmla="*/ 241 w 317"/>
                  <a:gd name="T43" fmla="*/ 118 h 142"/>
                  <a:gd name="T44" fmla="*/ 213 w 317"/>
                  <a:gd name="T45" fmla="*/ 113 h 142"/>
                  <a:gd name="T46" fmla="*/ 221 w 317"/>
                  <a:gd name="T47" fmla="*/ 100 h 142"/>
                  <a:gd name="T48" fmla="*/ 218 w 317"/>
                  <a:gd name="T49" fmla="*/ 112 h 142"/>
                  <a:gd name="T50" fmla="*/ 207 w 317"/>
                  <a:gd name="T51" fmla="*/ 110 h 142"/>
                  <a:gd name="T52" fmla="*/ 185 w 317"/>
                  <a:gd name="T53" fmla="*/ 112 h 142"/>
                  <a:gd name="T54" fmla="*/ 190 w 317"/>
                  <a:gd name="T55" fmla="*/ 138 h 142"/>
                  <a:gd name="T56" fmla="*/ 189 w 317"/>
                  <a:gd name="T57" fmla="*/ 116 h 142"/>
                  <a:gd name="T58" fmla="*/ 159 w 317"/>
                  <a:gd name="T59" fmla="*/ 135 h 142"/>
                  <a:gd name="T60" fmla="*/ 161 w 317"/>
                  <a:gd name="T61" fmla="*/ 132 h 142"/>
                  <a:gd name="T62" fmla="*/ 162 w 317"/>
                  <a:gd name="T63" fmla="*/ 115 h 142"/>
                  <a:gd name="T64" fmla="*/ 163 w 317"/>
                  <a:gd name="T65" fmla="*/ 120 h 142"/>
                  <a:gd name="T66" fmla="*/ 164 w 317"/>
                  <a:gd name="T67" fmla="*/ 127 h 142"/>
                  <a:gd name="T68" fmla="*/ 155 w 317"/>
                  <a:gd name="T69" fmla="*/ 140 h 142"/>
                  <a:gd name="T70" fmla="*/ 147 w 317"/>
                  <a:gd name="T71" fmla="*/ 141 h 142"/>
                  <a:gd name="T72" fmla="*/ 137 w 317"/>
                  <a:gd name="T73" fmla="*/ 131 h 142"/>
                  <a:gd name="T74" fmla="*/ 139 w 317"/>
                  <a:gd name="T75" fmla="*/ 123 h 142"/>
                  <a:gd name="T76" fmla="*/ 129 w 317"/>
                  <a:gd name="T77" fmla="*/ 112 h 142"/>
                  <a:gd name="T78" fmla="*/ 105 w 317"/>
                  <a:gd name="T79" fmla="*/ 104 h 142"/>
                  <a:gd name="T80" fmla="*/ 82 w 317"/>
                  <a:gd name="T81" fmla="*/ 115 h 142"/>
                  <a:gd name="T82" fmla="*/ 85 w 317"/>
                  <a:gd name="T83" fmla="*/ 113 h 142"/>
                  <a:gd name="T84" fmla="*/ 95 w 317"/>
                  <a:gd name="T85" fmla="*/ 99 h 142"/>
                  <a:gd name="T86" fmla="*/ 93 w 317"/>
                  <a:gd name="T87" fmla="*/ 104 h 142"/>
                  <a:gd name="T88" fmla="*/ 91 w 317"/>
                  <a:gd name="T89" fmla="*/ 110 h 142"/>
                  <a:gd name="T90" fmla="*/ 76 w 317"/>
                  <a:gd name="T91" fmla="*/ 117 h 142"/>
                  <a:gd name="T92" fmla="*/ 73 w 317"/>
                  <a:gd name="T93" fmla="*/ 94 h 142"/>
                  <a:gd name="T94" fmla="*/ 70 w 317"/>
                  <a:gd name="T95" fmla="*/ 82 h 142"/>
                  <a:gd name="T96" fmla="*/ 75 w 317"/>
                  <a:gd name="T97" fmla="*/ 100 h 142"/>
                  <a:gd name="T98" fmla="*/ 66 w 317"/>
                  <a:gd name="T99" fmla="*/ 113 h 142"/>
                  <a:gd name="T100" fmla="*/ 66 w 317"/>
                  <a:gd name="T101" fmla="*/ 98 h 142"/>
                  <a:gd name="T102" fmla="*/ 62 w 317"/>
                  <a:gd name="T103" fmla="*/ 82 h 142"/>
                  <a:gd name="T104" fmla="*/ 45 w 317"/>
                  <a:gd name="T105" fmla="*/ 88 h 142"/>
                  <a:gd name="T106" fmla="*/ 48 w 317"/>
                  <a:gd name="T107" fmla="*/ 57 h 142"/>
                  <a:gd name="T108" fmla="*/ 50 w 317"/>
                  <a:gd name="T109" fmla="*/ 60 h 142"/>
                  <a:gd name="T110" fmla="*/ 42 w 317"/>
                  <a:gd name="T111" fmla="*/ 47 h 142"/>
                  <a:gd name="T112" fmla="*/ 24 w 317"/>
                  <a:gd name="T113" fmla="*/ 33 h 142"/>
                  <a:gd name="T114" fmla="*/ 36 w 317"/>
                  <a:gd name="T115" fmla="*/ 36 h 142"/>
                  <a:gd name="T116" fmla="*/ 20 w 317"/>
                  <a:gd name="T117" fmla="*/ 30 h 142"/>
                  <a:gd name="T118" fmla="*/ 6 w 317"/>
                  <a:gd name="T119" fmla="*/ 9 h 142"/>
                  <a:gd name="T120" fmla="*/ 10 w 317"/>
                  <a:gd name="T121" fmla="*/ 18 h 142"/>
                  <a:gd name="T122" fmla="*/ 27 w 317"/>
                  <a:gd name="T123" fmla="*/ 6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17" h="142">
                    <a:moveTo>
                      <a:pt x="287" y="78"/>
                    </a:moveTo>
                    <a:cubicBezTo>
                      <a:pt x="265" y="62"/>
                      <a:pt x="265" y="62"/>
                      <a:pt x="265" y="62"/>
                    </a:cubicBezTo>
                    <a:cubicBezTo>
                      <a:pt x="269" y="57"/>
                      <a:pt x="269" y="57"/>
                      <a:pt x="269" y="57"/>
                    </a:cubicBezTo>
                    <a:cubicBezTo>
                      <a:pt x="280" y="60"/>
                      <a:pt x="280" y="60"/>
                      <a:pt x="280" y="60"/>
                    </a:cubicBezTo>
                    <a:cubicBezTo>
                      <a:pt x="281" y="61"/>
                      <a:pt x="282" y="61"/>
                      <a:pt x="284" y="62"/>
                    </a:cubicBezTo>
                    <a:cubicBezTo>
                      <a:pt x="285" y="62"/>
                      <a:pt x="286" y="63"/>
                      <a:pt x="287" y="63"/>
                    </a:cubicBezTo>
                    <a:cubicBezTo>
                      <a:pt x="286" y="63"/>
                      <a:pt x="285" y="62"/>
                      <a:pt x="284" y="61"/>
                    </a:cubicBezTo>
                    <a:cubicBezTo>
                      <a:pt x="283" y="61"/>
                      <a:pt x="282" y="60"/>
                      <a:pt x="280" y="59"/>
                    </a:cubicBezTo>
                    <a:cubicBezTo>
                      <a:pt x="272" y="53"/>
                      <a:pt x="272" y="53"/>
                      <a:pt x="272" y="53"/>
                    </a:cubicBezTo>
                    <a:cubicBezTo>
                      <a:pt x="276" y="48"/>
                      <a:pt x="276" y="48"/>
                      <a:pt x="276" y="48"/>
                    </a:cubicBezTo>
                    <a:cubicBezTo>
                      <a:pt x="297" y="64"/>
                      <a:pt x="297" y="64"/>
                      <a:pt x="297" y="64"/>
                    </a:cubicBezTo>
                    <a:cubicBezTo>
                      <a:pt x="293" y="69"/>
                      <a:pt x="293" y="69"/>
                      <a:pt x="293" y="69"/>
                    </a:cubicBezTo>
                    <a:cubicBezTo>
                      <a:pt x="282" y="65"/>
                      <a:pt x="282" y="65"/>
                      <a:pt x="282" y="65"/>
                    </a:cubicBezTo>
                    <a:cubicBezTo>
                      <a:pt x="281" y="65"/>
                      <a:pt x="280" y="64"/>
                      <a:pt x="278" y="64"/>
                    </a:cubicBezTo>
                    <a:cubicBezTo>
                      <a:pt x="277" y="63"/>
                      <a:pt x="276" y="63"/>
                      <a:pt x="275" y="62"/>
                    </a:cubicBezTo>
                    <a:cubicBezTo>
                      <a:pt x="276" y="63"/>
                      <a:pt x="278" y="64"/>
                      <a:pt x="279" y="65"/>
                    </a:cubicBezTo>
                    <a:cubicBezTo>
                      <a:pt x="281" y="66"/>
                      <a:pt x="282" y="67"/>
                      <a:pt x="283" y="68"/>
                    </a:cubicBezTo>
                    <a:cubicBezTo>
                      <a:pt x="290" y="73"/>
                      <a:pt x="290" y="73"/>
                      <a:pt x="290" y="73"/>
                    </a:cubicBezTo>
                    <a:cubicBezTo>
                      <a:pt x="287" y="78"/>
                      <a:pt x="287" y="78"/>
                      <a:pt x="287" y="78"/>
                    </a:cubicBezTo>
                    <a:close/>
                    <a:moveTo>
                      <a:pt x="306" y="17"/>
                    </a:moveTo>
                    <a:cubicBezTo>
                      <a:pt x="307" y="11"/>
                      <a:pt x="307" y="11"/>
                      <a:pt x="307" y="11"/>
                    </a:cubicBezTo>
                    <a:cubicBezTo>
                      <a:pt x="309" y="12"/>
                      <a:pt x="309" y="12"/>
                      <a:pt x="309" y="12"/>
                    </a:cubicBezTo>
                    <a:cubicBezTo>
                      <a:pt x="310" y="12"/>
                      <a:pt x="311" y="12"/>
                      <a:pt x="311" y="12"/>
                    </a:cubicBezTo>
                    <a:cubicBezTo>
                      <a:pt x="312" y="11"/>
                      <a:pt x="312" y="11"/>
                      <a:pt x="312" y="10"/>
                    </a:cubicBezTo>
                    <a:cubicBezTo>
                      <a:pt x="312" y="10"/>
                      <a:pt x="312" y="9"/>
                      <a:pt x="312" y="9"/>
                    </a:cubicBezTo>
                    <a:cubicBezTo>
                      <a:pt x="311" y="8"/>
                      <a:pt x="311" y="8"/>
                      <a:pt x="310" y="8"/>
                    </a:cubicBezTo>
                    <a:cubicBezTo>
                      <a:pt x="310" y="8"/>
                      <a:pt x="309" y="8"/>
                      <a:pt x="309" y="8"/>
                    </a:cubicBezTo>
                    <a:cubicBezTo>
                      <a:pt x="308" y="9"/>
                      <a:pt x="307" y="9"/>
                      <a:pt x="307" y="10"/>
                    </a:cubicBezTo>
                    <a:cubicBezTo>
                      <a:pt x="306" y="10"/>
                      <a:pt x="306" y="10"/>
                      <a:pt x="305" y="11"/>
                    </a:cubicBezTo>
                    <a:cubicBezTo>
                      <a:pt x="304" y="12"/>
                      <a:pt x="302" y="13"/>
                      <a:pt x="301" y="14"/>
                    </a:cubicBezTo>
                    <a:cubicBezTo>
                      <a:pt x="300" y="15"/>
                      <a:pt x="300" y="15"/>
                      <a:pt x="299" y="15"/>
                    </a:cubicBezTo>
                    <a:cubicBezTo>
                      <a:pt x="298" y="15"/>
                      <a:pt x="297" y="15"/>
                      <a:pt x="295" y="15"/>
                    </a:cubicBezTo>
                    <a:cubicBezTo>
                      <a:pt x="293" y="15"/>
                      <a:pt x="292" y="14"/>
                      <a:pt x="291" y="12"/>
                    </a:cubicBezTo>
                    <a:cubicBezTo>
                      <a:pt x="290" y="11"/>
                      <a:pt x="289" y="9"/>
                      <a:pt x="290" y="6"/>
                    </a:cubicBezTo>
                    <a:cubicBezTo>
                      <a:pt x="290" y="4"/>
                      <a:pt x="291" y="2"/>
                      <a:pt x="292" y="1"/>
                    </a:cubicBezTo>
                    <a:cubicBezTo>
                      <a:pt x="294" y="0"/>
                      <a:pt x="296" y="0"/>
                      <a:pt x="298" y="0"/>
                    </a:cubicBezTo>
                    <a:cubicBezTo>
                      <a:pt x="300" y="0"/>
                      <a:pt x="300" y="0"/>
                      <a:pt x="300" y="0"/>
                    </a:cubicBezTo>
                    <a:cubicBezTo>
                      <a:pt x="299" y="6"/>
                      <a:pt x="299" y="6"/>
                      <a:pt x="299" y="6"/>
                    </a:cubicBezTo>
                    <a:cubicBezTo>
                      <a:pt x="297" y="6"/>
                      <a:pt x="297" y="6"/>
                      <a:pt x="297" y="6"/>
                    </a:cubicBezTo>
                    <a:cubicBezTo>
                      <a:pt x="296" y="6"/>
                      <a:pt x="296" y="6"/>
                      <a:pt x="295" y="6"/>
                    </a:cubicBezTo>
                    <a:cubicBezTo>
                      <a:pt x="295" y="6"/>
                      <a:pt x="294" y="7"/>
                      <a:pt x="294" y="7"/>
                    </a:cubicBezTo>
                    <a:cubicBezTo>
                      <a:pt x="294" y="8"/>
                      <a:pt x="294" y="8"/>
                      <a:pt x="295" y="9"/>
                    </a:cubicBezTo>
                    <a:cubicBezTo>
                      <a:pt x="295" y="9"/>
                      <a:pt x="295" y="9"/>
                      <a:pt x="296" y="9"/>
                    </a:cubicBezTo>
                    <a:cubicBezTo>
                      <a:pt x="297" y="9"/>
                      <a:pt x="299" y="8"/>
                      <a:pt x="301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4" y="4"/>
                      <a:pt x="306" y="3"/>
                      <a:pt x="307" y="2"/>
                    </a:cubicBezTo>
                    <a:cubicBezTo>
                      <a:pt x="307" y="2"/>
                      <a:pt x="308" y="2"/>
                      <a:pt x="309" y="2"/>
                    </a:cubicBezTo>
                    <a:cubicBezTo>
                      <a:pt x="309" y="2"/>
                      <a:pt x="310" y="2"/>
                      <a:pt x="311" y="2"/>
                    </a:cubicBezTo>
                    <a:cubicBezTo>
                      <a:pt x="313" y="2"/>
                      <a:pt x="315" y="3"/>
                      <a:pt x="316" y="5"/>
                    </a:cubicBezTo>
                    <a:cubicBezTo>
                      <a:pt x="317" y="7"/>
                      <a:pt x="317" y="9"/>
                      <a:pt x="317" y="11"/>
                    </a:cubicBezTo>
                    <a:cubicBezTo>
                      <a:pt x="316" y="14"/>
                      <a:pt x="315" y="16"/>
                      <a:pt x="314" y="17"/>
                    </a:cubicBezTo>
                    <a:cubicBezTo>
                      <a:pt x="312" y="18"/>
                      <a:pt x="310" y="18"/>
                      <a:pt x="308" y="18"/>
                    </a:cubicBezTo>
                    <a:cubicBezTo>
                      <a:pt x="306" y="17"/>
                      <a:pt x="306" y="17"/>
                      <a:pt x="306" y="17"/>
                    </a:cubicBezTo>
                    <a:close/>
                    <a:moveTo>
                      <a:pt x="311" y="33"/>
                    </a:moveTo>
                    <a:cubicBezTo>
                      <a:pt x="286" y="25"/>
                      <a:pt x="286" y="25"/>
                      <a:pt x="286" y="25"/>
                    </a:cubicBezTo>
                    <a:cubicBezTo>
                      <a:pt x="287" y="19"/>
                      <a:pt x="287" y="19"/>
                      <a:pt x="287" y="19"/>
                    </a:cubicBezTo>
                    <a:cubicBezTo>
                      <a:pt x="313" y="28"/>
                      <a:pt x="313" y="28"/>
                      <a:pt x="313" y="28"/>
                    </a:cubicBezTo>
                    <a:cubicBezTo>
                      <a:pt x="311" y="33"/>
                      <a:pt x="311" y="33"/>
                      <a:pt x="311" y="33"/>
                    </a:cubicBezTo>
                    <a:close/>
                    <a:moveTo>
                      <a:pt x="293" y="52"/>
                    </a:moveTo>
                    <a:cubicBezTo>
                      <a:pt x="296" y="46"/>
                      <a:pt x="296" y="46"/>
                      <a:pt x="296" y="46"/>
                    </a:cubicBezTo>
                    <a:cubicBezTo>
                      <a:pt x="298" y="47"/>
                      <a:pt x="298" y="47"/>
                      <a:pt x="298" y="47"/>
                    </a:cubicBezTo>
                    <a:cubicBezTo>
                      <a:pt x="298" y="48"/>
                      <a:pt x="299" y="48"/>
                      <a:pt x="300" y="48"/>
                    </a:cubicBezTo>
                    <a:cubicBezTo>
                      <a:pt x="300" y="47"/>
                      <a:pt x="301" y="47"/>
                      <a:pt x="301" y="46"/>
                    </a:cubicBezTo>
                    <a:cubicBezTo>
                      <a:pt x="301" y="46"/>
                      <a:pt x="301" y="45"/>
                      <a:pt x="301" y="45"/>
                    </a:cubicBezTo>
                    <a:cubicBezTo>
                      <a:pt x="301" y="44"/>
                      <a:pt x="300" y="44"/>
                      <a:pt x="300" y="44"/>
                    </a:cubicBezTo>
                    <a:cubicBezTo>
                      <a:pt x="299" y="44"/>
                      <a:pt x="299" y="43"/>
                      <a:pt x="298" y="44"/>
                    </a:cubicBezTo>
                    <a:cubicBezTo>
                      <a:pt x="297" y="44"/>
                      <a:pt x="297" y="44"/>
                      <a:pt x="296" y="44"/>
                    </a:cubicBezTo>
                    <a:cubicBezTo>
                      <a:pt x="295" y="44"/>
                      <a:pt x="295" y="45"/>
                      <a:pt x="294" y="45"/>
                    </a:cubicBezTo>
                    <a:cubicBezTo>
                      <a:pt x="292" y="46"/>
                      <a:pt x="291" y="47"/>
                      <a:pt x="289" y="47"/>
                    </a:cubicBezTo>
                    <a:cubicBezTo>
                      <a:pt x="289" y="48"/>
                      <a:pt x="288" y="48"/>
                      <a:pt x="287" y="48"/>
                    </a:cubicBezTo>
                    <a:cubicBezTo>
                      <a:pt x="286" y="48"/>
                      <a:pt x="285" y="48"/>
                      <a:pt x="284" y="47"/>
                    </a:cubicBezTo>
                    <a:cubicBezTo>
                      <a:pt x="282" y="46"/>
                      <a:pt x="280" y="45"/>
                      <a:pt x="280" y="43"/>
                    </a:cubicBezTo>
                    <a:cubicBezTo>
                      <a:pt x="279" y="41"/>
                      <a:pt x="279" y="39"/>
                      <a:pt x="280" y="37"/>
                    </a:cubicBezTo>
                    <a:cubicBezTo>
                      <a:pt x="281" y="35"/>
                      <a:pt x="283" y="33"/>
                      <a:pt x="284" y="33"/>
                    </a:cubicBezTo>
                    <a:cubicBezTo>
                      <a:pt x="286" y="32"/>
                      <a:pt x="287" y="32"/>
                      <a:pt x="290" y="33"/>
                    </a:cubicBezTo>
                    <a:cubicBezTo>
                      <a:pt x="292" y="34"/>
                      <a:pt x="292" y="34"/>
                      <a:pt x="292" y="34"/>
                    </a:cubicBezTo>
                    <a:cubicBezTo>
                      <a:pt x="289" y="39"/>
                      <a:pt x="289" y="39"/>
                      <a:pt x="289" y="39"/>
                    </a:cubicBezTo>
                    <a:cubicBezTo>
                      <a:pt x="288" y="38"/>
                      <a:pt x="288" y="38"/>
                      <a:pt x="288" y="38"/>
                    </a:cubicBezTo>
                    <a:cubicBezTo>
                      <a:pt x="287" y="38"/>
                      <a:pt x="286" y="38"/>
                      <a:pt x="286" y="38"/>
                    </a:cubicBezTo>
                    <a:cubicBezTo>
                      <a:pt x="285" y="38"/>
                      <a:pt x="285" y="38"/>
                      <a:pt x="284" y="39"/>
                    </a:cubicBezTo>
                    <a:cubicBezTo>
                      <a:pt x="284" y="40"/>
                      <a:pt x="284" y="40"/>
                      <a:pt x="284" y="40"/>
                    </a:cubicBezTo>
                    <a:cubicBezTo>
                      <a:pt x="285" y="41"/>
                      <a:pt x="285" y="41"/>
                      <a:pt x="286" y="41"/>
                    </a:cubicBezTo>
                    <a:cubicBezTo>
                      <a:pt x="286" y="42"/>
                      <a:pt x="288" y="41"/>
                      <a:pt x="291" y="40"/>
                    </a:cubicBezTo>
                    <a:cubicBezTo>
                      <a:pt x="292" y="40"/>
                      <a:pt x="292" y="40"/>
                      <a:pt x="292" y="40"/>
                    </a:cubicBezTo>
                    <a:cubicBezTo>
                      <a:pt x="292" y="39"/>
                      <a:pt x="292" y="39"/>
                      <a:pt x="292" y="39"/>
                    </a:cubicBezTo>
                    <a:cubicBezTo>
                      <a:pt x="295" y="38"/>
                      <a:pt x="297" y="37"/>
                      <a:pt x="298" y="37"/>
                    </a:cubicBezTo>
                    <a:cubicBezTo>
                      <a:pt x="298" y="37"/>
                      <a:pt x="299" y="37"/>
                      <a:pt x="300" y="37"/>
                    </a:cubicBezTo>
                    <a:cubicBezTo>
                      <a:pt x="300" y="38"/>
                      <a:pt x="301" y="38"/>
                      <a:pt x="302" y="38"/>
                    </a:cubicBezTo>
                    <a:cubicBezTo>
                      <a:pt x="304" y="39"/>
                      <a:pt x="305" y="40"/>
                      <a:pt x="306" y="42"/>
                    </a:cubicBezTo>
                    <a:cubicBezTo>
                      <a:pt x="306" y="44"/>
                      <a:pt x="306" y="46"/>
                      <a:pt x="305" y="49"/>
                    </a:cubicBezTo>
                    <a:cubicBezTo>
                      <a:pt x="304" y="51"/>
                      <a:pt x="303" y="52"/>
                      <a:pt x="301" y="53"/>
                    </a:cubicBezTo>
                    <a:cubicBezTo>
                      <a:pt x="299" y="54"/>
                      <a:pt x="297" y="54"/>
                      <a:pt x="295" y="53"/>
                    </a:cubicBezTo>
                    <a:cubicBezTo>
                      <a:pt x="293" y="52"/>
                      <a:pt x="293" y="52"/>
                      <a:pt x="293" y="52"/>
                    </a:cubicBezTo>
                    <a:close/>
                    <a:moveTo>
                      <a:pt x="272" y="95"/>
                    </a:moveTo>
                    <a:cubicBezTo>
                      <a:pt x="253" y="76"/>
                      <a:pt x="253" y="76"/>
                      <a:pt x="253" y="76"/>
                    </a:cubicBezTo>
                    <a:cubicBezTo>
                      <a:pt x="263" y="66"/>
                      <a:pt x="263" y="66"/>
                      <a:pt x="263" y="66"/>
                    </a:cubicBezTo>
                    <a:cubicBezTo>
                      <a:pt x="266" y="70"/>
                      <a:pt x="266" y="70"/>
                      <a:pt x="266" y="70"/>
                    </a:cubicBezTo>
                    <a:cubicBezTo>
                      <a:pt x="261" y="75"/>
                      <a:pt x="261" y="75"/>
                      <a:pt x="261" y="75"/>
                    </a:cubicBezTo>
                    <a:cubicBezTo>
                      <a:pt x="265" y="79"/>
                      <a:pt x="265" y="79"/>
                      <a:pt x="265" y="79"/>
                    </a:cubicBezTo>
                    <a:cubicBezTo>
                      <a:pt x="270" y="74"/>
                      <a:pt x="270" y="74"/>
                      <a:pt x="270" y="74"/>
                    </a:cubicBezTo>
                    <a:cubicBezTo>
                      <a:pt x="273" y="78"/>
                      <a:pt x="273" y="78"/>
                      <a:pt x="273" y="78"/>
                    </a:cubicBezTo>
                    <a:cubicBezTo>
                      <a:pt x="269" y="83"/>
                      <a:pt x="269" y="83"/>
                      <a:pt x="269" y="83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8" y="81"/>
                      <a:pt x="278" y="81"/>
                      <a:pt x="278" y="81"/>
                    </a:cubicBezTo>
                    <a:cubicBezTo>
                      <a:pt x="282" y="85"/>
                      <a:pt x="282" y="85"/>
                      <a:pt x="282" y="85"/>
                    </a:cubicBezTo>
                    <a:cubicBezTo>
                      <a:pt x="272" y="95"/>
                      <a:pt x="272" y="95"/>
                      <a:pt x="272" y="95"/>
                    </a:cubicBezTo>
                    <a:close/>
                    <a:moveTo>
                      <a:pt x="261" y="105"/>
                    </a:moveTo>
                    <a:cubicBezTo>
                      <a:pt x="243" y="85"/>
                      <a:pt x="243" y="85"/>
                      <a:pt x="243" y="85"/>
                    </a:cubicBezTo>
                    <a:cubicBezTo>
                      <a:pt x="248" y="81"/>
                      <a:pt x="248" y="81"/>
                      <a:pt x="248" y="81"/>
                    </a:cubicBezTo>
                    <a:cubicBezTo>
                      <a:pt x="266" y="101"/>
                      <a:pt x="266" y="101"/>
                      <a:pt x="266" y="101"/>
                    </a:cubicBezTo>
                    <a:cubicBezTo>
                      <a:pt x="261" y="105"/>
                      <a:pt x="261" y="105"/>
                      <a:pt x="261" y="105"/>
                    </a:cubicBezTo>
                    <a:close/>
                    <a:moveTo>
                      <a:pt x="234" y="100"/>
                    </a:moveTo>
                    <a:cubicBezTo>
                      <a:pt x="241" y="111"/>
                      <a:pt x="241" y="111"/>
                      <a:pt x="241" y="111"/>
                    </a:cubicBezTo>
                    <a:cubicBezTo>
                      <a:pt x="242" y="112"/>
                      <a:pt x="242" y="112"/>
                      <a:pt x="243" y="112"/>
                    </a:cubicBezTo>
                    <a:cubicBezTo>
                      <a:pt x="243" y="112"/>
                      <a:pt x="244" y="112"/>
                      <a:pt x="244" y="112"/>
                    </a:cubicBezTo>
                    <a:cubicBezTo>
                      <a:pt x="245" y="112"/>
                      <a:pt x="245" y="111"/>
                      <a:pt x="245" y="111"/>
                    </a:cubicBezTo>
                    <a:cubicBezTo>
                      <a:pt x="245" y="110"/>
                      <a:pt x="245" y="110"/>
                      <a:pt x="244" y="109"/>
                    </a:cubicBezTo>
                    <a:cubicBezTo>
                      <a:pt x="237" y="98"/>
                      <a:pt x="237" y="98"/>
                      <a:pt x="237" y="98"/>
                    </a:cubicBezTo>
                    <a:cubicBezTo>
                      <a:pt x="237" y="97"/>
                      <a:pt x="236" y="97"/>
                      <a:pt x="236" y="97"/>
                    </a:cubicBezTo>
                    <a:cubicBezTo>
                      <a:pt x="235" y="97"/>
                      <a:pt x="235" y="97"/>
                      <a:pt x="234" y="97"/>
                    </a:cubicBezTo>
                    <a:cubicBezTo>
                      <a:pt x="234" y="97"/>
                      <a:pt x="233" y="98"/>
                      <a:pt x="233" y="98"/>
                    </a:cubicBezTo>
                    <a:cubicBezTo>
                      <a:pt x="233" y="99"/>
                      <a:pt x="233" y="99"/>
                      <a:pt x="234" y="100"/>
                    </a:cubicBezTo>
                    <a:close/>
                    <a:moveTo>
                      <a:pt x="229" y="104"/>
                    </a:moveTo>
                    <a:cubicBezTo>
                      <a:pt x="228" y="102"/>
                      <a:pt x="227" y="100"/>
                      <a:pt x="228" y="98"/>
                    </a:cubicBezTo>
                    <a:cubicBezTo>
                      <a:pt x="228" y="96"/>
                      <a:pt x="229" y="95"/>
                      <a:pt x="231" y="93"/>
                    </a:cubicBezTo>
                    <a:cubicBezTo>
                      <a:pt x="234" y="92"/>
                      <a:pt x="236" y="91"/>
                      <a:pt x="238" y="92"/>
                    </a:cubicBezTo>
                    <a:cubicBezTo>
                      <a:pt x="239" y="92"/>
                      <a:pt x="241" y="93"/>
                      <a:pt x="243" y="96"/>
                    </a:cubicBezTo>
                    <a:cubicBezTo>
                      <a:pt x="249" y="105"/>
                      <a:pt x="249" y="105"/>
                      <a:pt x="249" y="105"/>
                    </a:cubicBezTo>
                    <a:cubicBezTo>
                      <a:pt x="250" y="107"/>
                      <a:pt x="251" y="109"/>
                      <a:pt x="251" y="111"/>
                    </a:cubicBezTo>
                    <a:cubicBezTo>
                      <a:pt x="250" y="113"/>
                      <a:pt x="249" y="114"/>
                      <a:pt x="247" y="116"/>
                    </a:cubicBezTo>
                    <a:cubicBezTo>
                      <a:pt x="245" y="117"/>
                      <a:pt x="243" y="118"/>
                      <a:pt x="241" y="118"/>
                    </a:cubicBezTo>
                    <a:cubicBezTo>
                      <a:pt x="239" y="117"/>
                      <a:pt x="237" y="116"/>
                      <a:pt x="236" y="114"/>
                    </a:cubicBezTo>
                    <a:cubicBezTo>
                      <a:pt x="229" y="104"/>
                      <a:pt x="229" y="104"/>
                      <a:pt x="229" y="104"/>
                    </a:cubicBezTo>
                    <a:close/>
                    <a:moveTo>
                      <a:pt x="210" y="134"/>
                    </a:moveTo>
                    <a:cubicBezTo>
                      <a:pt x="200" y="109"/>
                      <a:pt x="200" y="109"/>
                      <a:pt x="200" y="109"/>
                    </a:cubicBezTo>
                    <a:cubicBezTo>
                      <a:pt x="209" y="105"/>
                      <a:pt x="209" y="105"/>
                      <a:pt x="209" y="105"/>
                    </a:cubicBezTo>
                    <a:cubicBezTo>
                      <a:pt x="213" y="113"/>
                      <a:pt x="213" y="113"/>
                      <a:pt x="213" y="113"/>
                    </a:cubicBezTo>
                    <a:cubicBezTo>
                      <a:pt x="214" y="114"/>
                      <a:pt x="214" y="115"/>
                      <a:pt x="215" y="116"/>
                    </a:cubicBezTo>
                    <a:cubicBezTo>
                      <a:pt x="215" y="117"/>
                      <a:pt x="216" y="118"/>
                      <a:pt x="216" y="119"/>
                    </a:cubicBezTo>
                    <a:cubicBezTo>
                      <a:pt x="216" y="118"/>
                      <a:pt x="215" y="116"/>
                      <a:pt x="215" y="115"/>
                    </a:cubicBezTo>
                    <a:cubicBezTo>
                      <a:pt x="215" y="114"/>
                      <a:pt x="214" y="113"/>
                      <a:pt x="214" y="113"/>
                    </a:cubicBezTo>
                    <a:cubicBezTo>
                      <a:pt x="212" y="104"/>
                      <a:pt x="212" y="104"/>
                      <a:pt x="212" y="104"/>
                    </a:cubicBezTo>
                    <a:cubicBezTo>
                      <a:pt x="221" y="100"/>
                      <a:pt x="221" y="100"/>
                      <a:pt x="221" y="100"/>
                    </a:cubicBezTo>
                    <a:cubicBezTo>
                      <a:pt x="231" y="125"/>
                      <a:pt x="231" y="125"/>
                      <a:pt x="231" y="125"/>
                    </a:cubicBezTo>
                    <a:cubicBezTo>
                      <a:pt x="226" y="127"/>
                      <a:pt x="226" y="127"/>
                      <a:pt x="226" y="127"/>
                    </a:cubicBezTo>
                    <a:cubicBezTo>
                      <a:pt x="222" y="118"/>
                      <a:pt x="222" y="118"/>
                      <a:pt x="222" y="118"/>
                    </a:cubicBezTo>
                    <a:cubicBezTo>
                      <a:pt x="221" y="116"/>
                      <a:pt x="220" y="114"/>
                      <a:pt x="219" y="112"/>
                    </a:cubicBezTo>
                    <a:cubicBezTo>
                      <a:pt x="219" y="110"/>
                      <a:pt x="218" y="108"/>
                      <a:pt x="217" y="106"/>
                    </a:cubicBezTo>
                    <a:cubicBezTo>
                      <a:pt x="218" y="109"/>
                      <a:pt x="218" y="110"/>
                      <a:pt x="218" y="112"/>
                    </a:cubicBezTo>
                    <a:cubicBezTo>
                      <a:pt x="219" y="113"/>
                      <a:pt x="219" y="114"/>
                      <a:pt x="219" y="115"/>
                    </a:cubicBezTo>
                    <a:cubicBezTo>
                      <a:pt x="222" y="129"/>
                      <a:pt x="222" y="129"/>
                      <a:pt x="222" y="129"/>
                    </a:cubicBezTo>
                    <a:cubicBezTo>
                      <a:pt x="219" y="130"/>
                      <a:pt x="219" y="130"/>
                      <a:pt x="219" y="130"/>
                    </a:cubicBezTo>
                    <a:cubicBezTo>
                      <a:pt x="212" y="119"/>
                      <a:pt x="212" y="119"/>
                      <a:pt x="212" y="119"/>
                    </a:cubicBezTo>
                    <a:cubicBezTo>
                      <a:pt x="211" y="117"/>
                      <a:pt x="210" y="116"/>
                      <a:pt x="209" y="114"/>
                    </a:cubicBezTo>
                    <a:cubicBezTo>
                      <a:pt x="208" y="113"/>
                      <a:pt x="207" y="112"/>
                      <a:pt x="207" y="110"/>
                    </a:cubicBezTo>
                    <a:cubicBezTo>
                      <a:pt x="208" y="112"/>
                      <a:pt x="208" y="114"/>
                      <a:pt x="209" y="116"/>
                    </a:cubicBezTo>
                    <a:cubicBezTo>
                      <a:pt x="210" y="118"/>
                      <a:pt x="211" y="120"/>
                      <a:pt x="212" y="122"/>
                    </a:cubicBezTo>
                    <a:cubicBezTo>
                      <a:pt x="216" y="131"/>
                      <a:pt x="216" y="131"/>
                      <a:pt x="216" y="131"/>
                    </a:cubicBezTo>
                    <a:cubicBezTo>
                      <a:pt x="210" y="134"/>
                      <a:pt x="210" y="134"/>
                      <a:pt x="210" y="134"/>
                    </a:cubicBezTo>
                    <a:close/>
                    <a:moveTo>
                      <a:pt x="184" y="139"/>
                    </a:moveTo>
                    <a:cubicBezTo>
                      <a:pt x="185" y="112"/>
                      <a:pt x="185" y="112"/>
                      <a:pt x="185" y="112"/>
                    </a:cubicBezTo>
                    <a:cubicBezTo>
                      <a:pt x="193" y="111"/>
                      <a:pt x="193" y="111"/>
                      <a:pt x="193" y="111"/>
                    </a:cubicBezTo>
                    <a:cubicBezTo>
                      <a:pt x="202" y="137"/>
                      <a:pt x="202" y="137"/>
                      <a:pt x="202" y="137"/>
                    </a:cubicBezTo>
                    <a:cubicBezTo>
                      <a:pt x="195" y="138"/>
                      <a:pt x="195" y="138"/>
                      <a:pt x="195" y="138"/>
                    </a:cubicBezTo>
                    <a:cubicBezTo>
                      <a:pt x="194" y="133"/>
                      <a:pt x="194" y="133"/>
                      <a:pt x="194" y="133"/>
                    </a:cubicBezTo>
                    <a:cubicBezTo>
                      <a:pt x="190" y="134"/>
                      <a:pt x="190" y="134"/>
                      <a:pt x="190" y="134"/>
                    </a:cubicBezTo>
                    <a:cubicBezTo>
                      <a:pt x="190" y="138"/>
                      <a:pt x="190" y="138"/>
                      <a:pt x="190" y="138"/>
                    </a:cubicBezTo>
                    <a:cubicBezTo>
                      <a:pt x="184" y="139"/>
                      <a:pt x="184" y="139"/>
                      <a:pt x="184" y="139"/>
                    </a:cubicBezTo>
                    <a:close/>
                    <a:moveTo>
                      <a:pt x="190" y="129"/>
                    </a:moveTo>
                    <a:cubicBezTo>
                      <a:pt x="193" y="128"/>
                      <a:pt x="193" y="128"/>
                      <a:pt x="193" y="128"/>
                    </a:cubicBezTo>
                    <a:cubicBezTo>
                      <a:pt x="191" y="120"/>
                      <a:pt x="191" y="120"/>
                      <a:pt x="191" y="120"/>
                    </a:cubicBezTo>
                    <a:cubicBezTo>
                      <a:pt x="190" y="120"/>
                      <a:pt x="190" y="119"/>
                      <a:pt x="190" y="119"/>
                    </a:cubicBezTo>
                    <a:cubicBezTo>
                      <a:pt x="190" y="118"/>
                      <a:pt x="190" y="117"/>
                      <a:pt x="189" y="116"/>
                    </a:cubicBezTo>
                    <a:cubicBezTo>
                      <a:pt x="189" y="117"/>
                      <a:pt x="190" y="117"/>
                      <a:pt x="190" y="118"/>
                    </a:cubicBezTo>
                    <a:cubicBezTo>
                      <a:pt x="190" y="119"/>
                      <a:pt x="190" y="120"/>
                      <a:pt x="190" y="120"/>
                    </a:cubicBezTo>
                    <a:cubicBezTo>
                      <a:pt x="190" y="129"/>
                      <a:pt x="190" y="129"/>
                      <a:pt x="190" y="129"/>
                    </a:cubicBezTo>
                    <a:close/>
                    <a:moveTo>
                      <a:pt x="153" y="132"/>
                    </a:moveTo>
                    <a:cubicBezTo>
                      <a:pt x="159" y="133"/>
                      <a:pt x="159" y="133"/>
                      <a:pt x="159" y="133"/>
                    </a:cubicBezTo>
                    <a:cubicBezTo>
                      <a:pt x="159" y="135"/>
                      <a:pt x="159" y="135"/>
                      <a:pt x="159" y="135"/>
                    </a:cubicBezTo>
                    <a:cubicBezTo>
                      <a:pt x="159" y="136"/>
                      <a:pt x="159" y="136"/>
                      <a:pt x="159" y="137"/>
                    </a:cubicBezTo>
                    <a:cubicBezTo>
                      <a:pt x="160" y="137"/>
                      <a:pt x="160" y="137"/>
                      <a:pt x="161" y="137"/>
                    </a:cubicBezTo>
                    <a:cubicBezTo>
                      <a:pt x="162" y="138"/>
                      <a:pt x="162" y="137"/>
                      <a:pt x="162" y="137"/>
                    </a:cubicBezTo>
                    <a:cubicBezTo>
                      <a:pt x="163" y="137"/>
                      <a:pt x="163" y="136"/>
                      <a:pt x="163" y="135"/>
                    </a:cubicBezTo>
                    <a:cubicBezTo>
                      <a:pt x="163" y="135"/>
                      <a:pt x="163" y="134"/>
                      <a:pt x="163" y="134"/>
                    </a:cubicBezTo>
                    <a:cubicBezTo>
                      <a:pt x="162" y="133"/>
                      <a:pt x="162" y="133"/>
                      <a:pt x="161" y="132"/>
                    </a:cubicBezTo>
                    <a:cubicBezTo>
                      <a:pt x="161" y="132"/>
                      <a:pt x="160" y="131"/>
                      <a:pt x="160" y="131"/>
                    </a:cubicBezTo>
                    <a:cubicBezTo>
                      <a:pt x="158" y="129"/>
                      <a:pt x="157" y="128"/>
                      <a:pt x="156" y="127"/>
                    </a:cubicBezTo>
                    <a:cubicBezTo>
                      <a:pt x="155" y="126"/>
                      <a:pt x="155" y="126"/>
                      <a:pt x="155" y="125"/>
                    </a:cubicBezTo>
                    <a:cubicBezTo>
                      <a:pt x="154" y="124"/>
                      <a:pt x="154" y="123"/>
                      <a:pt x="154" y="122"/>
                    </a:cubicBezTo>
                    <a:cubicBezTo>
                      <a:pt x="154" y="119"/>
                      <a:pt x="155" y="118"/>
                      <a:pt x="156" y="116"/>
                    </a:cubicBezTo>
                    <a:cubicBezTo>
                      <a:pt x="158" y="115"/>
                      <a:pt x="160" y="115"/>
                      <a:pt x="162" y="115"/>
                    </a:cubicBezTo>
                    <a:cubicBezTo>
                      <a:pt x="165" y="115"/>
                      <a:pt x="167" y="116"/>
                      <a:pt x="168" y="117"/>
                    </a:cubicBezTo>
                    <a:cubicBezTo>
                      <a:pt x="169" y="118"/>
                      <a:pt x="170" y="120"/>
                      <a:pt x="169" y="122"/>
                    </a:cubicBezTo>
                    <a:cubicBezTo>
                      <a:pt x="169" y="124"/>
                      <a:pt x="169" y="124"/>
                      <a:pt x="169" y="124"/>
                    </a:cubicBezTo>
                    <a:cubicBezTo>
                      <a:pt x="164" y="124"/>
                      <a:pt x="164" y="124"/>
                      <a:pt x="164" y="124"/>
                    </a:cubicBezTo>
                    <a:cubicBezTo>
                      <a:pt x="164" y="122"/>
                      <a:pt x="164" y="122"/>
                      <a:pt x="164" y="122"/>
                    </a:cubicBezTo>
                    <a:cubicBezTo>
                      <a:pt x="164" y="121"/>
                      <a:pt x="164" y="121"/>
                      <a:pt x="163" y="120"/>
                    </a:cubicBezTo>
                    <a:cubicBezTo>
                      <a:pt x="163" y="120"/>
                      <a:pt x="163" y="120"/>
                      <a:pt x="162" y="120"/>
                    </a:cubicBezTo>
                    <a:cubicBezTo>
                      <a:pt x="161" y="119"/>
                      <a:pt x="161" y="120"/>
                      <a:pt x="161" y="120"/>
                    </a:cubicBezTo>
                    <a:cubicBezTo>
                      <a:pt x="160" y="120"/>
                      <a:pt x="160" y="121"/>
                      <a:pt x="160" y="121"/>
                    </a:cubicBezTo>
                    <a:cubicBezTo>
                      <a:pt x="160" y="122"/>
                      <a:pt x="161" y="124"/>
                      <a:pt x="164" y="126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7" y="129"/>
                      <a:pt x="168" y="130"/>
                      <a:pt x="168" y="131"/>
                    </a:cubicBezTo>
                    <a:cubicBezTo>
                      <a:pt x="169" y="132"/>
                      <a:pt x="169" y="133"/>
                      <a:pt x="169" y="133"/>
                    </a:cubicBezTo>
                    <a:cubicBezTo>
                      <a:pt x="169" y="134"/>
                      <a:pt x="169" y="135"/>
                      <a:pt x="169" y="135"/>
                    </a:cubicBezTo>
                    <a:cubicBezTo>
                      <a:pt x="169" y="138"/>
                      <a:pt x="168" y="139"/>
                      <a:pt x="167" y="141"/>
                    </a:cubicBezTo>
                    <a:cubicBezTo>
                      <a:pt x="165" y="142"/>
                      <a:pt x="163" y="142"/>
                      <a:pt x="161" y="142"/>
                    </a:cubicBezTo>
                    <a:cubicBezTo>
                      <a:pt x="158" y="142"/>
                      <a:pt x="156" y="141"/>
                      <a:pt x="155" y="140"/>
                    </a:cubicBezTo>
                    <a:cubicBezTo>
                      <a:pt x="154" y="139"/>
                      <a:pt x="153" y="137"/>
                      <a:pt x="153" y="134"/>
                    </a:cubicBezTo>
                    <a:cubicBezTo>
                      <a:pt x="153" y="132"/>
                      <a:pt x="153" y="132"/>
                      <a:pt x="153" y="132"/>
                    </a:cubicBezTo>
                    <a:close/>
                    <a:moveTo>
                      <a:pt x="129" y="140"/>
                    </a:moveTo>
                    <a:cubicBezTo>
                      <a:pt x="136" y="113"/>
                      <a:pt x="136" y="113"/>
                      <a:pt x="136" y="113"/>
                    </a:cubicBezTo>
                    <a:cubicBezTo>
                      <a:pt x="144" y="114"/>
                      <a:pt x="144" y="114"/>
                      <a:pt x="144" y="114"/>
                    </a:cubicBezTo>
                    <a:cubicBezTo>
                      <a:pt x="147" y="141"/>
                      <a:pt x="147" y="141"/>
                      <a:pt x="147" y="141"/>
                    </a:cubicBezTo>
                    <a:cubicBezTo>
                      <a:pt x="140" y="140"/>
                      <a:pt x="140" y="140"/>
                      <a:pt x="140" y="140"/>
                    </a:cubicBezTo>
                    <a:cubicBezTo>
                      <a:pt x="140" y="136"/>
                      <a:pt x="140" y="136"/>
                      <a:pt x="140" y="136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5" y="140"/>
                      <a:pt x="135" y="140"/>
                      <a:pt x="135" y="140"/>
                    </a:cubicBezTo>
                    <a:cubicBezTo>
                      <a:pt x="129" y="140"/>
                      <a:pt x="129" y="140"/>
                      <a:pt x="129" y="140"/>
                    </a:cubicBezTo>
                    <a:close/>
                    <a:moveTo>
                      <a:pt x="137" y="131"/>
                    </a:moveTo>
                    <a:cubicBezTo>
                      <a:pt x="140" y="131"/>
                      <a:pt x="140" y="131"/>
                      <a:pt x="140" y="131"/>
                    </a:cubicBezTo>
                    <a:cubicBezTo>
                      <a:pt x="140" y="123"/>
                      <a:pt x="140" y="123"/>
                      <a:pt x="140" y="123"/>
                    </a:cubicBezTo>
                    <a:cubicBezTo>
                      <a:pt x="140" y="122"/>
                      <a:pt x="140" y="121"/>
                      <a:pt x="140" y="121"/>
                    </a:cubicBezTo>
                    <a:cubicBezTo>
                      <a:pt x="140" y="120"/>
                      <a:pt x="140" y="119"/>
                      <a:pt x="140" y="118"/>
                    </a:cubicBezTo>
                    <a:cubicBezTo>
                      <a:pt x="140" y="119"/>
                      <a:pt x="140" y="119"/>
                      <a:pt x="139" y="120"/>
                    </a:cubicBezTo>
                    <a:cubicBezTo>
                      <a:pt x="139" y="121"/>
                      <a:pt x="139" y="122"/>
                      <a:pt x="139" y="123"/>
                    </a:cubicBezTo>
                    <a:cubicBezTo>
                      <a:pt x="137" y="131"/>
                      <a:pt x="137" y="131"/>
                      <a:pt x="137" y="131"/>
                    </a:cubicBezTo>
                    <a:close/>
                    <a:moveTo>
                      <a:pt x="113" y="136"/>
                    </a:moveTo>
                    <a:cubicBezTo>
                      <a:pt x="118" y="115"/>
                      <a:pt x="118" y="115"/>
                      <a:pt x="118" y="115"/>
                    </a:cubicBezTo>
                    <a:cubicBezTo>
                      <a:pt x="114" y="114"/>
                      <a:pt x="114" y="114"/>
                      <a:pt x="114" y="114"/>
                    </a:cubicBezTo>
                    <a:cubicBezTo>
                      <a:pt x="115" y="109"/>
                      <a:pt x="115" y="109"/>
                      <a:pt x="115" y="109"/>
                    </a:cubicBezTo>
                    <a:cubicBezTo>
                      <a:pt x="129" y="112"/>
                      <a:pt x="129" y="112"/>
                      <a:pt x="129" y="112"/>
                    </a:cubicBezTo>
                    <a:cubicBezTo>
                      <a:pt x="128" y="117"/>
                      <a:pt x="128" y="117"/>
                      <a:pt x="128" y="117"/>
                    </a:cubicBezTo>
                    <a:cubicBezTo>
                      <a:pt x="124" y="116"/>
                      <a:pt x="124" y="116"/>
                      <a:pt x="124" y="116"/>
                    </a:cubicBezTo>
                    <a:cubicBezTo>
                      <a:pt x="119" y="137"/>
                      <a:pt x="119" y="137"/>
                      <a:pt x="119" y="137"/>
                    </a:cubicBezTo>
                    <a:cubicBezTo>
                      <a:pt x="113" y="136"/>
                      <a:pt x="113" y="136"/>
                      <a:pt x="113" y="136"/>
                    </a:cubicBezTo>
                    <a:close/>
                    <a:moveTo>
                      <a:pt x="95" y="129"/>
                    </a:moveTo>
                    <a:cubicBezTo>
                      <a:pt x="105" y="104"/>
                      <a:pt x="105" y="104"/>
                      <a:pt x="105" y="104"/>
                    </a:cubicBezTo>
                    <a:cubicBezTo>
                      <a:pt x="111" y="107"/>
                      <a:pt x="111" y="107"/>
                      <a:pt x="111" y="107"/>
                    </a:cubicBezTo>
                    <a:cubicBezTo>
                      <a:pt x="101" y="131"/>
                      <a:pt x="101" y="131"/>
                      <a:pt x="101" y="131"/>
                    </a:cubicBezTo>
                    <a:cubicBezTo>
                      <a:pt x="95" y="129"/>
                      <a:pt x="95" y="129"/>
                      <a:pt x="95" y="129"/>
                    </a:cubicBezTo>
                    <a:close/>
                    <a:moveTo>
                      <a:pt x="78" y="110"/>
                    </a:moveTo>
                    <a:cubicBezTo>
                      <a:pt x="83" y="113"/>
                      <a:pt x="83" y="113"/>
                      <a:pt x="83" y="113"/>
                    </a:cubicBezTo>
                    <a:cubicBezTo>
                      <a:pt x="82" y="115"/>
                      <a:pt x="82" y="115"/>
                      <a:pt x="82" y="115"/>
                    </a:cubicBezTo>
                    <a:cubicBezTo>
                      <a:pt x="82" y="115"/>
                      <a:pt x="81" y="116"/>
                      <a:pt x="82" y="117"/>
                    </a:cubicBezTo>
                    <a:cubicBezTo>
                      <a:pt x="82" y="117"/>
                      <a:pt x="82" y="118"/>
                      <a:pt x="82" y="118"/>
                    </a:cubicBezTo>
                    <a:cubicBezTo>
                      <a:pt x="83" y="118"/>
                      <a:pt x="83" y="118"/>
                      <a:pt x="84" y="118"/>
                    </a:cubicBezTo>
                    <a:cubicBezTo>
                      <a:pt x="84" y="118"/>
                      <a:pt x="85" y="118"/>
                      <a:pt x="85" y="117"/>
                    </a:cubicBezTo>
                    <a:cubicBezTo>
                      <a:pt x="86" y="117"/>
                      <a:pt x="86" y="116"/>
                      <a:pt x="86" y="115"/>
                    </a:cubicBezTo>
                    <a:cubicBezTo>
                      <a:pt x="86" y="115"/>
                      <a:pt x="86" y="114"/>
                      <a:pt x="85" y="113"/>
                    </a:cubicBezTo>
                    <a:cubicBezTo>
                      <a:pt x="85" y="113"/>
                      <a:pt x="85" y="112"/>
                      <a:pt x="85" y="112"/>
                    </a:cubicBezTo>
                    <a:cubicBezTo>
                      <a:pt x="84" y="109"/>
                      <a:pt x="83" y="108"/>
                      <a:pt x="83" y="106"/>
                    </a:cubicBezTo>
                    <a:cubicBezTo>
                      <a:pt x="83" y="106"/>
                      <a:pt x="83" y="105"/>
                      <a:pt x="83" y="104"/>
                    </a:cubicBezTo>
                    <a:cubicBezTo>
                      <a:pt x="83" y="103"/>
                      <a:pt x="84" y="102"/>
                      <a:pt x="84" y="101"/>
                    </a:cubicBezTo>
                    <a:cubicBezTo>
                      <a:pt x="85" y="99"/>
                      <a:pt x="87" y="98"/>
                      <a:pt x="89" y="97"/>
                    </a:cubicBezTo>
                    <a:cubicBezTo>
                      <a:pt x="91" y="97"/>
                      <a:pt x="93" y="97"/>
                      <a:pt x="95" y="99"/>
                    </a:cubicBezTo>
                    <a:cubicBezTo>
                      <a:pt x="97" y="100"/>
                      <a:pt x="98" y="102"/>
                      <a:pt x="98" y="103"/>
                    </a:cubicBezTo>
                    <a:cubicBezTo>
                      <a:pt x="99" y="105"/>
                      <a:pt x="99" y="107"/>
                      <a:pt x="97" y="108"/>
                    </a:cubicBezTo>
                    <a:cubicBezTo>
                      <a:pt x="96" y="110"/>
                      <a:pt x="96" y="110"/>
                      <a:pt x="96" y="110"/>
                    </a:cubicBezTo>
                    <a:cubicBezTo>
                      <a:pt x="91" y="107"/>
                      <a:pt x="91" y="107"/>
                      <a:pt x="91" y="107"/>
                    </a:cubicBezTo>
                    <a:cubicBezTo>
                      <a:pt x="92" y="106"/>
                      <a:pt x="92" y="106"/>
                      <a:pt x="92" y="106"/>
                    </a:cubicBezTo>
                    <a:cubicBezTo>
                      <a:pt x="93" y="105"/>
                      <a:pt x="93" y="104"/>
                      <a:pt x="93" y="104"/>
                    </a:cubicBezTo>
                    <a:cubicBezTo>
                      <a:pt x="93" y="103"/>
                      <a:pt x="93" y="103"/>
                      <a:pt x="92" y="103"/>
                    </a:cubicBezTo>
                    <a:cubicBezTo>
                      <a:pt x="92" y="102"/>
                      <a:pt x="91" y="102"/>
                      <a:pt x="91" y="102"/>
                    </a:cubicBezTo>
                    <a:cubicBezTo>
                      <a:pt x="90" y="103"/>
                      <a:pt x="90" y="103"/>
                      <a:pt x="89" y="103"/>
                    </a:cubicBezTo>
                    <a:cubicBezTo>
                      <a:pt x="89" y="104"/>
                      <a:pt x="89" y="106"/>
                      <a:pt x="90" y="110"/>
                    </a:cubicBezTo>
                    <a:cubicBezTo>
                      <a:pt x="90" y="110"/>
                      <a:pt x="90" y="110"/>
                      <a:pt x="90" y="110"/>
                    </a:cubicBezTo>
                    <a:cubicBezTo>
                      <a:pt x="91" y="110"/>
                      <a:pt x="91" y="110"/>
                      <a:pt x="91" y="110"/>
                    </a:cubicBezTo>
                    <a:cubicBezTo>
                      <a:pt x="92" y="113"/>
                      <a:pt x="92" y="115"/>
                      <a:pt x="92" y="116"/>
                    </a:cubicBezTo>
                    <a:cubicBezTo>
                      <a:pt x="92" y="117"/>
                      <a:pt x="92" y="117"/>
                      <a:pt x="91" y="118"/>
                    </a:cubicBezTo>
                    <a:cubicBezTo>
                      <a:pt x="91" y="119"/>
                      <a:pt x="91" y="119"/>
                      <a:pt x="91" y="120"/>
                    </a:cubicBezTo>
                    <a:cubicBezTo>
                      <a:pt x="89" y="122"/>
                      <a:pt x="88" y="123"/>
                      <a:pt x="86" y="123"/>
                    </a:cubicBezTo>
                    <a:cubicBezTo>
                      <a:pt x="84" y="124"/>
                      <a:pt x="82" y="123"/>
                      <a:pt x="80" y="122"/>
                    </a:cubicBezTo>
                    <a:cubicBezTo>
                      <a:pt x="78" y="120"/>
                      <a:pt x="76" y="119"/>
                      <a:pt x="76" y="117"/>
                    </a:cubicBezTo>
                    <a:cubicBezTo>
                      <a:pt x="75" y="115"/>
                      <a:pt x="76" y="113"/>
                      <a:pt x="77" y="111"/>
                    </a:cubicBezTo>
                    <a:cubicBezTo>
                      <a:pt x="78" y="110"/>
                      <a:pt x="78" y="110"/>
                      <a:pt x="78" y="110"/>
                    </a:cubicBezTo>
                    <a:close/>
                    <a:moveTo>
                      <a:pt x="68" y="95"/>
                    </a:moveTo>
                    <a:cubicBezTo>
                      <a:pt x="69" y="95"/>
                      <a:pt x="70" y="96"/>
                      <a:pt x="71" y="96"/>
                    </a:cubicBezTo>
                    <a:cubicBezTo>
                      <a:pt x="71" y="96"/>
                      <a:pt x="72" y="96"/>
                      <a:pt x="72" y="95"/>
                    </a:cubicBezTo>
                    <a:cubicBezTo>
                      <a:pt x="73" y="94"/>
                      <a:pt x="73" y="94"/>
                      <a:pt x="73" y="94"/>
                    </a:cubicBezTo>
                    <a:cubicBezTo>
                      <a:pt x="74" y="93"/>
                      <a:pt x="74" y="92"/>
                      <a:pt x="74" y="92"/>
                    </a:cubicBezTo>
                    <a:cubicBezTo>
                      <a:pt x="74" y="91"/>
                      <a:pt x="73" y="91"/>
                      <a:pt x="72" y="90"/>
                    </a:cubicBezTo>
                    <a:cubicBezTo>
                      <a:pt x="72" y="90"/>
                      <a:pt x="72" y="90"/>
                      <a:pt x="72" y="90"/>
                    </a:cubicBezTo>
                    <a:cubicBezTo>
                      <a:pt x="68" y="95"/>
                      <a:pt x="68" y="95"/>
                      <a:pt x="68" y="95"/>
                    </a:cubicBezTo>
                    <a:close/>
                    <a:moveTo>
                      <a:pt x="54" y="103"/>
                    </a:moveTo>
                    <a:cubicBezTo>
                      <a:pt x="70" y="82"/>
                      <a:pt x="70" y="82"/>
                      <a:pt x="70" y="82"/>
                    </a:cubicBezTo>
                    <a:cubicBezTo>
                      <a:pt x="77" y="88"/>
                      <a:pt x="77" y="88"/>
                      <a:pt x="77" y="88"/>
                    </a:cubicBezTo>
                    <a:cubicBezTo>
                      <a:pt x="79" y="89"/>
                      <a:pt x="80" y="91"/>
                      <a:pt x="80" y="92"/>
                    </a:cubicBezTo>
                    <a:cubicBezTo>
                      <a:pt x="80" y="94"/>
                      <a:pt x="80" y="95"/>
                      <a:pt x="79" y="97"/>
                    </a:cubicBezTo>
                    <a:cubicBezTo>
                      <a:pt x="78" y="97"/>
                      <a:pt x="78" y="97"/>
                      <a:pt x="78" y="97"/>
                    </a:cubicBezTo>
                    <a:cubicBezTo>
                      <a:pt x="78" y="98"/>
                      <a:pt x="78" y="98"/>
                      <a:pt x="78" y="98"/>
                    </a:cubicBezTo>
                    <a:cubicBezTo>
                      <a:pt x="77" y="99"/>
                      <a:pt x="76" y="100"/>
                      <a:pt x="75" y="100"/>
                    </a:cubicBezTo>
                    <a:cubicBezTo>
                      <a:pt x="74" y="100"/>
                      <a:pt x="73" y="100"/>
                      <a:pt x="72" y="100"/>
                    </a:cubicBezTo>
                    <a:cubicBezTo>
                      <a:pt x="72" y="101"/>
                      <a:pt x="73" y="102"/>
                      <a:pt x="73" y="103"/>
                    </a:cubicBezTo>
                    <a:cubicBezTo>
                      <a:pt x="73" y="104"/>
                      <a:pt x="72" y="105"/>
                      <a:pt x="71" y="106"/>
                    </a:cubicBezTo>
                    <a:cubicBezTo>
                      <a:pt x="67" y="111"/>
                      <a:pt x="67" y="111"/>
                      <a:pt x="67" y="111"/>
                    </a:cubicBezTo>
                    <a:cubicBezTo>
                      <a:pt x="67" y="111"/>
                      <a:pt x="66" y="112"/>
                      <a:pt x="66" y="112"/>
                    </a:cubicBezTo>
                    <a:cubicBezTo>
                      <a:pt x="66" y="112"/>
                      <a:pt x="66" y="113"/>
                      <a:pt x="66" y="113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1" y="109"/>
                      <a:pt x="61" y="109"/>
                      <a:pt x="62" y="108"/>
                    </a:cubicBezTo>
                    <a:cubicBezTo>
                      <a:pt x="62" y="108"/>
                      <a:pt x="62" y="107"/>
                      <a:pt x="63" y="107"/>
                    </a:cubicBezTo>
                    <a:cubicBezTo>
                      <a:pt x="66" y="103"/>
                      <a:pt x="66" y="103"/>
                      <a:pt x="66" y="103"/>
                    </a:cubicBezTo>
                    <a:cubicBezTo>
                      <a:pt x="67" y="102"/>
                      <a:pt x="67" y="101"/>
                      <a:pt x="67" y="100"/>
                    </a:cubicBezTo>
                    <a:cubicBezTo>
                      <a:pt x="67" y="99"/>
                      <a:pt x="67" y="99"/>
                      <a:pt x="66" y="98"/>
                    </a:cubicBezTo>
                    <a:cubicBezTo>
                      <a:pt x="58" y="107"/>
                      <a:pt x="58" y="107"/>
                      <a:pt x="58" y="107"/>
                    </a:cubicBezTo>
                    <a:cubicBezTo>
                      <a:pt x="54" y="103"/>
                      <a:pt x="54" y="103"/>
                      <a:pt x="54" y="103"/>
                    </a:cubicBezTo>
                    <a:close/>
                    <a:moveTo>
                      <a:pt x="37" y="87"/>
                    </a:moveTo>
                    <a:cubicBezTo>
                      <a:pt x="57" y="69"/>
                      <a:pt x="57" y="69"/>
                      <a:pt x="57" y="69"/>
                    </a:cubicBezTo>
                    <a:cubicBezTo>
                      <a:pt x="66" y="78"/>
                      <a:pt x="66" y="78"/>
                      <a:pt x="66" y="78"/>
                    </a:cubicBezTo>
                    <a:cubicBezTo>
                      <a:pt x="62" y="82"/>
                      <a:pt x="62" y="82"/>
                      <a:pt x="62" y="82"/>
                    </a:cubicBezTo>
                    <a:cubicBezTo>
                      <a:pt x="57" y="77"/>
                      <a:pt x="57" y="77"/>
                      <a:pt x="57" y="77"/>
                    </a:cubicBezTo>
                    <a:cubicBezTo>
                      <a:pt x="53" y="80"/>
                      <a:pt x="53" y="80"/>
                      <a:pt x="53" y="80"/>
                    </a:cubicBezTo>
                    <a:cubicBezTo>
                      <a:pt x="58" y="85"/>
                      <a:pt x="58" y="85"/>
                      <a:pt x="58" y="85"/>
                    </a:cubicBezTo>
                    <a:cubicBezTo>
                      <a:pt x="54" y="89"/>
                      <a:pt x="54" y="89"/>
                      <a:pt x="54" y="89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45" y="88"/>
                      <a:pt x="45" y="88"/>
                      <a:pt x="45" y="88"/>
                    </a:cubicBezTo>
                    <a:cubicBezTo>
                      <a:pt x="51" y="93"/>
                      <a:pt x="51" y="93"/>
                      <a:pt x="51" y="93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37" y="87"/>
                      <a:pt x="37" y="87"/>
                      <a:pt x="37" y="87"/>
                    </a:cubicBezTo>
                    <a:close/>
                    <a:moveTo>
                      <a:pt x="25" y="70"/>
                    </a:moveTo>
                    <a:cubicBezTo>
                      <a:pt x="45" y="51"/>
                      <a:pt x="45" y="51"/>
                      <a:pt x="45" y="51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0" y="64"/>
                      <a:pt x="40" y="64"/>
                      <a:pt x="40" y="64"/>
                    </a:cubicBezTo>
                    <a:cubicBezTo>
                      <a:pt x="39" y="64"/>
                      <a:pt x="38" y="65"/>
                      <a:pt x="37" y="66"/>
                    </a:cubicBezTo>
                    <a:cubicBezTo>
                      <a:pt x="36" y="67"/>
                      <a:pt x="34" y="68"/>
                      <a:pt x="32" y="69"/>
                    </a:cubicBezTo>
                    <a:cubicBezTo>
                      <a:pt x="34" y="68"/>
                      <a:pt x="37" y="67"/>
                      <a:pt x="39" y="65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54" y="65"/>
                      <a:pt x="54" y="65"/>
                      <a:pt x="54" y="65"/>
                    </a:cubicBezTo>
                    <a:cubicBezTo>
                      <a:pt x="29" y="76"/>
                      <a:pt x="29" y="76"/>
                      <a:pt x="29" y="76"/>
                    </a:cubicBezTo>
                    <a:cubicBezTo>
                      <a:pt x="25" y="70"/>
                      <a:pt x="25" y="70"/>
                      <a:pt x="25" y="70"/>
                    </a:cubicBezTo>
                    <a:close/>
                    <a:moveTo>
                      <a:pt x="15" y="53"/>
                    </a:moveTo>
                    <a:cubicBezTo>
                      <a:pt x="39" y="41"/>
                      <a:pt x="39" y="41"/>
                      <a:pt x="39" y="41"/>
                    </a:cubicBezTo>
                    <a:cubicBezTo>
                      <a:pt x="42" y="47"/>
                      <a:pt x="42" y="47"/>
                      <a:pt x="42" y="47"/>
                    </a:cubicBezTo>
                    <a:cubicBezTo>
                      <a:pt x="18" y="58"/>
                      <a:pt x="18" y="58"/>
                      <a:pt x="18" y="58"/>
                    </a:cubicBezTo>
                    <a:cubicBezTo>
                      <a:pt x="15" y="53"/>
                      <a:pt x="15" y="53"/>
                      <a:pt x="15" y="53"/>
                    </a:cubicBezTo>
                    <a:close/>
                    <a:moveTo>
                      <a:pt x="5" y="29"/>
                    </a:move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3" y="33"/>
                      <a:pt x="22" y="34"/>
                      <a:pt x="20" y="35"/>
                    </a:cubicBezTo>
                    <a:cubicBezTo>
                      <a:pt x="19" y="36"/>
                      <a:pt x="18" y="36"/>
                      <a:pt x="17" y="37"/>
                    </a:cubicBezTo>
                    <a:cubicBezTo>
                      <a:pt x="18" y="37"/>
                      <a:pt x="19" y="36"/>
                      <a:pt x="21" y="35"/>
                    </a:cubicBezTo>
                    <a:cubicBezTo>
                      <a:pt x="22" y="35"/>
                      <a:pt x="23" y="34"/>
                      <a:pt x="2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0" y="31"/>
                      <a:pt x="21" y="30"/>
                      <a:pt x="22" y="29"/>
                    </a:cubicBezTo>
                    <a:cubicBezTo>
                      <a:pt x="23" y="29"/>
                      <a:pt x="24" y="28"/>
                      <a:pt x="25" y="27"/>
                    </a:cubicBezTo>
                    <a:cubicBezTo>
                      <a:pt x="23" y="28"/>
                      <a:pt x="22" y="29"/>
                      <a:pt x="20" y="30"/>
                    </a:cubicBezTo>
                    <a:cubicBezTo>
                      <a:pt x="18" y="30"/>
                      <a:pt x="17" y="31"/>
                      <a:pt x="15" y="31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5" y="29"/>
                      <a:pt x="5" y="29"/>
                      <a:pt x="5" y="29"/>
                    </a:cubicBezTo>
                    <a:close/>
                    <a:moveTo>
                      <a:pt x="27" y="6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7" y="8"/>
                      <a:pt x="6" y="8"/>
                      <a:pt x="6" y="9"/>
                    </a:cubicBezTo>
                    <a:cubicBezTo>
                      <a:pt x="5" y="9"/>
                      <a:pt x="5" y="10"/>
                      <a:pt x="5" y="10"/>
                    </a:cubicBezTo>
                    <a:cubicBezTo>
                      <a:pt x="5" y="11"/>
                      <a:pt x="6" y="11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7" y="18"/>
                      <a:pt x="5" y="18"/>
                      <a:pt x="3" y="16"/>
                    </a:cubicBezTo>
                    <a:cubicBezTo>
                      <a:pt x="2" y="15"/>
                      <a:pt x="1" y="13"/>
                      <a:pt x="1" y="11"/>
                    </a:cubicBezTo>
                    <a:cubicBezTo>
                      <a:pt x="0" y="8"/>
                      <a:pt x="1" y="6"/>
                      <a:pt x="2" y="5"/>
                    </a:cubicBezTo>
                    <a:cubicBezTo>
                      <a:pt x="3" y="3"/>
                      <a:pt x="5" y="2"/>
                      <a:pt x="8" y="2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6"/>
                      <a:pt x="27" y="6"/>
                      <a:pt x="2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" name="Freeform 18"/>
              <p:cNvSpPr>
                <a:spLocks noEditPoints="1"/>
              </p:cNvSpPr>
              <p:nvPr/>
            </p:nvSpPr>
            <p:spPr bwMode="auto">
              <a:xfrm>
                <a:off x="3851276" y="1292225"/>
                <a:ext cx="1435100" cy="1433513"/>
              </a:xfrm>
              <a:custGeom>
                <a:avLst/>
                <a:gdLst>
                  <a:gd name="T0" fmla="*/ 191 w 381"/>
                  <a:gd name="T1" fmla="*/ 0 h 381"/>
                  <a:gd name="T2" fmla="*/ 381 w 381"/>
                  <a:gd name="T3" fmla="*/ 191 h 381"/>
                  <a:gd name="T4" fmla="*/ 191 w 381"/>
                  <a:gd name="T5" fmla="*/ 381 h 381"/>
                  <a:gd name="T6" fmla="*/ 0 w 381"/>
                  <a:gd name="T7" fmla="*/ 191 h 381"/>
                  <a:gd name="T8" fmla="*/ 191 w 381"/>
                  <a:gd name="T9" fmla="*/ 0 h 381"/>
                  <a:gd name="T10" fmla="*/ 191 w 381"/>
                  <a:gd name="T11" fmla="*/ 17 h 381"/>
                  <a:gd name="T12" fmla="*/ 365 w 381"/>
                  <a:gd name="T13" fmla="*/ 191 h 381"/>
                  <a:gd name="T14" fmla="*/ 191 w 381"/>
                  <a:gd name="T15" fmla="*/ 365 h 381"/>
                  <a:gd name="T16" fmla="*/ 16 w 381"/>
                  <a:gd name="T17" fmla="*/ 191 h 381"/>
                  <a:gd name="T18" fmla="*/ 191 w 381"/>
                  <a:gd name="T19" fmla="*/ 17 h 381"/>
                  <a:gd name="T20" fmla="*/ 191 w 381"/>
                  <a:gd name="T21" fmla="*/ 21 h 381"/>
                  <a:gd name="T22" fmla="*/ 361 w 381"/>
                  <a:gd name="T23" fmla="*/ 191 h 381"/>
                  <a:gd name="T24" fmla="*/ 191 w 381"/>
                  <a:gd name="T25" fmla="*/ 361 h 381"/>
                  <a:gd name="T26" fmla="*/ 20 w 381"/>
                  <a:gd name="T27" fmla="*/ 191 h 381"/>
                  <a:gd name="T28" fmla="*/ 191 w 381"/>
                  <a:gd name="T29" fmla="*/ 21 h 381"/>
                  <a:gd name="T30" fmla="*/ 191 w 381"/>
                  <a:gd name="T31" fmla="*/ 73 h 381"/>
                  <a:gd name="T32" fmla="*/ 309 w 381"/>
                  <a:gd name="T33" fmla="*/ 191 h 381"/>
                  <a:gd name="T34" fmla="*/ 191 w 381"/>
                  <a:gd name="T35" fmla="*/ 309 h 381"/>
                  <a:gd name="T36" fmla="*/ 72 w 381"/>
                  <a:gd name="T37" fmla="*/ 191 h 381"/>
                  <a:gd name="T38" fmla="*/ 191 w 381"/>
                  <a:gd name="T39" fmla="*/ 73 h 381"/>
                  <a:gd name="T40" fmla="*/ 191 w 381"/>
                  <a:gd name="T41" fmla="*/ 76 h 381"/>
                  <a:gd name="T42" fmla="*/ 305 w 381"/>
                  <a:gd name="T43" fmla="*/ 191 h 381"/>
                  <a:gd name="T44" fmla="*/ 191 w 381"/>
                  <a:gd name="T45" fmla="*/ 306 h 381"/>
                  <a:gd name="T46" fmla="*/ 76 w 381"/>
                  <a:gd name="T47" fmla="*/ 191 h 381"/>
                  <a:gd name="T48" fmla="*/ 191 w 381"/>
                  <a:gd name="T49" fmla="*/ 76 h 381"/>
                  <a:gd name="T50" fmla="*/ 191 w 381"/>
                  <a:gd name="T51" fmla="*/ 9 h 381"/>
                  <a:gd name="T52" fmla="*/ 372 w 381"/>
                  <a:gd name="T53" fmla="*/ 191 h 381"/>
                  <a:gd name="T54" fmla="*/ 191 w 381"/>
                  <a:gd name="T55" fmla="*/ 373 h 381"/>
                  <a:gd name="T56" fmla="*/ 9 w 381"/>
                  <a:gd name="T57" fmla="*/ 191 h 381"/>
                  <a:gd name="T58" fmla="*/ 191 w 381"/>
                  <a:gd name="T59" fmla="*/ 9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1" h="381">
                    <a:moveTo>
                      <a:pt x="191" y="0"/>
                    </a:moveTo>
                    <a:cubicBezTo>
                      <a:pt x="296" y="0"/>
                      <a:pt x="381" y="86"/>
                      <a:pt x="381" y="191"/>
                    </a:cubicBezTo>
                    <a:cubicBezTo>
                      <a:pt x="381" y="296"/>
                      <a:pt x="296" y="381"/>
                      <a:pt x="191" y="381"/>
                    </a:cubicBezTo>
                    <a:cubicBezTo>
                      <a:pt x="86" y="381"/>
                      <a:pt x="0" y="296"/>
                      <a:pt x="0" y="191"/>
                    </a:cubicBezTo>
                    <a:cubicBezTo>
                      <a:pt x="0" y="86"/>
                      <a:pt x="86" y="0"/>
                      <a:pt x="191" y="0"/>
                    </a:cubicBezTo>
                    <a:close/>
                    <a:moveTo>
                      <a:pt x="191" y="17"/>
                    </a:moveTo>
                    <a:cubicBezTo>
                      <a:pt x="286" y="17"/>
                      <a:pt x="365" y="95"/>
                      <a:pt x="365" y="191"/>
                    </a:cubicBezTo>
                    <a:cubicBezTo>
                      <a:pt x="365" y="287"/>
                      <a:pt x="286" y="365"/>
                      <a:pt x="191" y="365"/>
                    </a:cubicBezTo>
                    <a:cubicBezTo>
                      <a:pt x="95" y="365"/>
                      <a:pt x="16" y="287"/>
                      <a:pt x="16" y="191"/>
                    </a:cubicBezTo>
                    <a:cubicBezTo>
                      <a:pt x="16" y="95"/>
                      <a:pt x="95" y="17"/>
                      <a:pt x="191" y="17"/>
                    </a:cubicBezTo>
                    <a:close/>
                    <a:moveTo>
                      <a:pt x="191" y="21"/>
                    </a:moveTo>
                    <a:cubicBezTo>
                      <a:pt x="284" y="21"/>
                      <a:pt x="361" y="97"/>
                      <a:pt x="361" y="191"/>
                    </a:cubicBezTo>
                    <a:cubicBezTo>
                      <a:pt x="361" y="285"/>
                      <a:pt x="284" y="361"/>
                      <a:pt x="191" y="361"/>
                    </a:cubicBezTo>
                    <a:cubicBezTo>
                      <a:pt x="97" y="361"/>
                      <a:pt x="20" y="285"/>
                      <a:pt x="20" y="191"/>
                    </a:cubicBezTo>
                    <a:cubicBezTo>
                      <a:pt x="20" y="97"/>
                      <a:pt x="97" y="21"/>
                      <a:pt x="191" y="21"/>
                    </a:cubicBezTo>
                    <a:close/>
                    <a:moveTo>
                      <a:pt x="191" y="73"/>
                    </a:moveTo>
                    <a:cubicBezTo>
                      <a:pt x="256" y="73"/>
                      <a:pt x="309" y="126"/>
                      <a:pt x="309" y="191"/>
                    </a:cubicBezTo>
                    <a:cubicBezTo>
                      <a:pt x="309" y="256"/>
                      <a:pt x="256" y="309"/>
                      <a:pt x="191" y="309"/>
                    </a:cubicBezTo>
                    <a:cubicBezTo>
                      <a:pt x="126" y="309"/>
                      <a:pt x="72" y="256"/>
                      <a:pt x="72" y="191"/>
                    </a:cubicBezTo>
                    <a:cubicBezTo>
                      <a:pt x="72" y="126"/>
                      <a:pt x="126" y="73"/>
                      <a:pt x="191" y="73"/>
                    </a:cubicBezTo>
                    <a:close/>
                    <a:moveTo>
                      <a:pt x="191" y="76"/>
                    </a:moveTo>
                    <a:cubicBezTo>
                      <a:pt x="254" y="76"/>
                      <a:pt x="305" y="128"/>
                      <a:pt x="305" y="191"/>
                    </a:cubicBezTo>
                    <a:cubicBezTo>
                      <a:pt x="305" y="254"/>
                      <a:pt x="254" y="306"/>
                      <a:pt x="191" y="306"/>
                    </a:cubicBezTo>
                    <a:cubicBezTo>
                      <a:pt x="127" y="306"/>
                      <a:pt x="76" y="254"/>
                      <a:pt x="76" y="191"/>
                    </a:cubicBezTo>
                    <a:cubicBezTo>
                      <a:pt x="76" y="128"/>
                      <a:pt x="127" y="76"/>
                      <a:pt x="191" y="76"/>
                    </a:cubicBezTo>
                    <a:close/>
                    <a:moveTo>
                      <a:pt x="191" y="9"/>
                    </a:moveTo>
                    <a:cubicBezTo>
                      <a:pt x="291" y="9"/>
                      <a:pt x="372" y="91"/>
                      <a:pt x="372" y="191"/>
                    </a:cubicBezTo>
                    <a:cubicBezTo>
                      <a:pt x="372" y="291"/>
                      <a:pt x="291" y="373"/>
                      <a:pt x="191" y="373"/>
                    </a:cubicBezTo>
                    <a:cubicBezTo>
                      <a:pt x="90" y="373"/>
                      <a:pt x="9" y="291"/>
                      <a:pt x="9" y="191"/>
                    </a:cubicBezTo>
                    <a:cubicBezTo>
                      <a:pt x="9" y="91"/>
                      <a:pt x="90" y="9"/>
                      <a:pt x="19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" name="Freeform 19"/>
              <p:cNvSpPr>
                <a:spLocks noEditPoints="1"/>
              </p:cNvSpPr>
              <p:nvPr/>
            </p:nvSpPr>
            <p:spPr bwMode="auto">
              <a:xfrm>
                <a:off x="4416426" y="1778000"/>
                <a:ext cx="304800" cy="225425"/>
              </a:xfrm>
              <a:custGeom>
                <a:avLst/>
                <a:gdLst>
                  <a:gd name="T0" fmla="*/ 70 w 81"/>
                  <a:gd name="T1" fmla="*/ 19 h 60"/>
                  <a:gd name="T2" fmla="*/ 79 w 81"/>
                  <a:gd name="T3" fmla="*/ 14 h 60"/>
                  <a:gd name="T4" fmla="*/ 61 w 81"/>
                  <a:gd name="T5" fmla="*/ 19 h 60"/>
                  <a:gd name="T6" fmla="*/ 46 w 81"/>
                  <a:gd name="T7" fmla="*/ 34 h 60"/>
                  <a:gd name="T8" fmla="*/ 49 w 81"/>
                  <a:gd name="T9" fmla="*/ 37 h 60"/>
                  <a:gd name="T10" fmla="*/ 51 w 81"/>
                  <a:gd name="T11" fmla="*/ 43 h 60"/>
                  <a:gd name="T12" fmla="*/ 30 w 81"/>
                  <a:gd name="T13" fmla="*/ 43 h 60"/>
                  <a:gd name="T14" fmla="*/ 25 w 81"/>
                  <a:gd name="T15" fmla="*/ 41 h 60"/>
                  <a:gd name="T16" fmla="*/ 33 w 81"/>
                  <a:gd name="T17" fmla="*/ 36 h 60"/>
                  <a:gd name="T18" fmla="*/ 35 w 81"/>
                  <a:gd name="T19" fmla="*/ 30 h 60"/>
                  <a:gd name="T20" fmla="*/ 55 w 81"/>
                  <a:gd name="T21" fmla="*/ 35 h 60"/>
                  <a:gd name="T22" fmla="*/ 21 w 81"/>
                  <a:gd name="T23" fmla="*/ 39 h 60"/>
                  <a:gd name="T24" fmla="*/ 27 w 81"/>
                  <a:gd name="T25" fmla="*/ 34 h 60"/>
                  <a:gd name="T26" fmla="*/ 55 w 81"/>
                  <a:gd name="T27" fmla="*/ 50 h 60"/>
                  <a:gd name="T28" fmla="*/ 52 w 81"/>
                  <a:gd name="T29" fmla="*/ 59 h 60"/>
                  <a:gd name="T30" fmla="*/ 29 w 81"/>
                  <a:gd name="T31" fmla="*/ 43 h 60"/>
                  <a:gd name="T32" fmla="*/ 25 w 81"/>
                  <a:gd name="T33" fmla="*/ 53 h 60"/>
                  <a:gd name="T34" fmla="*/ 20 w 81"/>
                  <a:gd name="T35" fmla="*/ 46 h 60"/>
                  <a:gd name="T36" fmla="*/ 18 w 81"/>
                  <a:gd name="T37" fmla="*/ 52 h 60"/>
                  <a:gd name="T38" fmla="*/ 13 w 81"/>
                  <a:gd name="T39" fmla="*/ 59 h 60"/>
                  <a:gd name="T40" fmla="*/ 13 w 81"/>
                  <a:gd name="T41" fmla="*/ 41 h 60"/>
                  <a:gd name="T42" fmla="*/ 25 w 81"/>
                  <a:gd name="T43" fmla="*/ 29 h 60"/>
                  <a:gd name="T44" fmla="*/ 6 w 81"/>
                  <a:gd name="T45" fmla="*/ 35 h 60"/>
                  <a:gd name="T46" fmla="*/ 79 w 81"/>
                  <a:gd name="T47" fmla="*/ 29 h 60"/>
                  <a:gd name="T48" fmla="*/ 64 w 81"/>
                  <a:gd name="T49" fmla="*/ 35 h 60"/>
                  <a:gd name="T50" fmla="*/ 12 w 81"/>
                  <a:gd name="T51" fmla="*/ 24 h 60"/>
                  <a:gd name="T52" fmla="*/ 30 w 81"/>
                  <a:gd name="T53" fmla="*/ 28 h 60"/>
                  <a:gd name="T54" fmla="*/ 41 w 81"/>
                  <a:gd name="T55" fmla="*/ 28 h 60"/>
                  <a:gd name="T56" fmla="*/ 51 w 81"/>
                  <a:gd name="T57" fmla="*/ 28 h 60"/>
                  <a:gd name="T58" fmla="*/ 69 w 81"/>
                  <a:gd name="T59" fmla="*/ 24 h 60"/>
                  <a:gd name="T60" fmla="*/ 69 w 81"/>
                  <a:gd name="T61" fmla="*/ 59 h 60"/>
                  <a:gd name="T62" fmla="*/ 52 w 81"/>
                  <a:gd name="T63" fmla="*/ 60 h 60"/>
                  <a:gd name="T64" fmla="*/ 25 w 81"/>
                  <a:gd name="T65" fmla="*/ 60 h 60"/>
                  <a:gd name="T66" fmla="*/ 0 w 81"/>
                  <a:gd name="T67" fmla="*/ 35 h 60"/>
                  <a:gd name="T68" fmla="*/ 6 w 81"/>
                  <a:gd name="T69" fmla="*/ 18 h 60"/>
                  <a:gd name="T70" fmla="*/ 15 w 81"/>
                  <a:gd name="T71" fmla="*/ 12 h 60"/>
                  <a:gd name="T72" fmla="*/ 23 w 81"/>
                  <a:gd name="T73" fmla="*/ 0 h 60"/>
                  <a:gd name="T74" fmla="*/ 32 w 81"/>
                  <a:gd name="T75" fmla="*/ 6 h 60"/>
                  <a:gd name="T76" fmla="*/ 39 w 81"/>
                  <a:gd name="T77" fmla="*/ 6 h 60"/>
                  <a:gd name="T78" fmla="*/ 48 w 81"/>
                  <a:gd name="T79" fmla="*/ 1 h 60"/>
                  <a:gd name="T80" fmla="*/ 58 w 81"/>
                  <a:gd name="T81" fmla="*/ 0 h 60"/>
                  <a:gd name="T82" fmla="*/ 66 w 81"/>
                  <a:gd name="T83" fmla="*/ 18 h 60"/>
                  <a:gd name="T84" fmla="*/ 72 w 81"/>
                  <a:gd name="T85" fmla="*/ 18 h 60"/>
                  <a:gd name="T86" fmla="*/ 81 w 81"/>
                  <a:gd name="T87" fmla="*/ 14 h 60"/>
                  <a:gd name="T88" fmla="*/ 23 w 81"/>
                  <a:gd name="T89" fmla="*/ 14 h 60"/>
                  <a:gd name="T90" fmla="*/ 14 w 81"/>
                  <a:gd name="T91" fmla="*/ 18 h 60"/>
                  <a:gd name="T92" fmla="*/ 5 w 81"/>
                  <a:gd name="T93" fmla="*/ 19 h 60"/>
                  <a:gd name="T94" fmla="*/ 23 w 81"/>
                  <a:gd name="T95" fmla="*/ 18 h 60"/>
                  <a:gd name="T96" fmla="*/ 36 w 81"/>
                  <a:gd name="T97" fmla="*/ 22 h 60"/>
                  <a:gd name="T98" fmla="*/ 49 w 81"/>
                  <a:gd name="T99" fmla="*/ 18 h 60"/>
                  <a:gd name="T100" fmla="*/ 57 w 81"/>
                  <a:gd name="T101" fmla="*/ 59 h 60"/>
                  <a:gd name="T102" fmla="*/ 24 w 81"/>
                  <a:gd name="T103" fmla="*/ 1 h 60"/>
                  <a:gd name="T104" fmla="*/ 37 w 81"/>
                  <a:gd name="T105" fmla="*/ 1 h 60"/>
                  <a:gd name="T106" fmla="*/ 47 w 81"/>
                  <a:gd name="T107" fmla="*/ 6 h 60"/>
                  <a:gd name="T108" fmla="*/ 24 w 81"/>
                  <a:gd name="T109" fmla="*/ 10 h 60"/>
                  <a:gd name="T110" fmla="*/ 41 w 81"/>
                  <a:gd name="T111" fmla="*/ 16 h 60"/>
                  <a:gd name="T112" fmla="*/ 51 w 81"/>
                  <a:gd name="T113" fmla="*/ 16 h 60"/>
                  <a:gd name="T114" fmla="*/ 65 w 81"/>
                  <a:gd name="T115" fmla="*/ 45 h 60"/>
                  <a:gd name="T116" fmla="*/ 57 w 81"/>
                  <a:gd name="T117" fmla="*/ 4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1" h="60">
                    <a:moveTo>
                      <a:pt x="63" y="19"/>
                    </a:move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8"/>
                      <a:pt x="67" y="18"/>
                      <a:pt x="67" y="18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70" y="14"/>
                      <a:pt x="70" y="14"/>
                      <a:pt x="70" y="14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22"/>
                      <a:pt x="79" y="22"/>
                      <a:pt x="79" y="22"/>
                    </a:cubicBezTo>
                    <a:cubicBezTo>
                      <a:pt x="56" y="22"/>
                      <a:pt x="56" y="22"/>
                      <a:pt x="56" y="22"/>
                    </a:cubicBezTo>
                    <a:cubicBezTo>
                      <a:pt x="56" y="18"/>
                      <a:pt x="56" y="18"/>
                      <a:pt x="56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8" y="18"/>
                      <a:pt x="58" y="18"/>
                      <a:pt x="58" y="18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61" y="14"/>
                      <a:pt x="61" y="14"/>
                      <a:pt x="61" y="14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3" y="19"/>
                      <a:pt x="63" y="19"/>
                      <a:pt x="63" y="19"/>
                    </a:cubicBezTo>
                    <a:close/>
                    <a:moveTo>
                      <a:pt x="41" y="33"/>
                    </a:moveTo>
                    <a:cubicBezTo>
                      <a:pt x="42" y="33"/>
                      <a:pt x="43" y="33"/>
                      <a:pt x="44" y="33"/>
                    </a:cubicBezTo>
                    <a:cubicBezTo>
                      <a:pt x="45" y="30"/>
                      <a:pt x="45" y="30"/>
                      <a:pt x="45" y="30"/>
                    </a:cubicBezTo>
                    <a:cubicBezTo>
                      <a:pt x="44" y="30"/>
                      <a:pt x="43" y="29"/>
                      <a:pt x="41" y="29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33"/>
                      <a:pt x="41" y="33"/>
                      <a:pt x="41" y="33"/>
                    </a:cubicBezTo>
                    <a:close/>
                    <a:moveTo>
                      <a:pt x="46" y="34"/>
                    </a:moveTo>
                    <a:cubicBezTo>
                      <a:pt x="46" y="34"/>
                      <a:pt x="47" y="35"/>
                      <a:pt x="48" y="36"/>
                    </a:cubicBezTo>
                    <a:cubicBezTo>
                      <a:pt x="51" y="33"/>
                      <a:pt x="51" y="33"/>
                      <a:pt x="51" y="33"/>
                    </a:cubicBezTo>
                    <a:cubicBezTo>
                      <a:pt x="49" y="32"/>
                      <a:pt x="48" y="31"/>
                      <a:pt x="47" y="31"/>
                    </a:cubicBezTo>
                    <a:cubicBezTo>
                      <a:pt x="46" y="34"/>
                      <a:pt x="46" y="34"/>
                      <a:pt x="46" y="34"/>
                    </a:cubicBezTo>
                    <a:close/>
                    <a:moveTo>
                      <a:pt x="49" y="37"/>
                    </a:moveTo>
                    <a:cubicBezTo>
                      <a:pt x="50" y="37"/>
                      <a:pt x="50" y="38"/>
                      <a:pt x="50" y="38"/>
                    </a:cubicBezTo>
                    <a:cubicBezTo>
                      <a:pt x="54" y="37"/>
                      <a:pt x="54" y="37"/>
                      <a:pt x="54" y="37"/>
                    </a:cubicBezTo>
                    <a:cubicBezTo>
                      <a:pt x="53" y="36"/>
                      <a:pt x="53" y="35"/>
                      <a:pt x="52" y="34"/>
                    </a:cubicBezTo>
                    <a:cubicBezTo>
                      <a:pt x="49" y="37"/>
                      <a:pt x="49" y="37"/>
                      <a:pt x="49" y="37"/>
                    </a:cubicBezTo>
                    <a:close/>
                    <a:moveTo>
                      <a:pt x="51" y="40"/>
                    </a:moveTo>
                    <a:cubicBezTo>
                      <a:pt x="51" y="40"/>
                      <a:pt x="52" y="41"/>
                      <a:pt x="52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39"/>
                      <a:pt x="55" y="39"/>
                    </a:cubicBezTo>
                    <a:cubicBezTo>
                      <a:pt x="51" y="40"/>
                      <a:pt x="51" y="40"/>
                      <a:pt x="51" y="40"/>
                    </a:cubicBezTo>
                    <a:close/>
                    <a:moveTo>
                      <a:pt x="51" y="43"/>
                    </a:moveTo>
                    <a:cubicBezTo>
                      <a:pt x="51" y="43"/>
                      <a:pt x="51" y="43"/>
                      <a:pt x="51" y="43"/>
                    </a:cubicBezTo>
                    <a:cubicBezTo>
                      <a:pt x="50" y="42"/>
                      <a:pt x="50" y="41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49" y="39"/>
                      <a:pt x="48" y="38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5" y="35"/>
                      <a:pt x="43" y="34"/>
                      <a:pt x="40" y="34"/>
                    </a:cubicBezTo>
                    <a:cubicBezTo>
                      <a:pt x="35" y="34"/>
                      <a:pt x="31" y="38"/>
                      <a:pt x="30" y="43"/>
                    </a:cubicBezTo>
                    <a:cubicBezTo>
                      <a:pt x="30" y="43"/>
                      <a:pt x="30" y="43"/>
                      <a:pt x="30" y="4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43"/>
                      <a:pt x="51" y="43"/>
                      <a:pt x="51" y="43"/>
                    </a:cubicBezTo>
                    <a:close/>
                    <a:moveTo>
                      <a:pt x="29" y="42"/>
                    </a:moveTo>
                    <a:cubicBezTo>
                      <a:pt x="29" y="41"/>
                      <a:pt x="29" y="40"/>
                      <a:pt x="30" y="4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6" y="39"/>
                      <a:pt x="26" y="40"/>
                      <a:pt x="25" y="40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9" y="42"/>
                      <a:pt x="29" y="42"/>
                      <a:pt x="29" y="42"/>
                    </a:cubicBezTo>
                    <a:close/>
                    <a:moveTo>
                      <a:pt x="30" y="38"/>
                    </a:moveTo>
                    <a:cubicBezTo>
                      <a:pt x="31" y="38"/>
                      <a:pt x="31" y="37"/>
                      <a:pt x="32" y="37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8" y="35"/>
                      <a:pt x="27" y="36"/>
                      <a:pt x="27" y="37"/>
                    </a:cubicBezTo>
                    <a:cubicBezTo>
                      <a:pt x="30" y="38"/>
                      <a:pt x="30" y="38"/>
                      <a:pt x="30" y="38"/>
                    </a:cubicBezTo>
                    <a:close/>
                    <a:moveTo>
                      <a:pt x="33" y="36"/>
                    </a:moveTo>
                    <a:cubicBezTo>
                      <a:pt x="33" y="35"/>
                      <a:pt x="34" y="34"/>
                      <a:pt x="3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2" y="31"/>
                      <a:pt x="31" y="32"/>
                      <a:pt x="30" y="33"/>
                    </a:cubicBezTo>
                    <a:cubicBezTo>
                      <a:pt x="33" y="36"/>
                      <a:pt x="33" y="36"/>
                      <a:pt x="33" y="36"/>
                    </a:cubicBezTo>
                    <a:close/>
                    <a:moveTo>
                      <a:pt x="36" y="33"/>
                    </a:moveTo>
                    <a:cubicBezTo>
                      <a:pt x="37" y="33"/>
                      <a:pt x="39" y="33"/>
                      <a:pt x="40" y="33"/>
                    </a:cubicBezTo>
                    <a:cubicBezTo>
                      <a:pt x="40" y="29"/>
                      <a:pt x="40" y="29"/>
                      <a:pt x="40" y="29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8" y="29"/>
                      <a:pt x="36" y="30"/>
                      <a:pt x="35" y="30"/>
                    </a:cubicBezTo>
                    <a:cubicBezTo>
                      <a:pt x="36" y="33"/>
                      <a:pt x="36" y="33"/>
                      <a:pt x="36" y="33"/>
                    </a:cubicBezTo>
                    <a:close/>
                    <a:moveTo>
                      <a:pt x="47" y="29"/>
                    </a:moveTo>
                    <a:cubicBezTo>
                      <a:pt x="50" y="30"/>
                      <a:pt x="52" y="32"/>
                      <a:pt x="54" y="34"/>
                    </a:cubicBezTo>
                    <a:cubicBezTo>
                      <a:pt x="54" y="29"/>
                      <a:pt x="54" y="29"/>
                      <a:pt x="54" y="29"/>
                    </a:cubicBezTo>
                    <a:cubicBezTo>
                      <a:pt x="47" y="29"/>
                      <a:pt x="47" y="29"/>
                      <a:pt x="47" y="29"/>
                    </a:cubicBezTo>
                    <a:close/>
                    <a:moveTo>
                      <a:pt x="55" y="35"/>
                    </a:move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5" y="35"/>
                      <a:pt x="55" y="35"/>
                      <a:pt x="55" y="35"/>
                    </a:cubicBezTo>
                    <a:close/>
                    <a:moveTo>
                      <a:pt x="55" y="36"/>
                    </a:moveTo>
                    <a:cubicBezTo>
                      <a:pt x="56" y="37"/>
                      <a:pt x="56" y="38"/>
                      <a:pt x="57" y="39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55" y="36"/>
                      <a:pt x="55" y="36"/>
                      <a:pt x="55" y="36"/>
                    </a:cubicBezTo>
                    <a:close/>
                    <a:moveTo>
                      <a:pt x="24" y="39"/>
                    </a:moveTo>
                    <a:cubicBezTo>
                      <a:pt x="24" y="38"/>
                      <a:pt x="25" y="37"/>
                      <a:pt x="26" y="36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24" y="39"/>
                      <a:pt x="24" y="39"/>
                      <a:pt x="24" y="39"/>
                    </a:cubicBezTo>
                    <a:close/>
                    <a:moveTo>
                      <a:pt x="26" y="35"/>
                    </a:move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lose/>
                    <a:moveTo>
                      <a:pt x="27" y="34"/>
                    </a:moveTo>
                    <a:cubicBezTo>
                      <a:pt x="29" y="32"/>
                      <a:pt x="31" y="30"/>
                      <a:pt x="33" y="29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34"/>
                      <a:pt x="27" y="34"/>
                      <a:pt x="27" y="34"/>
                    </a:cubicBezTo>
                    <a:close/>
                    <a:moveTo>
                      <a:pt x="55" y="43"/>
                    </a:moveTo>
                    <a:cubicBezTo>
                      <a:pt x="52" y="43"/>
                      <a:pt x="52" y="43"/>
                      <a:pt x="52" y="43"/>
                    </a:cubicBezTo>
                    <a:cubicBezTo>
                      <a:pt x="52" y="46"/>
                      <a:pt x="52" y="46"/>
                      <a:pt x="52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3"/>
                      <a:pt x="55" y="43"/>
                      <a:pt x="55" y="43"/>
                    </a:cubicBezTo>
                    <a:close/>
                    <a:moveTo>
                      <a:pt x="55" y="48"/>
                    </a:move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5" y="50"/>
                      <a:pt x="55" y="50"/>
                      <a:pt x="55" y="50"/>
                    </a:cubicBezTo>
                    <a:cubicBezTo>
                      <a:pt x="55" y="48"/>
                      <a:pt x="55" y="48"/>
                      <a:pt x="55" y="48"/>
                    </a:cubicBezTo>
                    <a:close/>
                    <a:moveTo>
                      <a:pt x="55" y="52"/>
                    </a:moveTo>
                    <a:cubicBezTo>
                      <a:pt x="52" y="52"/>
                      <a:pt x="52" y="52"/>
                      <a:pt x="52" y="52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52"/>
                      <a:pt x="55" y="52"/>
                      <a:pt x="55" y="52"/>
                    </a:cubicBezTo>
                    <a:close/>
                    <a:moveTo>
                      <a:pt x="55" y="56"/>
                    </a:moveTo>
                    <a:cubicBezTo>
                      <a:pt x="52" y="56"/>
                      <a:pt x="52" y="56"/>
                      <a:pt x="52" y="56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5" y="59"/>
                      <a:pt x="55" y="59"/>
                      <a:pt x="55" y="59"/>
                    </a:cubicBezTo>
                    <a:cubicBezTo>
                      <a:pt x="55" y="56"/>
                      <a:pt x="55" y="56"/>
                      <a:pt x="55" y="56"/>
                    </a:cubicBezTo>
                    <a:close/>
                    <a:moveTo>
                      <a:pt x="29" y="43"/>
                    </a:moveTo>
                    <a:cubicBezTo>
                      <a:pt x="25" y="43"/>
                      <a:pt x="25" y="43"/>
                      <a:pt x="25" y="43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29" y="46"/>
                      <a:pt x="29" y="46"/>
                      <a:pt x="29" y="46"/>
                    </a:cubicBezTo>
                    <a:cubicBezTo>
                      <a:pt x="29" y="43"/>
                      <a:pt x="29" y="43"/>
                      <a:pt x="29" y="43"/>
                    </a:cubicBezTo>
                    <a:close/>
                    <a:moveTo>
                      <a:pt x="29" y="48"/>
                    </a:moveTo>
                    <a:cubicBezTo>
                      <a:pt x="25" y="48"/>
                      <a:pt x="25" y="48"/>
                      <a:pt x="25" y="48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29" y="48"/>
                      <a:pt x="29" y="48"/>
                      <a:pt x="29" y="48"/>
                    </a:cubicBezTo>
                    <a:close/>
                    <a:moveTo>
                      <a:pt x="29" y="52"/>
                    </a:moveTo>
                    <a:cubicBezTo>
                      <a:pt x="25" y="52"/>
                      <a:pt x="25" y="52"/>
                      <a:pt x="25" y="52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2"/>
                      <a:pt x="29" y="52"/>
                      <a:pt x="29" y="52"/>
                    </a:cubicBezTo>
                    <a:close/>
                    <a:moveTo>
                      <a:pt x="29" y="56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59"/>
                      <a:pt x="25" y="59"/>
                      <a:pt x="25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6"/>
                      <a:pt x="29" y="56"/>
                      <a:pt x="29" y="56"/>
                    </a:cubicBezTo>
                    <a:close/>
                    <a:moveTo>
                      <a:pt x="20" y="46"/>
                    </a:moveTo>
                    <a:cubicBezTo>
                      <a:pt x="20" y="52"/>
                      <a:pt x="20" y="52"/>
                      <a:pt x="20" y="52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24" y="46"/>
                      <a:pt x="24" y="46"/>
                      <a:pt x="24" y="46"/>
                    </a:cubicBezTo>
                    <a:cubicBezTo>
                      <a:pt x="20" y="46"/>
                      <a:pt x="20" y="46"/>
                      <a:pt x="20" y="46"/>
                    </a:cubicBezTo>
                    <a:close/>
                    <a:moveTo>
                      <a:pt x="18" y="52"/>
                    </a:moveTo>
                    <a:cubicBezTo>
                      <a:pt x="18" y="46"/>
                      <a:pt x="18" y="46"/>
                      <a:pt x="18" y="46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8" y="52"/>
                      <a:pt x="18" y="52"/>
                      <a:pt x="18" y="52"/>
                    </a:cubicBezTo>
                    <a:close/>
                    <a:moveTo>
                      <a:pt x="17" y="53"/>
                    </a:moveTo>
                    <a:cubicBezTo>
                      <a:pt x="17" y="59"/>
                      <a:pt x="17" y="59"/>
                      <a:pt x="17" y="59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17" y="53"/>
                      <a:pt x="17" y="53"/>
                      <a:pt x="17" y="53"/>
                    </a:cubicBezTo>
                    <a:close/>
                    <a:moveTo>
                      <a:pt x="16" y="59"/>
                    </a:moveTo>
                    <a:cubicBezTo>
                      <a:pt x="16" y="53"/>
                      <a:pt x="16" y="53"/>
                      <a:pt x="16" y="53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9"/>
                      <a:pt x="13" y="59"/>
                      <a:pt x="13" y="59"/>
                    </a:cubicBezTo>
                    <a:cubicBezTo>
                      <a:pt x="16" y="59"/>
                      <a:pt x="16" y="59"/>
                      <a:pt x="16" y="59"/>
                    </a:cubicBezTo>
                    <a:close/>
                    <a:moveTo>
                      <a:pt x="17" y="41"/>
                    </a:moveTo>
                    <a:cubicBezTo>
                      <a:pt x="17" y="45"/>
                      <a:pt x="17" y="45"/>
                      <a:pt x="17" y="45"/>
                    </a:cubicBezTo>
                    <a:cubicBezTo>
                      <a:pt x="24" y="45"/>
                      <a:pt x="24" y="45"/>
                      <a:pt x="24" y="45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17" y="41"/>
                      <a:pt x="17" y="41"/>
                      <a:pt x="17" y="41"/>
                    </a:cubicBezTo>
                    <a:close/>
                    <a:moveTo>
                      <a:pt x="16" y="45"/>
                    </a:moveTo>
                    <a:cubicBezTo>
                      <a:pt x="16" y="41"/>
                      <a:pt x="16" y="41"/>
                      <a:pt x="16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5"/>
                      <a:pt x="16" y="45"/>
                      <a:pt x="16" y="45"/>
                    </a:cubicBezTo>
                    <a:close/>
                    <a:moveTo>
                      <a:pt x="19" y="39"/>
                    </a:moveTo>
                    <a:cubicBezTo>
                      <a:pt x="19" y="36"/>
                      <a:pt x="19" y="36"/>
                      <a:pt x="19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9" y="39"/>
                      <a:pt x="19" y="39"/>
                      <a:pt x="19" y="39"/>
                    </a:cubicBezTo>
                    <a:close/>
                    <a:moveTo>
                      <a:pt x="25" y="35"/>
                    </a:moveTo>
                    <a:cubicBezTo>
                      <a:pt x="25" y="29"/>
                      <a:pt x="25" y="29"/>
                      <a:pt x="25" y="29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25" y="35"/>
                      <a:pt x="25" y="35"/>
                      <a:pt x="25" y="35"/>
                    </a:cubicBezTo>
                    <a:close/>
                    <a:moveTo>
                      <a:pt x="16" y="35"/>
                    </a:moveTo>
                    <a:cubicBezTo>
                      <a:pt x="16" y="29"/>
                      <a:pt x="16" y="29"/>
                      <a:pt x="16" y="29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  <a:moveTo>
                      <a:pt x="6" y="35"/>
                    </a:moveTo>
                    <a:cubicBezTo>
                      <a:pt x="6" y="29"/>
                      <a:pt x="6" y="29"/>
                      <a:pt x="6" y="29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6" y="35"/>
                      <a:pt x="6" y="35"/>
                      <a:pt x="6" y="35"/>
                    </a:cubicBezTo>
                    <a:close/>
                    <a:moveTo>
                      <a:pt x="79" y="29"/>
                    </a:moveTo>
                    <a:cubicBezTo>
                      <a:pt x="74" y="29"/>
                      <a:pt x="74" y="29"/>
                      <a:pt x="74" y="29"/>
                    </a:cubicBezTo>
                    <a:cubicBezTo>
                      <a:pt x="74" y="35"/>
                      <a:pt x="74" y="35"/>
                      <a:pt x="74" y="35"/>
                    </a:cubicBezTo>
                    <a:cubicBezTo>
                      <a:pt x="79" y="35"/>
                      <a:pt x="79" y="35"/>
                      <a:pt x="79" y="35"/>
                    </a:cubicBezTo>
                    <a:cubicBezTo>
                      <a:pt x="79" y="29"/>
                      <a:pt x="79" y="29"/>
                      <a:pt x="79" y="29"/>
                    </a:cubicBezTo>
                    <a:close/>
                    <a:moveTo>
                      <a:pt x="73" y="29"/>
                    </a:moveTo>
                    <a:cubicBezTo>
                      <a:pt x="65" y="29"/>
                      <a:pt x="65" y="29"/>
                      <a:pt x="65" y="29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3" y="29"/>
                      <a:pt x="73" y="29"/>
                      <a:pt x="73" y="29"/>
                    </a:cubicBezTo>
                    <a:close/>
                    <a:moveTo>
                      <a:pt x="64" y="29"/>
                    </a:moveTo>
                    <a:cubicBezTo>
                      <a:pt x="55" y="29"/>
                      <a:pt x="55" y="29"/>
                      <a:pt x="55" y="29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64" y="35"/>
                      <a:pt x="64" y="35"/>
                      <a:pt x="64" y="35"/>
                    </a:cubicBezTo>
                    <a:cubicBezTo>
                      <a:pt x="64" y="29"/>
                      <a:pt x="64" y="29"/>
                      <a:pt x="64" y="29"/>
                    </a:cubicBezTo>
                    <a:close/>
                    <a:moveTo>
                      <a:pt x="2" y="28"/>
                    </a:moveTo>
                    <a:cubicBezTo>
                      <a:pt x="5" y="28"/>
                      <a:pt x="5" y="28"/>
                      <a:pt x="5" y="28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8"/>
                      <a:pt x="2" y="28"/>
                      <a:pt x="2" y="28"/>
                    </a:cubicBezTo>
                    <a:close/>
                    <a:moveTo>
                      <a:pt x="6" y="28"/>
                    </a:move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8"/>
                      <a:pt x="6" y="28"/>
                      <a:pt x="6" y="28"/>
                    </a:cubicBezTo>
                    <a:close/>
                    <a:moveTo>
                      <a:pt x="13" y="28"/>
                    </a:move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8"/>
                      <a:pt x="13" y="28"/>
                      <a:pt x="13" y="28"/>
                    </a:cubicBezTo>
                    <a:close/>
                    <a:moveTo>
                      <a:pt x="20" y="28"/>
                    </a:move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8"/>
                      <a:pt x="20" y="28"/>
                      <a:pt x="20" y="28"/>
                    </a:cubicBezTo>
                    <a:close/>
                    <a:moveTo>
                      <a:pt x="31" y="28"/>
                    </a:moveTo>
                    <a:cubicBezTo>
                      <a:pt x="40" y="28"/>
                      <a:pt x="40" y="28"/>
                      <a:pt x="40" y="28"/>
                    </a:cubicBezTo>
                    <a:cubicBezTo>
                      <a:pt x="40" y="24"/>
                      <a:pt x="40" y="24"/>
                      <a:pt x="40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8"/>
                      <a:pt x="31" y="28"/>
                      <a:pt x="31" y="28"/>
                    </a:cubicBezTo>
                    <a:close/>
                    <a:moveTo>
                      <a:pt x="41" y="28"/>
                    </a:move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4"/>
                      <a:pt x="50" y="24"/>
                      <a:pt x="50" y="24"/>
                    </a:cubicBezTo>
                    <a:cubicBezTo>
                      <a:pt x="41" y="24"/>
                      <a:pt x="41" y="24"/>
                      <a:pt x="41" y="24"/>
                    </a:cubicBezTo>
                    <a:cubicBezTo>
                      <a:pt x="41" y="28"/>
                      <a:pt x="41" y="28"/>
                      <a:pt x="41" y="28"/>
                    </a:cubicBezTo>
                    <a:close/>
                    <a:moveTo>
                      <a:pt x="51" y="28"/>
                    </a:moveTo>
                    <a:cubicBezTo>
                      <a:pt x="61" y="28"/>
                      <a:pt x="61" y="28"/>
                      <a:pt x="61" y="28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1" y="28"/>
                      <a:pt x="51" y="28"/>
                      <a:pt x="51" y="28"/>
                    </a:cubicBezTo>
                    <a:close/>
                    <a:moveTo>
                      <a:pt x="63" y="28"/>
                    </a:moveTo>
                    <a:cubicBezTo>
                      <a:pt x="67" y="28"/>
                      <a:pt x="67" y="28"/>
                      <a:pt x="67" y="28"/>
                    </a:cubicBezTo>
                    <a:cubicBezTo>
                      <a:pt x="67" y="24"/>
                      <a:pt x="67" y="24"/>
                      <a:pt x="67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8"/>
                      <a:pt x="63" y="28"/>
                      <a:pt x="63" y="28"/>
                    </a:cubicBezTo>
                    <a:close/>
                    <a:moveTo>
                      <a:pt x="69" y="28"/>
                    </a:move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4"/>
                      <a:pt x="74" y="24"/>
                      <a:pt x="74" y="24"/>
                    </a:cubicBezTo>
                    <a:cubicBezTo>
                      <a:pt x="69" y="24"/>
                      <a:pt x="69" y="24"/>
                      <a:pt x="69" y="24"/>
                    </a:cubicBezTo>
                    <a:cubicBezTo>
                      <a:pt x="69" y="28"/>
                      <a:pt x="69" y="28"/>
                      <a:pt x="69" y="28"/>
                    </a:cubicBezTo>
                    <a:close/>
                    <a:moveTo>
                      <a:pt x="76" y="28"/>
                    </a:moveTo>
                    <a:cubicBezTo>
                      <a:pt x="79" y="28"/>
                      <a:pt x="79" y="28"/>
                      <a:pt x="79" y="28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8"/>
                      <a:pt x="76" y="28"/>
                      <a:pt x="76" y="28"/>
                    </a:cubicBezTo>
                    <a:close/>
                    <a:moveTo>
                      <a:pt x="79" y="36"/>
                    </a:move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59"/>
                      <a:pt x="69" y="59"/>
                      <a:pt x="69" y="59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1" y="60"/>
                      <a:pt x="11" y="60"/>
                      <a:pt x="11" y="60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6" y="12"/>
                      <a:pt x="66" y="12"/>
                      <a:pt x="66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2" y="18"/>
                      <a:pt x="72" y="18"/>
                      <a:pt x="72" y="18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5" y="12"/>
                      <a:pt x="75" y="12"/>
                      <a:pt x="75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4"/>
                      <a:pt x="81" y="14"/>
                      <a:pt x="81" y="14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6"/>
                      <a:pt x="81" y="36"/>
                      <a:pt x="81" y="36"/>
                    </a:cubicBezTo>
                    <a:cubicBezTo>
                      <a:pt x="79" y="36"/>
                      <a:pt x="79" y="36"/>
                      <a:pt x="79" y="36"/>
                    </a:cubicBezTo>
                    <a:close/>
                    <a:moveTo>
                      <a:pt x="68" y="36"/>
                    </a:move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68" y="39"/>
                      <a:pt x="68" y="39"/>
                      <a:pt x="68" y="39"/>
                    </a:cubicBezTo>
                    <a:cubicBezTo>
                      <a:pt x="68" y="36"/>
                      <a:pt x="68" y="36"/>
                      <a:pt x="68" y="36"/>
                    </a:cubicBezTo>
                    <a:close/>
                    <a:moveTo>
                      <a:pt x="23" y="14"/>
                    </a:moveTo>
                    <a:cubicBezTo>
                      <a:pt x="20" y="14"/>
                      <a:pt x="20" y="14"/>
                      <a:pt x="20" y="14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4"/>
                      <a:pt x="23" y="14"/>
                      <a:pt x="23" y="14"/>
                    </a:cubicBezTo>
                    <a:close/>
                    <a:moveTo>
                      <a:pt x="26" y="22"/>
                    </a:moveTo>
                    <a:cubicBezTo>
                      <a:pt x="26" y="18"/>
                      <a:pt x="26" y="18"/>
                      <a:pt x="26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26" y="22"/>
                      <a:pt x="26" y="22"/>
                      <a:pt x="26" y="22"/>
                    </a:cubicBezTo>
                    <a:close/>
                    <a:moveTo>
                      <a:pt x="36" y="22"/>
                    </a:moveTo>
                    <a:cubicBezTo>
                      <a:pt x="36" y="18"/>
                      <a:pt x="36" y="18"/>
                      <a:pt x="36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5" y="18"/>
                      <a:pt x="45" y="18"/>
                      <a:pt x="45" y="18"/>
                    </a:cubicBezTo>
                    <a:cubicBezTo>
                      <a:pt x="45" y="22"/>
                      <a:pt x="45" y="22"/>
                      <a:pt x="45" y="22"/>
                    </a:cubicBezTo>
                    <a:cubicBezTo>
                      <a:pt x="36" y="22"/>
                      <a:pt x="36" y="22"/>
                      <a:pt x="36" y="22"/>
                    </a:cubicBezTo>
                    <a:close/>
                    <a:moveTo>
                      <a:pt x="46" y="22"/>
                    </a:moveTo>
                    <a:cubicBezTo>
                      <a:pt x="46" y="18"/>
                      <a:pt x="46" y="18"/>
                      <a:pt x="46" y="18"/>
                    </a:cubicBezTo>
                    <a:cubicBezTo>
                      <a:pt x="49" y="18"/>
                      <a:pt x="49" y="18"/>
                      <a:pt x="49" y="18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46" y="22"/>
                      <a:pt x="46" y="22"/>
                      <a:pt x="46" y="22"/>
                    </a:cubicBezTo>
                    <a:close/>
                    <a:moveTo>
                      <a:pt x="57" y="59"/>
                    </a:move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3"/>
                      <a:pt x="64" y="53"/>
                      <a:pt x="64" y="53"/>
                    </a:cubicBezTo>
                    <a:cubicBezTo>
                      <a:pt x="57" y="53"/>
                      <a:pt x="57" y="53"/>
                      <a:pt x="57" y="53"/>
                    </a:cubicBezTo>
                    <a:cubicBezTo>
                      <a:pt x="57" y="59"/>
                      <a:pt x="57" y="59"/>
                      <a:pt x="57" y="59"/>
                    </a:cubicBezTo>
                    <a:close/>
                    <a:moveTo>
                      <a:pt x="65" y="59"/>
                    </a:moveTo>
                    <a:cubicBezTo>
                      <a:pt x="68" y="59"/>
                      <a:pt x="68" y="59"/>
                      <a:pt x="68" y="59"/>
                    </a:cubicBezTo>
                    <a:cubicBezTo>
                      <a:pt x="68" y="53"/>
                      <a:pt x="68" y="53"/>
                      <a:pt x="68" y="53"/>
                    </a:cubicBezTo>
                    <a:cubicBezTo>
                      <a:pt x="65" y="53"/>
                      <a:pt x="65" y="53"/>
                      <a:pt x="65" y="53"/>
                    </a:cubicBezTo>
                    <a:cubicBezTo>
                      <a:pt x="65" y="59"/>
                      <a:pt x="65" y="59"/>
                      <a:pt x="65" y="59"/>
                    </a:cubicBezTo>
                    <a:close/>
                    <a:moveTo>
                      <a:pt x="57" y="1"/>
                    </a:moveTo>
                    <a:cubicBezTo>
                      <a:pt x="57" y="9"/>
                      <a:pt x="57" y="9"/>
                      <a:pt x="57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7" y="1"/>
                      <a:pt x="57" y="1"/>
                      <a:pt x="57" y="1"/>
                    </a:cubicBezTo>
                    <a:close/>
                    <a:moveTo>
                      <a:pt x="24" y="16"/>
                    </a:moveTo>
                    <a:cubicBezTo>
                      <a:pt x="24" y="10"/>
                      <a:pt x="24" y="10"/>
                      <a:pt x="24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24" y="16"/>
                      <a:pt x="24" y="16"/>
                      <a:pt x="24" y="16"/>
                    </a:cubicBezTo>
                    <a:close/>
                    <a:moveTo>
                      <a:pt x="32" y="16"/>
                    </a:moveTo>
                    <a:cubicBezTo>
                      <a:pt x="32" y="10"/>
                      <a:pt x="32" y="10"/>
                      <a:pt x="32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32" y="16"/>
                      <a:pt x="32" y="16"/>
                      <a:pt x="32" y="16"/>
                    </a:cubicBezTo>
                    <a:close/>
                    <a:moveTo>
                      <a:pt x="41" y="16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1" y="16"/>
                      <a:pt x="41" y="16"/>
                      <a:pt x="41" y="16"/>
                    </a:cubicBezTo>
                    <a:close/>
                    <a:moveTo>
                      <a:pt x="51" y="16"/>
                    </a:moveTo>
                    <a:cubicBezTo>
                      <a:pt x="51" y="10"/>
                      <a:pt x="51" y="10"/>
                      <a:pt x="51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1" y="16"/>
                      <a:pt x="51" y="16"/>
                      <a:pt x="51" y="16"/>
                    </a:cubicBezTo>
                    <a:close/>
                    <a:moveTo>
                      <a:pt x="68" y="52"/>
                    </a:moveTo>
                    <a:cubicBezTo>
                      <a:pt x="68" y="46"/>
                      <a:pt x="68" y="46"/>
                      <a:pt x="68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8" y="52"/>
                      <a:pt x="68" y="52"/>
                      <a:pt x="68" y="52"/>
                    </a:cubicBezTo>
                    <a:close/>
                    <a:moveTo>
                      <a:pt x="68" y="45"/>
                    </a:moveTo>
                    <a:cubicBezTo>
                      <a:pt x="68" y="41"/>
                      <a:pt x="68" y="41"/>
                      <a:pt x="68" y="41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5"/>
                      <a:pt x="65" y="45"/>
                      <a:pt x="65" y="45"/>
                    </a:cubicBezTo>
                    <a:cubicBezTo>
                      <a:pt x="68" y="45"/>
                      <a:pt x="68" y="45"/>
                      <a:pt x="68" y="45"/>
                    </a:cubicBezTo>
                    <a:close/>
                    <a:moveTo>
                      <a:pt x="61" y="46"/>
                    </a:moveTo>
                    <a:cubicBezTo>
                      <a:pt x="61" y="52"/>
                      <a:pt x="61" y="52"/>
                      <a:pt x="61" y="52"/>
                    </a:cubicBezTo>
                    <a:cubicBezTo>
                      <a:pt x="57" y="52"/>
                      <a:pt x="57" y="52"/>
                      <a:pt x="57" y="52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61" y="46"/>
                      <a:pt x="61" y="46"/>
                      <a:pt x="61" y="46"/>
                    </a:cubicBezTo>
                    <a:close/>
                    <a:moveTo>
                      <a:pt x="64" y="41"/>
                    </a:moveTo>
                    <a:cubicBezTo>
                      <a:pt x="64" y="45"/>
                      <a:pt x="64" y="45"/>
                      <a:pt x="64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1"/>
                      <a:pt x="57" y="41"/>
                      <a:pt x="57" y="41"/>
                    </a:cubicBezTo>
                    <a:cubicBezTo>
                      <a:pt x="64" y="41"/>
                      <a:pt x="64" y="41"/>
                      <a:pt x="64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" name="Freeform 20"/>
              <p:cNvSpPr>
                <a:spLocks noEditPoints="1"/>
              </p:cNvSpPr>
              <p:nvPr/>
            </p:nvSpPr>
            <p:spPr bwMode="auto">
              <a:xfrm>
                <a:off x="4348163" y="1792288"/>
                <a:ext cx="441325" cy="260350"/>
              </a:xfrm>
              <a:custGeom>
                <a:avLst/>
                <a:gdLst>
                  <a:gd name="T0" fmla="*/ 97 w 278"/>
                  <a:gd name="T1" fmla="*/ 0 h 164"/>
                  <a:gd name="T2" fmla="*/ 0 w 278"/>
                  <a:gd name="T3" fmla="*/ 7 h 164"/>
                  <a:gd name="T4" fmla="*/ 0 w 278"/>
                  <a:gd name="T5" fmla="*/ 0 h 164"/>
                  <a:gd name="T6" fmla="*/ 278 w 278"/>
                  <a:gd name="T7" fmla="*/ 0 h 164"/>
                  <a:gd name="T8" fmla="*/ 180 w 278"/>
                  <a:gd name="T9" fmla="*/ 7 h 164"/>
                  <a:gd name="T10" fmla="*/ 180 w 278"/>
                  <a:gd name="T11" fmla="*/ 0 h 164"/>
                  <a:gd name="T12" fmla="*/ 45 w 278"/>
                  <a:gd name="T13" fmla="*/ 59 h 164"/>
                  <a:gd name="T14" fmla="*/ 2 w 278"/>
                  <a:gd name="T15" fmla="*/ 64 h 164"/>
                  <a:gd name="T16" fmla="*/ 2 w 278"/>
                  <a:gd name="T17" fmla="*/ 59 h 164"/>
                  <a:gd name="T18" fmla="*/ 275 w 278"/>
                  <a:gd name="T19" fmla="*/ 59 h 164"/>
                  <a:gd name="T20" fmla="*/ 232 w 278"/>
                  <a:gd name="T21" fmla="*/ 64 h 164"/>
                  <a:gd name="T22" fmla="*/ 232 w 278"/>
                  <a:gd name="T23" fmla="*/ 59 h 164"/>
                  <a:gd name="T24" fmla="*/ 69 w 278"/>
                  <a:gd name="T25" fmla="*/ 102 h 164"/>
                  <a:gd name="T26" fmla="*/ 7 w 278"/>
                  <a:gd name="T27" fmla="*/ 109 h 164"/>
                  <a:gd name="T28" fmla="*/ 7 w 278"/>
                  <a:gd name="T29" fmla="*/ 102 h 164"/>
                  <a:gd name="T30" fmla="*/ 164 w 278"/>
                  <a:gd name="T31" fmla="*/ 102 h 164"/>
                  <a:gd name="T32" fmla="*/ 114 w 278"/>
                  <a:gd name="T33" fmla="*/ 109 h 164"/>
                  <a:gd name="T34" fmla="*/ 114 w 278"/>
                  <a:gd name="T35" fmla="*/ 102 h 164"/>
                  <a:gd name="T36" fmla="*/ 270 w 278"/>
                  <a:gd name="T37" fmla="*/ 102 h 164"/>
                  <a:gd name="T38" fmla="*/ 206 w 278"/>
                  <a:gd name="T39" fmla="*/ 109 h 164"/>
                  <a:gd name="T40" fmla="*/ 206 w 278"/>
                  <a:gd name="T41" fmla="*/ 102 h 164"/>
                  <a:gd name="T42" fmla="*/ 81 w 278"/>
                  <a:gd name="T43" fmla="*/ 159 h 164"/>
                  <a:gd name="T44" fmla="*/ 111 w 278"/>
                  <a:gd name="T45" fmla="*/ 133 h 164"/>
                  <a:gd name="T46" fmla="*/ 114 w 278"/>
                  <a:gd name="T47" fmla="*/ 133 h 164"/>
                  <a:gd name="T48" fmla="*/ 185 w 278"/>
                  <a:gd name="T49" fmla="*/ 159 h 164"/>
                  <a:gd name="T50" fmla="*/ 164 w 278"/>
                  <a:gd name="T51" fmla="*/ 131 h 164"/>
                  <a:gd name="T52" fmla="*/ 164 w 278"/>
                  <a:gd name="T53" fmla="*/ 133 h 164"/>
                  <a:gd name="T54" fmla="*/ 166 w 278"/>
                  <a:gd name="T55" fmla="*/ 133 h 164"/>
                  <a:gd name="T56" fmla="*/ 194 w 278"/>
                  <a:gd name="T57" fmla="*/ 159 h 164"/>
                  <a:gd name="T58" fmla="*/ 261 w 278"/>
                  <a:gd name="T59" fmla="*/ 164 h 164"/>
                  <a:gd name="T60" fmla="*/ 16 w 278"/>
                  <a:gd name="T61" fmla="*/ 159 h 164"/>
                  <a:gd name="T62" fmla="*/ 114 w 278"/>
                  <a:gd name="T63" fmla="*/ 131 h 164"/>
                  <a:gd name="T64" fmla="*/ 114 w 278"/>
                  <a:gd name="T65" fmla="*/ 133 h 164"/>
                  <a:gd name="T66" fmla="*/ 114 w 278"/>
                  <a:gd name="T67" fmla="*/ 131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8" h="164">
                    <a:moveTo>
                      <a:pt x="0" y="0"/>
                    </a:moveTo>
                    <a:lnTo>
                      <a:pt x="97" y="0"/>
                    </a:lnTo>
                    <a:lnTo>
                      <a:pt x="97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180" y="0"/>
                    </a:moveTo>
                    <a:lnTo>
                      <a:pt x="278" y="0"/>
                    </a:lnTo>
                    <a:lnTo>
                      <a:pt x="278" y="7"/>
                    </a:lnTo>
                    <a:lnTo>
                      <a:pt x="180" y="7"/>
                    </a:lnTo>
                    <a:lnTo>
                      <a:pt x="180" y="0"/>
                    </a:lnTo>
                    <a:lnTo>
                      <a:pt x="180" y="0"/>
                    </a:lnTo>
                    <a:close/>
                    <a:moveTo>
                      <a:pt x="2" y="59"/>
                    </a:moveTo>
                    <a:lnTo>
                      <a:pt x="45" y="59"/>
                    </a:lnTo>
                    <a:lnTo>
                      <a:pt x="45" y="64"/>
                    </a:lnTo>
                    <a:lnTo>
                      <a:pt x="2" y="64"/>
                    </a:lnTo>
                    <a:lnTo>
                      <a:pt x="2" y="59"/>
                    </a:lnTo>
                    <a:lnTo>
                      <a:pt x="2" y="59"/>
                    </a:lnTo>
                    <a:close/>
                    <a:moveTo>
                      <a:pt x="232" y="59"/>
                    </a:moveTo>
                    <a:lnTo>
                      <a:pt x="275" y="59"/>
                    </a:lnTo>
                    <a:lnTo>
                      <a:pt x="275" y="64"/>
                    </a:lnTo>
                    <a:lnTo>
                      <a:pt x="232" y="64"/>
                    </a:lnTo>
                    <a:lnTo>
                      <a:pt x="232" y="59"/>
                    </a:lnTo>
                    <a:lnTo>
                      <a:pt x="232" y="59"/>
                    </a:lnTo>
                    <a:close/>
                    <a:moveTo>
                      <a:pt x="7" y="102"/>
                    </a:moveTo>
                    <a:lnTo>
                      <a:pt x="69" y="102"/>
                    </a:lnTo>
                    <a:lnTo>
                      <a:pt x="69" y="109"/>
                    </a:lnTo>
                    <a:lnTo>
                      <a:pt x="7" y="109"/>
                    </a:lnTo>
                    <a:lnTo>
                      <a:pt x="7" y="102"/>
                    </a:lnTo>
                    <a:lnTo>
                      <a:pt x="7" y="102"/>
                    </a:lnTo>
                    <a:close/>
                    <a:moveTo>
                      <a:pt x="114" y="102"/>
                    </a:moveTo>
                    <a:lnTo>
                      <a:pt x="164" y="102"/>
                    </a:lnTo>
                    <a:lnTo>
                      <a:pt x="164" y="109"/>
                    </a:lnTo>
                    <a:lnTo>
                      <a:pt x="114" y="109"/>
                    </a:lnTo>
                    <a:lnTo>
                      <a:pt x="114" y="102"/>
                    </a:lnTo>
                    <a:lnTo>
                      <a:pt x="114" y="102"/>
                    </a:lnTo>
                    <a:close/>
                    <a:moveTo>
                      <a:pt x="206" y="102"/>
                    </a:moveTo>
                    <a:lnTo>
                      <a:pt x="270" y="102"/>
                    </a:lnTo>
                    <a:lnTo>
                      <a:pt x="270" y="109"/>
                    </a:lnTo>
                    <a:lnTo>
                      <a:pt x="206" y="109"/>
                    </a:lnTo>
                    <a:lnTo>
                      <a:pt x="206" y="102"/>
                    </a:lnTo>
                    <a:lnTo>
                      <a:pt x="206" y="102"/>
                    </a:lnTo>
                    <a:close/>
                    <a:moveTo>
                      <a:pt x="16" y="159"/>
                    </a:moveTo>
                    <a:lnTo>
                      <a:pt x="81" y="159"/>
                    </a:lnTo>
                    <a:lnTo>
                      <a:pt x="107" y="133"/>
                    </a:lnTo>
                    <a:lnTo>
                      <a:pt x="111" y="133"/>
                    </a:lnTo>
                    <a:lnTo>
                      <a:pt x="111" y="133"/>
                    </a:lnTo>
                    <a:lnTo>
                      <a:pt x="114" y="133"/>
                    </a:lnTo>
                    <a:lnTo>
                      <a:pt x="88" y="159"/>
                    </a:lnTo>
                    <a:lnTo>
                      <a:pt x="185" y="159"/>
                    </a:lnTo>
                    <a:lnTo>
                      <a:pt x="159" y="131"/>
                    </a:lnTo>
                    <a:lnTo>
                      <a:pt x="164" y="131"/>
                    </a:lnTo>
                    <a:lnTo>
                      <a:pt x="164" y="133"/>
                    </a:lnTo>
                    <a:lnTo>
                      <a:pt x="164" y="133"/>
                    </a:lnTo>
                    <a:lnTo>
                      <a:pt x="166" y="133"/>
                    </a:lnTo>
                    <a:lnTo>
                      <a:pt x="166" y="133"/>
                    </a:lnTo>
                    <a:lnTo>
                      <a:pt x="168" y="133"/>
                    </a:lnTo>
                    <a:lnTo>
                      <a:pt x="194" y="159"/>
                    </a:lnTo>
                    <a:lnTo>
                      <a:pt x="261" y="159"/>
                    </a:lnTo>
                    <a:lnTo>
                      <a:pt x="261" y="164"/>
                    </a:lnTo>
                    <a:lnTo>
                      <a:pt x="16" y="164"/>
                    </a:lnTo>
                    <a:lnTo>
                      <a:pt x="16" y="159"/>
                    </a:lnTo>
                    <a:lnTo>
                      <a:pt x="16" y="159"/>
                    </a:lnTo>
                    <a:close/>
                    <a:moveTo>
                      <a:pt x="114" y="131"/>
                    </a:moveTo>
                    <a:lnTo>
                      <a:pt x="116" y="131"/>
                    </a:lnTo>
                    <a:lnTo>
                      <a:pt x="114" y="133"/>
                    </a:lnTo>
                    <a:lnTo>
                      <a:pt x="114" y="131"/>
                    </a:lnTo>
                    <a:lnTo>
                      <a:pt x="114" y="1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" name="Freeform 21"/>
              <p:cNvSpPr>
                <a:spLocks noEditPoints="1"/>
              </p:cNvSpPr>
              <p:nvPr/>
            </p:nvSpPr>
            <p:spPr bwMode="auto">
              <a:xfrm>
                <a:off x="4295776" y="1660525"/>
                <a:ext cx="546100" cy="508000"/>
              </a:xfrm>
              <a:custGeom>
                <a:avLst/>
                <a:gdLst>
                  <a:gd name="T0" fmla="*/ 31 w 145"/>
                  <a:gd name="T1" fmla="*/ 0 h 135"/>
                  <a:gd name="T2" fmla="*/ 0 w 145"/>
                  <a:gd name="T3" fmla="*/ 27 h 135"/>
                  <a:gd name="T4" fmla="*/ 14 w 145"/>
                  <a:gd name="T5" fmla="*/ 45 h 135"/>
                  <a:gd name="T6" fmla="*/ 14 w 145"/>
                  <a:gd name="T7" fmla="*/ 63 h 135"/>
                  <a:gd name="T8" fmla="*/ 33 w 145"/>
                  <a:gd name="T9" fmla="*/ 116 h 135"/>
                  <a:gd name="T10" fmla="*/ 61 w 145"/>
                  <a:gd name="T11" fmla="*/ 125 h 135"/>
                  <a:gd name="T12" fmla="*/ 73 w 145"/>
                  <a:gd name="T13" fmla="*/ 135 h 135"/>
                  <a:gd name="T14" fmla="*/ 83 w 145"/>
                  <a:gd name="T15" fmla="*/ 126 h 135"/>
                  <a:gd name="T16" fmla="*/ 112 w 145"/>
                  <a:gd name="T17" fmla="*/ 116 h 135"/>
                  <a:gd name="T18" fmla="*/ 131 w 145"/>
                  <a:gd name="T19" fmla="*/ 63 h 135"/>
                  <a:gd name="T20" fmla="*/ 131 w 145"/>
                  <a:gd name="T21" fmla="*/ 46 h 135"/>
                  <a:gd name="T22" fmla="*/ 145 w 145"/>
                  <a:gd name="T23" fmla="*/ 27 h 135"/>
                  <a:gd name="T24" fmla="*/ 115 w 145"/>
                  <a:gd name="T25" fmla="*/ 0 h 135"/>
                  <a:gd name="T26" fmla="*/ 73 w 145"/>
                  <a:gd name="T27" fmla="*/ 14 h 135"/>
                  <a:gd name="T28" fmla="*/ 31 w 145"/>
                  <a:gd name="T29" fmla="*/ 0 h 135"/>
                  <a:gd name="T30" fmla="*/ 31 w 145"/>
                  <a:gd name="T31" fmla="*/ 4 h 135"/>
                  <a:gd name="T32" fmla="*/ 6 w 145"/>
                  <a:gd name="T33" fmla="*/ 26 h 135"/>
                  <a:gd name="T34" fmla="*/ 16 w 145"/>
                  <a:gd name="T35" fmla="*/ 38 h 135"/>
                  <a:gd name="T36" fmla="*/ 17 w 145"/>
                  <a:gd name="T37" fmla="*/ 51 h 135"/>
                  <a:gd name="T38" fmla="*/ 17 w 145"/>
                  <a:gd name="T39" fmla="*/ 64 h 135"/>
                  <a:gd name="T40" fmla="*/ 34 w 145"/>
                  <a:gd name="T41" fmla="*/ 113 h 135"/>
                  <a:gd name="T42" fmla="*/ 60 w 145"/>
                  <a:gd name="T43" fmla="*/ 122 h 135"/>
                  <a:gd name="T44" fmla="*/ 73 w 145"/>
                  <a:gd name="T45" fmla="*/ 130 h 135"/>
                  <a:gd name="T46" fmla="*/ 83 w 145"/>
                  <a:gd name="T47" fmla="*/ 123 h 135"/>
                  <a:gd name="T48" fmla="*/ 111 w 145"/>
                  <a:gd name="T49" fmla="*/ 113 h 135"/>
                  <a:gd name="T50" fmla="*/ 128 w 145"/>
                  <a:gd name="T51" fmla="*/ 63 h 135"/>
                  <a:gd name="T52" fmla="*/ 128 w 145"/>
                  <a:gd name="T53" fmla="*/ 52 h 135"/>
                  <a:gd name="T54" fmla="*/ 129 w 145"/>
                  <a:gd name="T55" fmla="*/ 38 h 135"/>
                  <a:gd name="T56" fmla="*/ 139 w 145"/>
                  <a:gd name="T57" fmla="*/ 26 h 135"/>
                  <a:gd name="T58" fmla="*/ 114 w 145"/>
                  <a:gd name="T59" fmla="*/ 4 h 135"/>
                  <a:gd name="T60" fmla="*/ 73 w 145"/>
                  <a:gd name="T61" fmla="*/ 16 h 135"/>
                  <a:gd name="T62" fmla="*/ 31 w 145"/>
                  <a:gd name="T63" fmla="*/ 4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5">
                    <a:moveTo>
                      <a:pt x="31" y="0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9" y="28"/>
                      <a:pt x="14" y="37"/>
                      <a:pt x="14" y="45"/>
                    </a:cubicBezTo>
                    <a:cubicBezTo>
                      <a:pt x="14" y="63"/>
                      <a:pt x="14" y="63"/>
                      <a:pt x="14" y="63"/>
                    </a:cubicBezTo>
                    <a:cubicBezTo>
                      <a:pt x="14" y="80"/>
                      <a:pt x="15" y="109"/>
                      <a:pt x="33" y="116"/>
                    </a:cubicBezTo>
                    <a:cubicBezTo>
                      <a:pt x="36" y="117"/>
                      <a:pt x="53" y="121"/>
                      <a:pt x="61" y="125"/>
                    </a:cubicBezTo>
                    <a:cubicBezTo>
                      <a:pt x="70" y="130"/>
                      <a:pt x="71" y="135"/>
                      <a:pt x="73" y="135"/>
                    </a:cubicBezTo>
                    <a:cubicBezTo>
                      <a:pt x="74" y="134"/>
                      <a:pt x="76" y="130"/>
                      <a:pt x="83" y="126"/>
                    </a:cubicBezTo>
                    <a:cubicBezTo>
                      <a:pt x="92" y="122"/>
                      <a:pt x="107" y="118"/>
                      <a:pt x="112" y="116"/>
                    </a:cubicBezTo>
                    <a:cubicBezTo>
                      <a:pt x="130" y="109"/>
                      <a:pt x="131" y="80"/>
                      <a:pt x="131" y="63"/>
                    </a:cubicBezTo>
                    <a:cubicBezTo>
                      <a:pt x="131" y="46"/>
                      <a:pt x="131" y="46"/>
                      <a:pt x="131" y="46"/>
                    </a:cubicBezTo>
                    <a:cubicBezTo>
                      <a:pt x="131" y="38"/>
                      <a:pt x="136" y="28"/>
                      <a:pt x="145" y="27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100" y="9"/>
                      <a:pt x="90" y="13"/>
                      <a:pt x="73" y="14"/>
                    </a:cubicBezTo>
                    <a:cubicBezTo>
                      <a:pt x="55" y="14"/>
                      <a:pt x="45" y="10"/>
                      <a:pt x="31" y="0"/>
                    </a:cubicBezTo>
                    <a:close/>
                    <a:moveTo>
                      <a:pt x="31" y="4"/>
                    </a:moveTo>
                    <a:cubicBezTo>
                      <a:pt x="6" y="26"/>
                      <a:pt x="6" y="26"/>
                      <a:pt x="6" y="26"/>
                    </a:cubicBezTo>
                    <a:cubicBezTo>
                      <a:pt x="7" y="26"/>
                      <a:pt x="13" y="29"/>
                      <a:pt x="16" y="38"/>
                    </a:cubicBezTo>
                    <a:cubicBezTo>
                      <a:pt x="17" y="42"/>
                      <a:pt x="17" y="47"/>
                      <a:pt x="17" y="51"/>
                    </a:cubicBezTo>
                    <a:cubicBezTo>
                      <a:pt x="17" y="56"/>
                      <a:pt x="17" y="60"/>
                      <a:pt x="17" y="64"/>
                    </a:cubicBezTo>
                    <a:cubicBezTo>
                      <a:pt x="17" y="79"/>
                      <a:pt x="18" y="106"/>
                      <a:pt x="34" y="113"/>
                    </a:cubicBezTo>
                    <a:cubicBezTo>
                      <a:pt x="37" y="115"/>
                      <a:pt x="53" y="118"/>
                      <a:pt x="60" y="122"/>
                    </a:cubicBezTo>
                    <a:cubicBezTo>
                      <a:pt x="70" y="126"/>
                      <a:pt x="72" y="130"/>
                      <a:pt x="73" y="130"/>
                    </a:cubicBezTo>
                    <a:cubicBezTo>
                      <a:pt x="74" y="129"/>
                      <a:pt x="76" y="126"/>
                      <a:pt x="83" y="123"/>
                    </a:cubicBezTo>
                    <a:cubicBezTo>
                      <a:pt x="91" y="119"/>
                      <a:pt x="106" y="115"/>
                      <a:pt x="111" y="113"/>
                    </a:cubicBezTo>
                    <a:cubicBezTo>
                      <a:pt x="127" y="107"/>
                      <a:pt x="127" y="79"/>
                      <a:pt x="128" y="63"/>
                    </a:cubicBezTo>
                    <a:cubicBezTo>
                      <a:pt x="128" y="52"/>
                      <a:pt x="128" y="52"/>
                      <a:pt x="128" y="52"/>
                    </a:cubicBezTo>
                    <a:cubicBezTo>
                      <a:pt x="128" y="47"/>
                      <a:pt x="127" y="43"/>
                      <a:pt x="129" y="38"/>
                    </a:cubicBezTo>
                    <a:cubicBezTo>
                      <a:pt x="131" y="33"/>
                      <a:pt x="134" y="28"/>
                      <a:pt x="139" y="26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00" y="13"/>
                      <a:pt x="90" y="16"/>
                      <a:pt x="73" y="16"/>
                    </a:cubicBezTo>
                    <a:cubicBezTo>
                      <a:pt x="56" y="16"/>
                      <a:pt x="45" y="13"/>
                      <a:pt x="3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" name="Freeform 22"/>
              <p:cNvSpPr>
                <a:spLocks noEditPoints="1"/>
              </p:cNvSpPr>
              <p:nvPr/>
            </p:nvSpPr>
            <p:spPr bwMode="auto">
              <a:xfrm>
                <a:off x="4373563" y="1701800"/>
                <a:ext cx="388938" cy="430213"/>
              </a:xfrm>
              <a:custGeom>
                <a:avLst/>
                <a:gdLst>
                  <a:gd name="T0" fmla="*/ 226 w 245"/>
                  <a:gd name="T1" fmla="*/ 17 h 271"/>
                  <a:gd name="T2" fmla="*/ 233 w 245"/>
                  <a:gd name="T3" fmla="*/ 31 h 271"/>
                  <a:gd name="T4" fmla="*/ 219 w 245"/>
                  <a:gd name="T5" fmla="*/ 40 h 271"/>
                  <a:gd name="T6" fmla="*/ 207 w 245"/>
                  <a:gd name="T7" fmla="*/ 31 h 271"/>
                  <a:gd name="T8" fmla="*/ 212 w 245"/>
                  <a:gd name="T9" fmla="*/ 17 h 271"/>
                  <a:gd name="T10" fmla="*/ 219 w 245"/>
                  <a:gd name="T11" fmla="*/ 0 h 271"/>
                  <a:gd name="T12" fmla="*/ 131 w 245"/>
                  <a:gd name="T13" fmla="*/ 240 h 271"/>
                  <a:gd name="T14" fmla="*/ 136 w 245"/>
                  <a:gd name="T15" fmla="*/ 254 h 271"/>
                  <a:gd name="T16" fmla="*/ 121 w 245"/>
                  <a:gd name="T17" fmla="*/ 263 h 271"/>
                  <a:gd name="T18" fmla="*/ 110 w 245"/>
                  <a:gd name="T19" fmla="*/ 254 h 271"/>
                  <a:gd name="T20" fmla="*/ 114 w 245"/>
                  <a:gd name="T21" fmla="*/ 240 h 271"/>
                  <a:gd name="T22" fmla="*/ 121 w 245"/>
                  <a:gd name="T23" fmla="*/ 223 h 271"/>
                  <a:gd name="T24" fmla="*/ 126 w 245"/>
                  <a:gd name="T25" fmla="*/ 242 h 271"/>
                  <a:gd name="T26" fmla="*/ 129 w 245"/>
                  <a:gd name="T27" fmla="*/ 252 h 271"/>
                  <a:gd name="T28" fmla="*/ 121 w 245"/>
                  <a:gd name="T29" fmla="*/ 256 h 271"/>
                  <a:gd name="T30" fmla="*/ 114 w 245"/>
                  <a:gd name="T31" fmla="*/ 252 h 271"/>
                  <a:gd name="T32" fmla="*/ 117 w 245"/>
                  <a:gd name="T33" fmla="*/ 242 h 271"/>
                  <a:gd name="T34" fmla="*/ 121 w 245"/>
                  <a:gd name="T35" fmla="*/ 235 h 271"/>
                  <a:gd name="T36" fmla="*/ 34 w 245"/>
                  <a:gd name="T37" fmla="*/ 17 h 271"/>
                  <a:gd name="T38" fmla="*/ 38 w 245"/>
                  <a:gd name="T39" fmla="*/ 31 h 271"/>
                  <a:gd name="T40" fmla="*/ 27 w 245"/>
                  <a:gd name="T41" fmla="*/ 40 h 271"/>
                  <a:gd name="T42" fmla="*/ 15 w 245"/>
                  <a:gd name="T43" fmla="*/ 31 h 271"/>
                  <a:gd name="T44" fmla="*/ 19 w 245"/>
                  <a:gd name="T45" fmla="*/ 17 h 271"/>
                  <a:gd name="T46" fmla="*/ 27 w 245"/>
                  <a:gd name="T47" fmla="*/ 0 h 271"/>
                  <a:gd name="T48" fmla="*/ 31 w 245"/>
                  <a:gd name="T49" fmla="*/ 22 h 271"/>
                  <a:gd name="T50" fmla="*/ 34 w 245"/>
                  <a:gd name="T51" fmla="*/ 29 h 271"/>
                  <a:gd name="T52" fmla="*/ 27 w 245"/>
                  <a:gd name="T53" fmla="*/ 33 h 271"/>
                  <a:gd name="T54" fmla="*/ 19 w 245"/>
                  <a:gd name="T55" fmla="*/ 29 h 271"/>
                  <a:gd name="T56" fmla="*/ 22 w 245"/>
                  <a:gd name="T57" fmla="*/ 22 h 271"/>
                  <a:gd name="T58" fmla="*/ 27 w 245"/>
                  <a:gd name="T59" fmla="*/ 12 h 271"/>
                  <a:gd name="T60" fmla="*/ 224 w 245"/>
                  <a:gd name="T61" fmla="*/ 22 h 271"/>
                  <a:gd name="T62" fmla="*/ 226 w 245"/>
                  <a:gd name="T63" fmla="*/ 29 h 271"/>
                  <a:gd name="T64" fmla="*/ 219 w 245"/>
                  <a:gd name="T65" fmla="*/ 33 h 271"/>
                  <a:gd name="T66" fmla="*/ 212 w 245"/>
                  <a:gd name="T67" fmla="*/ 29 h 271"/>
                  <a:gd name="T68" fmla="*/ 214 w 245"/>
                  <a:gd name="T69" fmla="*/ 22 h 271"/>
                  <a:gd name="T70" fmla="*/ 219 w 245"/>
                  <a:gd name="T71" fmla="*/ 12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45" h="271">
                    <a:moveTo>
                      <a:pt x="219" y="0"/>
                    </a:moveTo>
                    <a:lnTo>
                      <a:pt x="226" y="17"/>
                    </a:lnTo>
                    <a:lnTo>
                      <a:pt x="245" y="19"/>
                    </a:lnTo>
                    <a:lnTo>
                      <a:pt x="233" y="31"/>
                    </a:lnTo>
                    <a:lnTo>
                      <a:pt x="235" y="48"/>
                    </a:lnTo>
                    <a:lnTo>
                      <a:pt x="219" y="40"/>
                    </a:lnTo>
                    <a:lnTo>
                      <a:pt x="205" y="48"/>
                    </a:lnTo>
                    <a:lnTo>
                      <a:pt x="207" y="31"/>
                    </a:lnTo>
                    <a:lnTo>
                      <a:pt x="193" y="19"/>
                    </a:lnTo>
                    <a:lnTo>
                      <a:pt x="212" y="17"/>
                    </a:lnTo>
                    <a:lnTo>
                      <a:pt x="219" y="0"/>
                    </a:lnTo>
                    <a:lnTo>
                      <a:pt x="219" y="0"/>
                    </a:lnTo>
                    <a:close/>
                    <a:moveTo>
                      <a:pt x="121" y="223"/>
                    </a:moveTo>
                    <a:lnTo>
                      <a:pt x="131" y="240"/>
                    </a:lnTo>
                    <a:lnTo>
                      <a:pt x="148" y="242"/>
                    </a:lnTo>
                    <a:lnTo>
                      <a:pt x="136" y="254"/>
                    </a:lnTo>
                    <a:lnTo>
                      <a:pt x="138" y="271"/>
                    </a:lnTo>
                    <a:lnTo>
                      <a:pt x="121" y="263"/>
                    </a:lnTo>
                    <a:lnTo>
                      <a:pt x="107" y="271"/>
                    </a:lnTo>
                    <a:lnTo>
                      <a:pt x="110" y="254"/>
                    </a:lnTo>
                    <a:lnTo>
                      <a:pt x="98" y="242"/>
                    </a:lnTo>
                    <a:lnTo>
                      <a:pt x="114" y="240"/>
                    </a:lnTo>
                    <a:lnTo>
                      <a:pt x="121" y="223"/>
                    </a:lnTo>
                    <a:lnTo>
                      <a:pt x="121" y="223"/>
                    </a:lnTo>
                    <a:close/>
                    <a:moveTo>
                      <a:pt x="121" y="235"/>
                    </a:moveTo>
                    <a:lnTo>
                      <a:pt x="126" y="242"/>
                    </a:lnTo>
                    <a:lnTo>
                      <a:pt x="136" y="244"/>
                    </a:lnTo>
                    <a:lnTo>
                      <a:pt x="129" y="252"/>
                    </a:lnTo>
                    <a:lnTo>
                      <a:pt x="131" y="261"/>
                    </a:lnTo>
                    <a:lnTo>
                      <a:pt x="121" y="256"/>
                    </a:lnTo>
                    <a:lnTo>
                      <a:pt x="112" y="261"/>
                    </a:lnTo>
                    <a:lnTo>
                      <a:pt x="114" y="252"/>
                    </a:lnTo>
                    <a:lnTo>
                      <a:pt x="107" y="244"/>
                    </a:lnTo>
                    <a:lnTo>
                      <a:pt x="117" y="242"/>
                    </a:lnTo>
                    <a:lnTo>
                      <a:pt x="121" y="235"/>
                    </a:lnTo>
                    <a:lnTo>
                      <a:pt x="121" y="235"/>
                    </a:lnTo>
                    <a:close/>
                    <a:moveTo>
                      <a:pt x="27" y="0"/>
                    </a:moveTo>
                    <a:lnTo>
                      <a:pt x="34" y="17"/>
                    </a:lnTo>
                    <a:lnTo>
                      <a:pt x="53" y="19"/>
                    </a:lnTo>
                    <a:lnTo>
                      <a:pt x="38" y="31"/>
                    </a:lnTo>
                    <a:lnTo>
                      <a:pt x="41" y="48"/>
                    </a:lnTo>
                    <a:lnTo>
                      <a:pt x="27" y="40"/>
                    </a:lnTo>
                    <a:lnTo>
                      <a:pt x="10" y="48"/>
                    </a:lnTo>
                    <a:lnTo>
                      <a:pt x="15" y="31"/>
                    </a:lnTo>
                    <a:lnTo>
                      <a:pt x="0" y="19"/>
                    </a:lnTo>
                    <a:lnTo>
                      <a:pt x="19" y="17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  <a:moveTo>
                      <a:pt x="27" y="12"/>
                    </a:moveTo>
                    <a:lnTo>
                      <a:pt x="31" y="22"/>
                    </a:lnTo>
                    <a:lnTo>
                      <a:pt x="41" y="22"/>
                    </a:lnTo>
                    <a:lnTo>
                      <a:pt x="34" y="29"/>
                    </a:lnTo>
                    <a:lnTo>
                      <a:pt x="36" y="38"/>
                    </a:lnTo>
                    <a:lnTo>
                      <a:pt x="27" y="33"/>
                    </a:lnTo>
                    <a:lnTo>
                      <a:pt x="17" y="38"/>
                    </a:lnTo>
                    <a:lnTo>
                      <a:pt x="19" y="29"/>
                    </a:lnTo>
                    <a:lnTo>
                      <a:pt x="12" y="22"/>
                    </a:lnTo>
                    <a:lnTo>
                      <a:pt x="22" y="22"/>
                    </a:lnTo>
                    <a:lnTo>
                      <a:pt x="27" y="12"/>
                    </a:lnTo>
                    <a:lnTo>
                      <a:pt x="27" y="12"/>
                    </a:lnTo>
                    <a:close/>
                    <a:moveTo>
                      <a:pt x="219" y="12"/>
                    </a:moveTo>
                    <a:lnTo>
                      <a:pt x="224" y="22"/>
                    </a:lnTo>
                    <a:lnTo>
                      <a:pt x="233" y="22"/>
                    </a:lnTo>
                    <a:lnTo>
                      <a:pt x="226" y="29"/>
                    </a:lnTo>
                    <a:lnTo>
                      <a:pt x="228" y="38"/>
                    </a:lnTo>
                    <a:lnTo>
                      <a:pt x="219" y="33"/>
                    </a:lnTo>
                    <a:lnTo>
                      <a:pt x="209" y="38"/>
                    </a:lnTo>
                    <a:lnTo>
                      <a:pt x="212" y="29"/>
                    </a:lnTo>
                    <a:lnTo>
                      <a:pt x="205" y="22"/>
                    </a:lnTo>
                    <a:lnTo>
                      <a:pt x="214" y="22"/>
                    </a:lnTo>
                    <a:lnTo>
                      <a:pt x="219" y="12"/>
                    </a:lnTo>
                    <a:lnTo>
                      <a:pt x="21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" name="Freeform 23"/>
              <p:cNvSpPr>
                <a:spLocks noEditPoints="1"/>
              </p:cNvSpPr>
              <p:nvPr/>
            </p:nvSpPr>
            <p:spPr bwMode="auto">
              <a:xfrm>
                <a:off x="4392613" y="2220913"/>
                <a:ext cx="350838" cy="79375"/>
              </a:xfrm>
              <a:custGeom>
                <a:avLst/>
                <a:gdLst>
                  <a:gd name="T0" fmla="*/ 11 w 93"/>
                  <a:gd name="T1" fmla="*/ 4 h 21"/>
                  <a:gd name="T2" fmla="*/ 11 w 93"/>
                  <a:gd name="T3" fmla="*/ 4 h 21"/>
                  <a:gd name="T4" fmla="*/ 11 w 93"/>
                  <a:gd name="T5" fmla="*/ 2 h 21"/>
                  <a:gd name="T6" fmla="*/ 29 w 93"/>
                  <a:gd name="T7" fmla="*/ 3 h 21"/>
                  <a:gd name="T8" fmla="*/ 28 w 93"/>
                  <a:gd name="T9" fmla="*/ 8 h 21"/>
                  <a:gd name="T10" fmla="*/ 38 w 93"/>
                  <a:gd name="T11" fmla="*/ 7 h 21"/>
                  <a:gd name="T12" fmla="*/ 37 w 93"/>
                  <a:gd name="T13" fmla="*/ 5 h 21"/>
                  <a:gd name="T14" fmla="*/ 33 w 93"/>
                  <a:gd name="T15" fmla="*/ 4 h 21"/>
                  <a:gd name="T16" fmla="*/ 39 w 93"/>
                  <a:gd name="T17" fmla="*/ 1 h 21"/>
                  <a:gd name="T18" fmla="*/ 63 w 93"/>
                  <a:gd name="T19" fmla="*/ 3 h 21"/>
                  <a:gd name="T20" fmla="*/ 65 w 93"/>
                  <a:gd name="T21" fmla="*/ 8 h 21"/>
                  <a:gd name="T22" fmla="*/ 71 w 93"/>
                  <a:gd name="T23" fmla="*/ 10 h 21"/>
                  <a:gd name="T24" fmla="*/ 65 w 93"/>
                  <a:gd name="T25" fmla="*/ 2 h 21"/>
                  <a:gd name="T26" fmla="*/ 88 w 93"/>
                  <a:gd name="T27" fmla="*/ 12 h 21"/>
                  <a:gd name="T28" fmla="*/ 87 w 93"/>
                  <a:gd name="T29" fmla="*/ 11 h 21"/>
                  <a:gd name="T30" fmla="*/ 87 w 93"/>
                  <a:gd name="T31" fmla="*/ 5 h 21"/>
                  <a:gd name="T32" fmla="*/ 83 w 93"/>
                  <a:gd name="T33" fmla="*/ 18 h 21"/>
                  <a:gd name="T34" fmla="*/ 80 w 93"/>
                  <a:gd name="T35" fmla="*/ 11 h 21"/>
                  <a:gd name="T36" fmla="*/ 78 w 93"/>
                  <a:gd name="T37" fmla="*/ 11 h 21"/>
                  <a:gd name="T38" fmla="*/ 75 w 93"/>
                  <a:gd name="T39" fmla="*/ 19 h 21"/>
                  <a:gd name="T40" fmla="*/ 93 w 93"/>
                  <a:gd name="T41" fmla="*/ 20 h 21"/>
                  <a:gd name="T42" fmla="*/ 85 w 93"/>
                  <a:gd name="T43" fmla="*/ 12 h 21"/>
                  <a:gd name="T44" fmla="*/ 55 w 93"/>
                  <a:gd name="T45" fmla="*/ 2 h 21"/>
                  <a:gd name="T46" fmla="*/ 50 w 93"/>
                  <a:gd name="T47" fmla="*/ 7 h 21"/>
                  <a:gd name="T48" fmla="*/ 50 w 93"/>
                  <a:gd name="T49" fmla="*/ 15 h 21"/>
                  <a:gd name="T50" fmla="*/ 57 w 93"/>
                  <a:gd name="T51" fmla="*/ 10 h 21"/>
                  <a:gd name="T52" fmla="*/ 53 w 93"/>
                  <a:gd name="T53" fmla="*/ 14 h 21"/>
                  <a:gd name="T54" fmla="*/ 57 w 93"/>
                  <a:gd name="T55" fmla="*/ 14 h 21"/>
                  <a:gd name="T56" fmla="*/ 57 w 93"/>
                  <a:gd name="T57" fmla="*/ 9 h 21"/>
                  <a:gd name="T58" fmla="*/ 55 w 93"/>
                  <a:gd name="T59" fmla="*/ 7 h 21"/>
                  <a:gd name="T60" fmla="*/ 62 w 93"/>
                  <a:gd name="T61" fmla="*/ 11 h 21"/>
                  <a:gd name="T62" fmla="*/ 62 w 93"/>
                  <a:gd name="T63" fmla="*/ 11 h 21"/>
                  <a:gd name="T64" fmla="*/ 62 w 93"/>
                  <a:gd name="T65" fmla="*/ 14 h 21"/>
                  <a:gd name="T66" fmla="*/ 39 w 93"/>
                  <a:gd name="T67" fmla="*/ 11 h 21"/>
                  <a:gd name="T68" fmla="*/ 36 w 93"/>
                  <a:gd name="T69" fmla="*/ 10 h 21"/>
                  <a:gd name="T70" fmla="*/ 34 w 93"/>
                  <a:gd name="T71" fmla="*/ 12 h 21"/>
                  <a:gd name="T72" fmla="*/ 34 w 93"/>
                  <a:gd name="T73" fmla="*/ 13 h 21"/>
                  <a:gd name="T74" fmla="*/ 26 w 93"/>
                  <a:gd name="T75" fmla="*/ 17 h 21"/>
                  <a:gd name="T76" fmla="*/ 44 w 93"/>
                  <a:gd name="T77" fmla="*/ 15 h 21"/>
                  <a:gd name="T78" fmla="*/ 35 w 93"/>
                  <a:gd name="T79" fmla="*/ 12 h 21"/>
                  <a:gd name="T80" fmla="*/ 7 w 93"/>
                  <a:gd name="T81" fmla="*/ 6 h 21"/>
                  <a:gd name="T82" fmla="*/ 12 w 93"/>
                  <a:gd name="T83" fmla="*/ 8 h 21"/>
                  <a:gd name="T84" fmla="*/ 10 w 93"/>
                  <a:gd name="T85" fmla="*/ 8 h 21"/>
                  <a:gd name="T86" fmla="*/ 13 w 93"/>
                  <a:gd name="T87" fmla="*/ 5 h 21"/>
                  <a:gd name="T88" fmla="*/ 5 w 93"/>
                  <a:gd name="T89" fmla="*/ 7 h 21"/>
                  <a:gd name="T90" fmla="*/ 6 w 93"/>
                  <a:gd name="T91" fmla="*/ 9 h 21"/>
                  <a:gd name="T92" fmla="*/ 4 w 93"/>
                  <a:gd name="T93" fmla="*/ 11 h 21"/>
                  <a:gd name="T94" fmla="*/ 8 w 93"/>
                  <a:gd name="T95" fmla="*/ 11 h 21"/>
                  <a:gd name="T96" fmla="*/ 0 w 93"/>
                  <a:gd name="T97" fmla="*/ 16 h 21"/>
                  <a:gd name="T98" fmla="*/ 18 w 93"/>
                  <a:gd name="T99" fmla="*/ 14 h 21"/>
                  <a:gd name="T100" fmla="*/ 14 w 93"/>
                  <a:gd name="T101" fmla="*/ 13 h 21"/>
                  <a:gd name="T102" fmla="*/ 12 w 93"/>
                  <a:gd name="T103" fmla="*/ 11 h 21"/>
                  <a:gd name="T104" fmla="*/ 10 w 93"/>
                  <a:gd name="T105" fmla="*/ 14 h 21"/>
                  <a:gd name="T106" fmla="*/ 14 w 93"/>
                  <a:gd name="T107" fmla="*/ 10 h 21"/>
                  <a:gd name="T108" fmla="*/ 10 w 93"/>
                  <a:gd name="T109" fmla="*/ 9 h 21"/>
                  <a:gd name="T110" fmla="*/ 6 w 93"/>
                  <a:gd name="T111" fmla="*/ 14 h 21"/>
                  <a:gd name="T112" fmla="*/ 7 w 93"/>
                  <a:gd name="T113" fmla="*/ 17 h 21"/>
                  <a:gd name="T114" fmla="*/ 7 w 93"/>
                  <a:gd name="T115" fmla="*/ 21 h 21"/>
                  <a:gd name="T116" fmla="*/ 14 w 93"/>
                  <a:gd name="T117" fmla="*/ 20 h 21"/>
                  <a:gd name="T118" fmla="*/ 15 w 93"/>
                  <a:gd name="T119" fmla="*/ 16 h 21"/>
                  <a:gd name="T120" fmla="*/ 12 w 93"/>
                  <a:gd name="T121" fmla="*/ 17 h 21"/>
                  <a:gd name="T122" fmla="*/ 7 w 93"/>
                  <a:gd name="T123" fmla="*/ 1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3" h="21">
                    <a:moveTo>
                      <a:pt x="11" y="2"/>
                    </a:moveTo>
                    <a:cubicBezTo>
                      <a:pt x="11" y="2"/>
                      <a:pt x="11" y="2"/>
                      <a:pt x="11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10" y="4"/>
                      <a:pt x="10" y="5"/>
                      <a:pt x="10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5"/>
                      <a:pt x="11" y="5"/>
                      <a:pt x="11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3" y="4"/>
                      <a:pt x="13" y="3"/>
                    </a:cubicBezTo>
                    <a:cubicBezTo>
                      <a:pt x="13" y="3"/>
                      <a:pt x="14" y="3"/>
                      <a:pt x="13" y="3"/>
                    </a:cubicBezTo>
                    <a:cubicBezTo>
                      <a:pt x="13" y="2"/>
                      <a:pt x="12" y="2"/>
                      <a:pt x="11" y="2"/>
                    </a:cubicBezTo>
                    <a:close/>
                    <a:moveTo>
                      <a:pt x="38" y="1"/>
                    </a:moveTo>
                    <a:cubicBezTo>
                      <a:pt x="38" y="1"/>
                      <a:pt x="38" y="1"/>
                      <a:pt x="37" y="1"/>
                    </a:cubicBezTo>
                    <a:cubicBezTo>
                      <a:pt x="36" y="1"/>
                      <a:pt x="33" y="2"/>
                      <a:pt x="29" y="2"/>
                    </a:cubicBezTo>
                    <a:cubicBezTo>
                      <a:pt x="28" y="2"/>
                      <a:pt x="28" y="3"/>
                      <a:pt x="29" y="3"/>
                    </a:cubicBezTo>
                    <a:cubicBezTo>
                      <a:pt x="30" y="3"/>
                      <a:pt x="31" y="3"/>
                      <a:pt x="32" y="3"/>
                    </a:cubicBezTo>
                    <a:cubicBezTo>
                      <a:pt x="32" y="3"/>
                      <a:pt x="32" y="4"/>
                      <a:pt x="32" y="5"/>
                    </a:cubicBezTo>
                    <a:cubicBezTo>
                      <a:pt x="31" y="6"/>
                      <a:pt x="30" y="7"/>
                      <a:pt x="29" y="8"/>
                    </a:cubicBezTo>
                    <a:cubicBezTo>
                      <a:pt x="29" y="8"/>
                      <a:pt x="29" y="8"/>
                      <a:pt x="28" y="8"/>
                    </a:cubicBezTo>
                    <a:cubicBezTo>
                      <a:pt x="28" y="8"/>
                      <a:pt x="28" y="9"/>
                      <a:pt x="28" y="9"/>
                    </a:cubicBezTo>
                    <a:cubicBezTo>
                      <a:pt x="28" y="9"/>
                      <a:pt x="29" y="10"/>
                      <a:pt x="29" y="10"/>
                    </a:cubicBezTo>
                    <a:cubicBezTo>
                      <a:pt x="29" y="10"/>
                      <a:pt x="29" y="10"/>
                      <a:pt x="30" y="9"/>
                    </a:cubicBezTo>
                    <a:cubicBezTo>
                      <a:pt x="30" y="9"/>
                      <a:pt x="33" y="8"/>
                      <a:pt x="38" y="7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40" y="8"/>
                      <a:pt x="40" y="7"/>
                      <a:pt x="39" y="6"/>
                    </a:cubicBezTo>
                    <a:cubicBezTo>
                      <a:pt x="39" y="5"/>
                      <a:pt x="38" y="5"/>
                      <a:pt x="37" y="5"/>
                    </a:cubicBezTo>
                    <a:cubicBezTo>
                      <a:pt x="35" y="4"/>
                      <a:pt x="35" y="4"/>
                      <a:pt x="36" y="5"/>
                    </a:cubicBezTo>
                    <a:cubicBezTo>
                      <a:pt x="36" y="5"/>
                      <a:pt x="36" y="6"/>
                      <a:pt x="37" y="7"/>
                    </a:cubicBezTo>
                    <a:cubicBezTo>
                      <a:pt x="34" y="7"/>
                      <a:pt x="32" y="8"/>
                      <a:pt x="30" y="8"/>
                    </a:cubicBezTo>
                    <a:cubicBezTo>
                      <a:pt x="31" y="7"/>
                      <a:pt x="32" y="6"/>
                      <a:pt x="33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5" y="3"/>
                      <a:pt x="33" y="3"/>
                    </a:cubicBezTo>
                    <a:cubicBezTo>
                      <a:pt x="36" y="2"/>
                      <a:pt x="38" y="2"/>
                      <a:pt x="39" y="2"/>
                    </a:cubicBezTo>
                    <a:cubicBezTo>
                      <a:pt x="39" y="2"/>
                      <a:pt x="39" y="1"/>
                      <a:pt x="39" y="1"/>
                    </a:cubicBezTo>
                    <a:cubicBezTo>
                      <a:pt x="39" y="1"/>
                      <a:pt x="38" y="1"/>
                      <a:pt x="38" y="1"/>
                    </a:cubicBezTo>
                    <a:close/>
                    <a:moveTo>
                      <a:pt x="63" y="0"/>
                    </a:moveTo>
                    <a:cubicBezTo>
                      <a:pt x="63" y="0"/>
                      <a:pt x="63" y="1"/>
                      <a:pt x="63" y="1"/>
                    </a:cubicBezTo>
                    <a:cubicBezTo>
                      <a:pt x="63" y="1"/>
                      <a:pt x="63" y="2"/>
                      <a:pt x="63" y="3"/>
                    </a:cubicBezTo>
                    <a:cubicBezTo>
                      <a:pt x="62" y="7"/>
                      <a:pt x="61" y="9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61" y="10"/>
                      <a:pt x="62" y="8"/>
                      <a:pt x="63" y="5"/>
                    </a:cubicBezTo>
                    <a:cubicBezTo>
                      <a:pt x="64" y="5"/>
                      <a:pt x="64" y="6"/>
                      <a:pt x="65" y="8"/>
                    </a:cubicBezTo>
                    <a:cubicBezTo>
                      <a:pt x="66" y="9"/>
                      <a:pt x="66" y="9"/>
                      <a:pt x="66" y="10"/>
                    </a:cubicBezTo>
                    <a:cubicBezTo>
                      <a:pt x="66" y="10"/>
                      <a:pt x="67" y="11"/>
                      <a:pt x="69" y="11"/>
                    </a:cubicBezTo>
                    <a:cubicBezTo>
                      <a:pt x="69" y="11"/>
                      <a:pt x="69" y="11"/>
                      <a:pt x="70" y="11"/>
                    </a:cubicBezTo>
                    <a:cubicBezTo>
                      <a:pt x="70" y="11"/>
                      <a:pt x="71" y="11"/>
                      <a:pt x="71" y="10"/>
                    </a:cubicBezTo>
                    <a:cubicBezTo>
                      <a:pt x="71" y="10"/>
                      <a:pt x="71" y="10"/>
                      <a:pt x="71" y="10"/>
                    </a:cubicBezTo>
                    <a:cubicBezTo>
                      <a:pt x="68" y="8"/>
                      <a:pt x="66" y="7"/>
                      <a:pt x="65" y="5"/>
                    </a:cubicBezTo>
                    <a:cubicBezTo>
                      <a:pt x="64" y="5"/>
                      <a:pt x="64" y="4"/>
                      <a:pt x="64" y="4"/>
                    </a:cubicBezTo>
                    <a:cubicBezTo>
                      <a:pt x="64" y="3"/>
                      <a:pt x="64" y="2"/>
                      <a:pt x="65" y="2"/>
                    </a:cubicBezTo>
                    <a:cubicBezTo>
                      <a:pt x="65" y="2"/>
                      <a:pt x="65" y="2"/>
                      <a:pt x="65" y="1"/>
                    </a:cubicBezTo>
                    <a:cubicBezTo>
                      <a:pt x="64" y="1"/>
                      <a:pt x="64" y="1"/>
                      <a:pt x="63" y="0"/>
                    </a:cubicBezTo>
                    <a:close/>
                    <a:moveTo>
                      <a:pt x="85" y="12"/>
                    </a:moveTo>
                    <a:cubicBezTo>
                      <a:pt x="86" y="12"/>
                      <a:pt x="87" y="12"/>
                      <a:pt x="88" y="12"/>
                    </a:cubicBezTo>
                    <a:cubicBezTo>
                      <a:pt x="89" y="12"/>
                      <a:pt x="89" y="12"/>
                      <a:pt x="89" y="12"/>
                    </a:cubicBezTo>
                    <a:cubicBezTo>
                      <a:pt x="90" y="12"/>
                      <a:pt x="90" y="12"/>
                      <a:pt x="91" y="11"/>
                    </a:cubicBezTo>
                    <a:cubicBezTo>
                      <a:pt x="91" y="11"/>
                      <a:pt x="90" y="11"/>
                      <a:pt x="90" y="11"/>
                    </a:cubicBezTo>
                    <a:cubicBezTo>
                      <a:pt x="89" y="10"/>
                      <a:pt x="88" y="11"/>
                      <a:pt x="87" y="11"/>
                    </a:cubicBezTo>
                    <a:cubicBezTo>
                      <a:pt x="86" y="11"/>
                      <a:pt x="86" y="11"/>
                      <a:pt x="85" y="11"/>
                    </a:cubicBezTo>
                    <a:cubicBezTo>
                      <a:pt x="86" y="9"/>
                      <a:pt x="86" y="7"/>
                      <a:pt x="86" y="7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5"/>
                      <a:pt x="87" y="5"/>
                      <a:pt x="87" y="5"/>
                    </a:cubicBezTo>
                    <a:cubicBezTo>
                      <a:pt x="86" y="5"/>
                      <a:pt x="85" y="4"/>
                      <a:pt x="84" y="4"/>
                    </a:cubicBezTo>
                    <a:cubicBezTo>
                      <a:pt x="84" y="4"/>
                      <a:pt x="84" y="4"/>
                      <a:pt x="84" y="5"/>
                    </a:cubicBezTo>
                    <a:cubicBezTo>
                      <a:pt x="84" y="5"/>
                      <a:pt x="84" y="6"/>
                      <a:pt x="84" y="6"/>
                    </a:cubicBezTo>
                    <a:cubicBezTo>
                      <a:pt x="84" y="8"/>
                      <a:pt x="84" y="12"/>
                      <a:pt x="83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7"/>
                      <a:pt x="80" y="16"/>
                    </a:cubicBezTo>
                    <a:cubicBezTo>
                      <a:pt x="80" y="14"/>
                      <a:pt x="80" y="12"/>
                      <a:pt x="80" y="12"/>
                    </a:cubicBezTo>
                    <a:cubicBezTo>
                      <a:pt x="80" y="12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0"/>
                      <a:pt x="79" y="10"/>
                      <a:pt x="78" y="9"/>
                    </a:cubicBezTo>
                    <a:cubicBezTo>
                      <a:pt x="78" y="9"/>
                      <a:pt x="78" y="10"/>
                      <a:pt x="78" y="10"/>
                    </a:cubicBezTo>
                    <a:cubicBezTo>
                      <a:pt x="78" y="11"/>
                      <a:pt x="78" y="11"/>
                      <a:pt x="78" y="11"/>
                    </a:cubicBezTo>
                    <a:cubicBezTo>
                      <a:pt x="79" y="12"/>
                      <a:pt x="79" y="15"/>
                      <a:pt x="78" y="18"/>
                    </a:cubicBezTo>
                    <a:cubicBezTo>
                      <a:pt x="77" y="18"/>
                      <a:pt x="76" y="18"/>
                      <a:pt x="74" y="18"/>
                    </a:cubicBezTo>
                    <a:cubicBezTo>
                      <a:pt x="74" y="18"/>
                      <a:pt x="73" y="18"/>
                      <a:pt x="74" y="18"/>
                    </a:cubicBezTo>
                    <a:cubicBezTo>
                      <a:pt x="74" y="19"/>
                      <a:pt x="74" y="19"/>
                      <a:pt x="75" y="19"/>
                    </a:cubicBezTo>
                    <a:cubicBezTo>
                      <a:pt x="78" y="19"/>
                      <a:pt x="81" y="19"/>
                      <a:pt x="84" y="19"/>
                    </a:cubicBezTo>
                    <a:cubicBezTo>
                      <a:pt x="85" y="19"/>
                      <a:pt x="87" y="19"/>
                      <a:pt x="88" y="20"/>
                    </a:cubicBezTo>
                    <a:cubicBezTo>
                      <a:pt x="89" y="20"/>
                      <a:pt x="91" y="20"/>
                      <a:pt x="92" y="20"/>
                    </a:cubicBezTo>
                    <a:cubicBezTo>
                      <a:pt x="93" y="20"/>
                      <a:pt x="93" y="20"/>
                      <a:pt x="93" y="20"/>
                    </a:cubicBezTo>
                    <a:cubicBezTo>
                      <a:pt x="93" y="19"/>
                      <a:pt x="92" y="18"/>
                      <a:pt x="91" y="18"/>
                    </a:cubicBezTo>
                    <a:cubicBezTo>
                      <a:pt x="91" y="18"/>
                      <a:pt x="90" y="18"/>
                      <a:pt x="89" y="18"/>
                    </a:cubicBezTo>
                    <a:cubicBezTo>
                      <a:pt x="87" y="18"/>
                      <a:pt x="85" y="18"/>
                      <a:pt x="84" y="18"/>
                    </a:cubicBezTo>
                    <a:cubicBezTo>
                      <a:pt x="85" y="12"/>
                      <a:pt x="85" y="12"/>
                      <a:pt x="85" y="12"/>
                    </a:cubicBezTo>
                    <a:close/>
                    <a:moveTo>
                      <a:pt x="55" y="2"/>
                    </a:moveTo>
                    <a:cubicBezTo>
                      <a:pt x="56" y="3"/>
                      <a:pt x="57" y="4"/>
                      <a:pt x="58" y="4"/>
                    </a:cubicBezTo>
                    <a:cubicBezTo>
                      <a:pt x="59" y="3"/>
                      <a:pt x="59" y="3"/>
                      <a:pt x="58" y="2"/>
                    </a:cubicBezTo>
                    <a:cubicBezTo>
                      <a:pt x="56" y="1"/>
                      <a:pt x="55" y="1"/>
                      <a:pt x="55" y="2"/>
                    </a:cubicBezTo>
                    <a:close/>
                    <a:moveTo>
                      <a:pt x="59" y="5"/>
                    </a:moveTo>
                    <a:cubicBezTo>
                      <a:pt x="59" y="5"/>
                      <a:pt x="58" y="5"/>
                      <a:pt x="57" y="5"/>
                    </a:cubicBezTo>
                    <a:cubicBezTo>
                      <a:pt x="55" y="6"/>
                      <a:pt x="52" y="6"/>
                      <a:pt x="50" y="6"/>
                    </a:cubicBezTo>
                    <a:cubicBezTo>
                      <a:pt x="50" y="6"/>
                      <a:pt x="50" y="6"/>
                      <a:pt x="50" y="7"/>
                    </a:cubicBezTo>
                    <a:cubicBezTo>
                      <a:pt x="51" y="7"/>
                      <a:pt x="51" y="7"/>
                      <a:pt x="52" y="8"/>
                    </a:cubicBezTo>
                    <a:cubicBezTo>
                      <a:pt x="52" y="8"/>
                      <a:pt x="53" y="7"/>
                      <a:pt x="55" y="7"/>
                    </a:cubicBezTo>
                    <a:cubicBezTo>
                      <a:pt x="55" y="9"/>
                      <a:pt x="53" y="12"/>
                      <a:pt x="50" y="15"/>
                    </a:cubicBezTo>
                    <a:cubicBezTo>
                      <a:pt x="49" y="15"/>
                      <a:pt x="49" y="15"/>
                      <a:pt x="50" y="15"/>
                    </a:cubicBezTo>
                    <a:cubicBezTo>
                      <a:pt x="50" y="15"/>
                      <a:pt x="51" y="15"/>
                      <a:pt x="51" y="15"/>
                    </a:cubicBezTo>
                    <a:cubicBezTo>
                      <a:pt x="53" y="13"/>
                      <a:pt x="55" y="12"/>
                      <a:pt x="55" y="10"/>
                    </a:cubicBezTo>
                    <a:cubicBezTo>
                      <a:pt x="55" y="10"/>
                      <a:pt x="55" y="10"/>
                      <a:pt x="56" y="10"/>
                    </a:cubicBezTo>
                    <a:cubicBezTo>
                      <a:pt x="56" y="10"/>
                      <a:pt x="57" y="10"/>
                      <a:pt x="57" y="10"/>
                    </a:cubicBezTo>
                    <a:cubicBezTo>
                      <a:pt x="57" y="11"/>
                      <a:pt x="57" y="12"/>
                      <a:pt x="56" y="13"/>
                    </a:cubicBezTo>
                    <a:cubicBezTo>
                      <a:pt x="56" y="14"/>
                      <a:pt x="55" y="15"/>
                      <a:pt x="55" y="15"/>
                    </a:cubicBezTo>
                    <a:cubicBezTo>
                      <a:pt x="55" y="15"/>
                      <a:pt x="55" y="15"/>
                      <a:pt x="54" y="15"/>
                    </a:cubicBezTo>
                    <a:cubicBezTo>
                      <a:pt x="54" y="14"/>
                      <a:pt x="53" y="14"/>
                      <a:pt x="53" y="14"/>
                    </a:cubicBezTo>
                    <a:cubicBezTo>
                      <a:pt x="54" y="15"/>
                      <a:pt x="54" y="16"/>
                      <a:pt x="54" y="16"/>
                    </a:cubicBezTo>
                    <a:cubicBezTo>
                      <a:pt x="54" y="16"/>
                      <a:pt x="54" y="17"/>
                      <a:pt x="54" y="17"/>
                    </a:cubicBezTo>
                    <a:cubicBezTo>
                      <a:pt x="55" y="17"/>
                      <a:pt x="55" y="17"/>
                      <a:pt x="56" y="16"/>
                    </a:cubicBezTo>
                    <a:cubicBezTo>
                      <a:pt x="57" y="15"/>
                      <a:pt x="57" y="15"/>
                      <a:pt x="57" y="14"/>
                    </a:cubicBezTo>
                    <a:cubicBezTo>
                      <a:pt x="58" y="12"/>
                      <a:pt x="58" y="11"/>
                      <a:pt x="58" y="11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8" y="10"/>
                      <a:pt x="58" y="9"/>
                      <a:pt x="58" y="9"/>
                    </a:cubicBezTo>
                    <a:cubicBezTo>
                      <a:pt x="57" y="9"/>
                      <a:pt x="57" y="9"/>
                      <a:pt x="57" y="9"/>
                    </a:cubicBezTo>
                    <a:cubicBezTo>
                      <a:pt x="57" y="9"/>
                      <a:pt x="56" y="9"/>
                      <a:pt x="56" y="9"/>
                    </a:cubicBezTo>
                    <a:cubicBezTo>
                      <a:pt x="56" y="9"/>
                      <a:pt x="56" y="8"/>
                      <a:pt x="56" y="8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56" y="8"/>
                      <a:pt x="56" y="7"/>
                      <a:pt x="55" y="7"/>
                    </a:cubicBezTo>
                    <a:cubicBezTo>
                      <a:pt x="57" y="6"/>
                      <a:pt x="58" y="6"/>
                      <a:pt x="59" y="6"/>
                    </a:cubicBezTo>
                    <a:cubicBezTo>
                      <a:pt x="60" y="6"/>
                      <a:pt x="60" y="6"/>
                      <a:pt x="60" y="6"/>
                    </a:cubicBezTo>
                    <a:cubicBezTo>
                      <a:pt x="60" y="5"/>
                      <a:pt x="59" y="5"/>
                      <a:pt x="59" y="5"/>
                    </a:cubicBezTo>
                    <a:close/>
                    <a:moveTo>
                      <a:pt x="62" y="11"/>
                    </a:moveTo>
                    <a:cubicBezTo>
                      <a:pt x="62" y="11"/>
                      <a:pt x="62" y="11"/>
                      <a:pt x="62" y="11"/>
                    </a:cubicBezTo>
                    <a:cubicBezTo>
                      <a:pt x="63" y="12"/>
                      <a:pt x="64" y="13"/>
                      <a:pt x="64" y="13"/>
                    </a:cubicBezTo>
                    <a:cubicBezTo>
                      <a:pt x="65" y="13"/>
                      <a:pt x="65" y="12"/>
                      <a:pt x="64" y="11"/>
                    </a:cubicBezTo>
                    <a:cubicBezTo>
                      <a:pt x="63" y="11"/>
                      <a:pt x="62" y="10"/>
                      <a:pt x="62" y="11"/>
                    </a:cubicBezTo>
                    <a:close/>
                    <a:moveTo>
                      <a:pt x="61" y="15"/>
                    </a:moveTo>
                    <a:cubicBezTo>
                      <a:pt x="62" y="16"/>
                      <a:pt x="63" y="17"/>
                      <a:pt x="64" y="18"/>
                    </a:cubicBezTo>
                    <a:cubicBezTo>
                      <a:pt x="65" y="17"/>
                      <a:pt x="65" y="17"/>
                      <a:pt x="65" y="16"/>
                    </a:cubicBezTo>
                    <a:cubicBezTo>
                      <a:pt x="64" y="15"/>
                      <a:pt x="63" y="15"/>
                      <a:pt x="62" y="14"/>
                    </a:cubicBezTo>
                    <a:cubicBezTo>
                      <a:pt x="61" y="14"/>
                      <a:pt x="61" y="14"/>
                      <a:pt x="61" y="15"/>
                    </a:cubicBezTo>
                    <a:close/>
                    <a:moveTo>
                      <a:pt x="35" y="12"/>
                    </a:moveTo>
                    <a:cubicBezTo>
                      <a:pt x="36" y="12"/>
                      <a:pt x="37" y="12"/>
                      <a:pt x="38" y="12"/>
                    </a:cubicBezTo>
                    <a:cubicBezTo>
                      <a:pt x="39" y="12"/>
                      <a:pt x="39" y="12"/>
                      <a:pt x="39" y="11"/>
                    </a:cubicBezTo>
                    <a:cubicBezTo>
                      <a:pt x="39" y="11"/>
                      <a:pt x="39" y="11"/>
                      <a:pt x="38" y="11"/>
                    </a:cubicBezTo>
                    <a:cubicBezTo>
                      <a:pt x="38" y="11"/>
                      <a:pt x="38" y="11"/>
                      <a:pt x="37" y="11"/>
                    </a:cubicBezTo>
                    <a:cubicBezTo>
                      <a:pt x="37" y="11"/>
                      <a:pt x="36" y="11"/>
                      <a:pt x="35" y="11"/>
                    </a:cubicBezTo>
                    <a:cubicBezTo>
                      <a:pt x="35" y="11"/>
                      <a:pt x="35" y="10"/>
                      <a:pt x="36" y="10"/>
                    </a:cubicBezTo>
                    <a:cubicBezTo>
                      <a:pt x="36" y="10"/>
                      <a:pt x="36" y="10"/>
                      <a:pt x="35" y="10"/>
                    </a:cubicBezTo>
                    <a:cubicBezTo>
                      <a:pt x="34" y="9"/>
                      <a:pt x="34" y="9"/>
                      <a:pt x="33" y="9"/>
                    </a:cubicBezTo>
                    <a:cubicBezTo>
                      <a:pt x="33" y="9"/>
                      <a:pt x="33" y="9"/>
                      <a:pt x="33" y="9"/>
                    </a:cubicBezTo>
                    <a:cubicBezTo>
                      <a:pt x="34" y="10"/>
                      <a:pt x="34" y="11"/>
                      <a:pt x="34" y="12"/>
                    </a:cubicBezTo>
                    <a:cubicBezTo>
                      <a:pt x="33" y="12"/>
                      <a:pt x="33" y="12"/>
                      <a:pt x="32" y="12"/>
                    </a:cubicBezTo>
                    <a:cubicBezTo>
                      <a:pt x="31" y="12"/>
                      <a:pt x="30" y="12"/>
                      <a:pt x="30" y="12"/>
                    </a:cubicBezTo>
                    <a:cubicBezTo>
                      <a:pt x="29" y="13"/>
                      <a:pt x="30" y="13"/>
                      <a:pt x="31" y="13"/>
                    </a:cubicBezTo>
                    <a:cubicBezTo>
                      <a:pt x="32" y="13"/>
                      <a:pt x="33" y="13"/>
                      <a:pt x="34" y="13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2" y="16"/>
                      <a:pt x="30" y="16"/>
                      <a:pt x="27" y="16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17"/>
                      <a:pt x="27" y="17"/>
                      <a:pt x="28" y="17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33" y="16"/>
                      <a:pt x="38" y="16"/>
                      <a:pt x="43" y="16"/>
                    </a:cubicBezTo>
                    <a:cubicBezTo>
                      <a:pt x="44" y="16"/>
                      <a:pt x="44" y="16"/>
                      <a:pt x="44" y="15"/>
                    </a:cubicBezTo>
                    <a:cubicBezTo>
                      <a:pt x="44" y="15"/>
                      <a:pt x="43" y="14"/>
                      <a:pt x="42" y="14"/>
                    </a:cubicBezTo>
                    <a:cubicBezTo>
                      <a:pt x="42" y="14"/>
                      <a:pt x="41" y="14"/>
                      <a:pt x="41" y="14"/>
                    </a:cubicBezTo>
                    <a:cubicBezTo>
                      <a:pt x="39" y="15"/>
                      <a:pt x="38" y="15"/>
                      <a:pt x="35" y="15"/>
                    </a:cubicBezTo>
                    <a:cubicBezTo>
                      <a:pt x="35" y="12"/>
                      <a:pt x="35" y="12"/>
                      <a:pt x="35" y="12"/>
                    </a:cubicBezTo>
                    <a:close/>
                    <a:moveTo>
                      <a:pt x="5" y="4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5"/>
                      <a:pt x="6" y="5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6" y="4"/>
                      <a:pt x="5" y="4"/>
                    </a:cubicBezTo>
                    <a:close/>
                    <a:moveTo>
                      <a:pt x="10" y="9"/>
                    </a:moveTo>
                    <a:cubicBezTo>
                      <a:pt x="11" y="9"/>
                      <a:pt x="12" y="9"/>
                      <a:pt x="12" y="8"/>
                    </a:cubicBezTo>
                    <a:cubicBezTo>
                      <a:pt x="13" y="8"/>
                      <a:pt x="13" y="8"/>
                      <a:pt x="12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7"/>
                      <a:pt x="10" y="7"/>
                    </a:cubicBezTo>
                    <a:cubicBezTo>
                      <a:pt x="10" y="7"/>
                      <a:pt x="10" y="7"/>
                      <a:pt x="9" y="7"/>
                    </a:cubicBezTo>
                    <a:cubicBezTo>
                      <a:pt x="11" y="6"/>
                      <a:pt x="13" y="6"/>
                      <a:pt x="13" y="6"/>
                    </a:cubicBezTo>
                    <a:cubicBezTo>
                      <a:pt x="14" y="6"/>
                      <a:pt x="14" y="6"/>
                      <a:pt x="13" y="5"/>
                    </a:cubicBezTo>
                    <a:cubicBezTo>
                      <a:pt x="13" y="5"/>
                      <a:pt x="13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0" y="6"/>
                      <a:pt x="7" y="6"/>
                      <a:pt x="5" y="7"/>
                    </a:cubicBezTo>
                    <a:cubicBezTo>
                      <a:pt x="4" y="7"/>
                      <a:pt x="4" y="7"/>
                      <a:pt x="5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6" y="7"/>
                      <a:pt x="7" y="7"/>
                      <a:pt x="7" y="7"/>
                    </a:cubicBezTo>
                    <a:cubicBezTo>
                      <a:pt x="8" y="7"/>
                      <a:pt x="8" y="8"/>
                      <a:pt x="8" y="9"/>
                    </a:cubicBezTo>
                    <a:cubicBezTo>
                      <a:pt x="7" y="9"/>
                      <a:pt x="7" y="9"/>
                      <a:pt x="6" y="9"/>
                    </a:cubicBezTo>
                    <a:cubicBezTo>
                      <a:pt x="5" y="9"/>
                      <a:pt x="6" y="9"/>
                      <a:pt x="6" y="9"/>
                    </a:cubicBezTo>
                    <a:cubicBezTo>
                      <a:pt x="7" y="9"/>
                      <a:pt x="7" y="9"/>
                      <a:pt x="8" y="9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7" y="11"/>
                      <a:pt x="5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5" y="12"/>
                      <a:pt x="5" y="12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8" y="14"/>
                      <a:pt x="8" y="15"/>
                      <a:pt x="8" y="15"/>
                    </a:cubicBezTo>
                    <a:cubicBezTo>
                      <a:pt x="4" y="15"/>
                      <a:pt x="1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6"/>
                      <a:pt x="1" y="16"/>
                      <a:pt x="2" y="17"/>
                    </a:cubicBezTo>
                    <a:cubicBezTo>
                      <a:pt x="2" y="17"/>
                      <a:pt x="2" y="16"/>
                      <a:pt x="2" y="16"/>
                    </a:cubicBezTo>
                    <a:cubicBezTo>
                      <a:pt x="4" y="16"/>
                      <a:pt x="7" y="15"/>
                      <a:pt x="13" y="14"/>
                    </a:cubicBezTo>
                    <a:cubicBezTo>
                      <a:pt x="14" y="14"/>
                      <a:pt x="16" y="14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9" y="14"/>
                      <a:pt x="19" y="14"/>
                      <a:pt x="19" y="13"/>
                    </a:cubicBezTo>
                    <a:cubicBezTo>
                      <a:pt x="18" y="13"/>
                      <a:pt x="17" y="13"/>
                      <a:pt x="17" y="13"/>
                    </a:cubicBezTo>
                    <a:cubicBezTo>
                      <a:pt x="16" y="13"/>
                      <a:pt x="16" y="13"/>
                      <a:pt x="14" y="13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3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1"/>
                    </a:cubicBezTo>
                    <a:cubicBezTo>
                      <a:pt x="13" y="11"/>
                      <a:pt x="13" y="11"/>
                      <a:pt x="12" y="11"/>
                    </a:cubicBezTo>
                    <a:cubicBezTo>
                      <a:pt x="12" y="11"/>
                      <a:pt x="12" y="11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3"/>
                      <a:pt x="12" y="14"/>
                      <a:pt x="12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1" y="11"/>
                      <a:pt x="12" y="11"/>
                    </a:cubicBezTo>
                    <a:cubicBezTo>
                      <a:pt x="13" y="11"/>
                      <a:pt x="14" y="11"/>
                      <a:pt x="14" y="10"/>
                    </a:cubicBezTo>
                    <a:cubicBezTo>
                      <a:pt x="15" y="10"/>
                      <a:pt x="15" y="10"/>
                      <a:pt x="14" y="10"/>
                    </a:cubicBezTo>
                    <a:cubicBezTo>
                      <a:pt x="14" y="10"/>
                      <a:pt x="14" y="10"/>
                      <a:pt x="13" y="10"/>
                    </a:cubicBezTo>
                    <a:cubicBezTo>
                      <a:pt x="13" y="10"/>
                      <a:pt x="13" y="10"/>
                      <a:pt x="12" y="10"/>
                    </a:cubicBezTo>
                    <a:cubicBezTo>
                      <a:pt x="11" y="10"/>
                      <a:pt x="10" y="10"/>
                      <a:pt x="10" y="10"/>
                    </a:cubicBezTo>
                    <a:cubicBezTo>
                      <a:pt x="10" y="9"/>
                      <a:pt x="10" y="9"/>
                      <a:pt x="10" y="9"/>
                    </a:cubicBezTo>
                    <a:close/>
                    <a:moveTo>
                      <a:pt x="7" y="13"/>
                    </a:moveTo>
                    <a:cubicBezTo>
                      <a:pt x="7" y="13"/>
                      <a:pt x="6" y="12"/>
                      <a:pt x="5" y="12"/>
                    </a:cubicBezTo>
                    <a:cubicBezTo>
                      <a:pt x="5" y="12"/>
                      <a:pt x="5" y="13"/>
                      <a:pt x="5" y="13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7" y="14"/>
                      <a:pt x="7" y="14"/>
                      <a:pt x="7" y="13"/>
                    </a:cubicBezTo>
                    <a:close/>
                    <a:moveTo>
                      <a:pt x="13" y="16"/>
                    </a:moveTo>
                    <a:cubicBezTo>
                      <a:pt x="13" y="16"/>
                      <a:pt x="12" y="16"/>
                      <a:pt x="11" y="16"/>
                    </a:cubicBezTo>
                    <a:cubicBezTo>
                      <a:pt x="9" y="17"/>
                      <a:pt x="8" y="17"/>
                      <a:pt x="7" y="17"/>
                    </a:cubicBezTo>
                    <a:cubicBezTo>
                      <a:pt x="6" y="17"/>
                      <a:pt x="6" y="17"/>
                      <a:pt x="5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6" y="18"/>
                      <a:pt x="6" y="18"/>
                      <a:pt x="6" y="19"/>
                    </a:cubicBezTo>
                    <a:cubicBezTo>
                      <a:pt x="6" y="20"/>
                      <a:pt x="6" y="20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8" y="21"/>
                      <a:pt x="7" y="21"/>
                    </a:cubicBezTo>
                    <a:cubicBezTo>
                      <a:pt x="8" y="21"/>
                      <a:pt x="8" y="21"/>
                      <a:pt x="9" y="20"/>
                    </a:cubicBezTo>
                    <a:cubicBezTo>
                      <a:pt x="12" y="20"/>
                      <a:pt x="14" y="20"/>
                      <a:pt x="14" y="20"/>
                    </a:cubicBezTo>
                    <a:cubicBezTo>
                      <a:pt x="14" y="20"/>
                      <a:pt x="15" y="20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7"/>
                      <a:pt x="15" y="17"/>
                    </a:cubicBezTo>
                    <a:cubicBezTo>
                      <a:pt x="15" y="17"/>
                      <a:pt x="15" y="17"/>
                      <a:pt x="15" y="16"/>
                    </a:cubicBezTo>
                    <a:cubicBezTo>
                      <a:pt x="14" y="16"/>
                      <a:pt x="13" y="16"/>
                      <a:pt x="13" y="16"/>
                    </a:cubicBezTo>
                    <a:close/>
                    <a:moveTo>
                      <a:pt x="7" y="18"/>
                    </a:moveTo>
                    <a:cubicBezTo>
                      <a:pt x="7" y="18"/>
                      <a:pt x="7" y="18"/>
                      <a:pt x="8" y="18"/>
                    </a:cubicBezTo>
                    <a:cubicBezTo>
                      <a:pt x="9" y="17"/>
                      <a:pt x="11" y="17"/>
                      <a:pt x="12" y="17"/>
                    </a:cubicBezTo>
                    <a:cubicBezTo>
                      <a:pt x="12" y="17"/>
                      <a:pt x="13" y="17"/>
                      <a:pt x="13" y="18"/>
                    </a:cubicBezTo>
                    <a:cubicBezTo>
                      <a:pt x="13" y="18"/>
                      <a:pt x="12" y="19"/>
                      <a:pt x="12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18"/>
                      <a:pt x="7" y="18"/>
                      <a:pt x="7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Freeform 24"/>
              <p:cNvSpPr>
                <a:spLocks noEditPoints="1"/>
              </p:cNvSpPr>
              <p:nvPr/>
            </p:nvSpPr>
            <p:spPr bwMode="auto">
              <a:xfrm>
                <a:off x="4200526" y="1946275"/>
                <a:ext cx="735013" cy="388938"/>
              </a:xfrm>
              <a:custGeom>
                <a:avLst/>
                <a:gdLst>
                  <a:gd name="T0" fmla="*/ 152 w 195"/>
                  <a:gd name="T1" fmla="*/ 59 h 103"/>
                  <a:gd name="T2" fmla="*/ 160 w 195"/>
                  <a:gd name="T3" fmla="*/ 39 h 103"/>
                  <a:gd name="T4" fmla="*/ 168 w 195"/>
                  <a:gd name="T5" fmla="*/ 23 h 103"/>
                  <a:gd name="T6" fmla="*/ 167 w 195"/>
                  <a:gd name="T7" fmla="*/ 0 h 103"/>
                  <a:gd name="T8" fmla="*/ 193 w 195"/>
                  <a:gd name="T9" fmla="*/ 9 h 103"/>
                  <a:gd name="T10" fmla="*/ 189 w 195"/>
                  <a:gd name="T11" fmla="*/ 30 h 103"/>
                  <a:gd name="T12" fmla="*/ 178 w 195"/>
                  <a:gd name="T13" fmla="*/ 69 h 103"/>
                  <a:gd name="T14" fmla="*/ 174 w 195"/>
                  <a:gd name="T15" fmla="*/ 83 h 103"/>
                  <a:gd name="T16" fmla="*/ 158 w 195"/>
                  <a:gd name="T17" fmla="*/ 94 h 103"/>
                  <a:gd name="T18" fmla="*/ 147 w 195"/>
                  <a:gd name="T19" fmla="*/ 103 h 103"/>
                  <a:gd name="T20" fmla="*/ 42 w 195"/>
                  <a:gd name="T21" fmla="*/ 101 h 103"/>
                  <a:gd name="T22" fmla="*/ 31 w 195"/>
                  <a:gd name="T23" fmla="*/ 79 h 103"/>
                  <a:gd name="T24" fmla="*/ 17 w 195"/>
                  <a:gd name="T25" fmla="*/ 78 h 103"/>
                  <a:gd name="T26" fmla="*/ 3 w 195"/>
                  <a:gd name="T27" fmla="*/ 34 h 103"/>
                  <a:gd name="T28" fmla="*/ 6 w 195"/>
                  <a:gd name="T29" fmla="*/ 15 h 103"/>
                  <a:gd name="T30" fmla="*/ 24 w 195"/>
                  <a:gd name="T31" fmla="*/ 7 h 103"/>
                  <a:gd name="T32" fmla="*/ 28 w 195"/>
                  <a:gd name="T33" fmla="*/ 15 h 103"/>
                  <a:gd name="T34" fmla="*/ 24 w 195"/>
                  <a:gd name="T35" fmla="*/ 39 h 103"/>
                  <a:gd name="T36" fmla="*/ 47 w 195"/>
                  <a:gd name="T37" fmla="*/ 54 h 103"/>
                  <a:gd name="T38" fmla="*/ 44 w 195"/>
                  <a:gd name="T39" fmla="*/ 72 h 103"/>
                  <a:gd name="T40" fmla="*/ 149 w 195"/>
                  <a:gd name="T41" fmla="*/ 99 h 103"/>
                  <a:gd name="T42" fmla="*/ 45 w 195"/>
                  <a:gd name="T43" fmla="*/ 74 h 103"/>
                  <a:gd name="T44" fmla="*/ 49 w 195"/>
                  <a:gd name="T45" fmla="*/ 100 h 103"/>
                  <a:gd name="T46" fmla="*/ 43 w 195"/>
                  <a:gd name="T47" fmla="*/ 89 h 103"/>
                  <a:gd name="T48" fmla="*/ 40 w 195"/>
                  <a:gd name="T49" fmla="*/ 60 h 103"/>
                  <a:gd name="T50" fmla="*/ 23 w 195"/>
                  <a:gd name="T51" fmla="*/ 41 h 103"/>
                  <a:gd name="T52" fmla="*/ 28 w 195"/>
                  <a:gd name="T53" fmla="*/ 77 h 103"/>
                  <a:gd name="T54" fmla="*/ 37 w 195"/>
                  <a:gd name="T55" fmla="*/ 89 h 103"/>
                  <a:gd name="T56" fmla="*/ 21 w 195"/>
                  <a:gd name="T57" fmla="*/ 41 h 103"/>
                  <a:gd name="T58" fmla="*/ 26 w 195"/>
                  <a:gd name="T59" fmla="*/ 16 h 103"/>
                  <a:gd name="T60" fmla="*/ 5 w 195"/>
                  <a:gd name="T61" fmla="*/ 34 h 103"/>
                  <a:gd name="T62" fmla="*/ 6 w 195"/>
                  <a:gd name="T63" fmla="*/ 49 h 103"/>
                  <a:gd name="T64" fmla="*/ 20 w 195"/>
                  <a:gd name="T65" fmla="*/ 69 h 103"/>
                  <a:gd name="T66" fmla="*/ 26 w 195"/>
                  <a:gd name="T67" fmla="*/ 78 h 103"/>
                  <a:gd name="T68" fmla="*/ 20 w 195"/>
                  <a:gd name="T69" fmla="*/ 46 h 103"/>
                  <a:gd name="T70" fmla="*/ 15 w 195"/>
                  <a:gd name="T71" fmla="*/ 19 h 103"/>
                  <a:gd name="T72" fmla="*/ 8 w 195"/>
                  <a:gd name="T73" fmla="*/ 27 h 103"/>
                  <a:gd name="T74" fmla="*/ 13 w 195"/>
                  <a:gd name="T75" fmla="*/ 4 h 103"/>
                  <a:gd name="T76" fmla="*/ 8 w 195"/>
                  <a:gd name="T77" fmla="*/ 13 h 103"/>
                  <a:gd name="T78" fmla="*/ 151 w 195"/>
                  <a:gd name="T79" fmla="*/ 100 h 103"/>
                  <a:gd name="T80" fmla="*/ 154 w 195"/>
                  <a:gd name="T81" fmla="*/ 73 h 103"/>
                  <a:gd name="T82" fmla="*/ 158 w 195"/>
                  <a:gd name="T83" fmla="*/ 41 h 103"/>
                  <a:gd name="T84" fmla="*/ 167 w 195"/>
                  <a:gd name="T85" fmla="*/ 67 h 103"/>
                  <a:gd name="T86" fmla="*/ 160 w 195"/>
                  <a:gd name="T87" fmla="*/ 80 h 103"/>
                  <a:gd name="T88" fmla="*/ 151 w 195"/>
                  <a:gd name="T89" fmla="*/ 100 h 103"/>
                  <a:gd name="T90" fmla="*/ 171 w 195"/>
                  <a:gd name="T91" fmla="*/ 23 h 103"/>
                  <a:gd name="T92" fmla="*/ 179 w 195"/>
                  <a:gd name="T93" fmla="*/ 22 h 103"/>
                  <a:gd name="T94" fmla="*/ 189 w 195"/>
                  <a:gd name="T95" fmla="*/ 49 h 103"/>
                  <a:gd name="T96" fmla="*/ 187 w 195"/>
                  <a:gd name="T97" fmla="*/ 51 h 103"/>
                  <a:gd name="T98" fmla="*/ 173 w 195"/>
                  <a:gd name="T99" fmla="*/ 80 h 103"/>
                  <a:gd name="T100" fmla="*/ 173 w 195"/>
                  <a:gd name="T101" fmla="*/ 56 h 103"/>
                  <a:gd name="T102" fmla="*/ 187 w 195"/>
                  <a:gd name="T103" fmla="*/ 27 h 103"/>
                  <a:gd name="T104" fmla="*/ 187 w 195"/>
                  <a:gd name="T105" fmla="*/ 15 h 103"/>
                  <a:gd name="T106" fmla="*/ 172 w 195"/>
                  <a:gd name="T107" fmla="*/ 9 h 103"/>
                  <a:gd name="T108" fmla="*/ 189 w 195"/>
                  <a:gd name="T109" fmla="*/ 13 h 103"/>
                  <a:gd name="T110" fmla="*/ 175 w 195"/>
                  <a:gd name="T111" fmla="*/ 1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95" h="103">
                    <a:moveTo>
                      <a:pt x="151" y="72"/>
                    </a:moveTo>
                    <a:cubicBezTo>
                      <a:pt x="154" y="69"/>
                      <a:pt x="154" y="67"/>
                      <a:pt x="154" y="65"/>
                    </a:cubicBezTo>
                    <a:cubicBezTo>
                      <a:pt x="154" y="62"/>
                      <a:pt x="153" y="61"/>
                      <a:pt x="152" y="59"/>
                    </a:cubicBezTo>
                    <a:cubicBezTo>
                      <a:pt x="150" y="57"/>
                      <a:pt x="149" y="56"/>
                      <a:pt x="148" y="54"/>
                    </a:cubicBezTo>
                    <a:cubicBezTo>
                      <a:pt x="148" y="52"/>
                      <a:pt x="148" y="50"/>
                      <a:pt x="149" y="47"/>
                    </a:cubicBezTo>
                    <a:cubicBezTo>
                      <a:pt x="150" y="42"/>
                      <a:pt x="155" y="39"/>
                      <a:pt x="160" y="39"/>
                    </a:cubicBezTo>
                    <a:cubicBezTo>
                      <a:pt x="171" y="39"/>
                      <a:pt x="171" y="39"/>
                      <a:pt x="171" y="39"/>
                    </a:cubicBezTo>
                    <a:cubicBezTo>
                      <a:pt x="172" y="33"/>
                      <a:pt x="172" y="33"/>
                      <a:pt x="172" y="33"/>
                    </a:cubicBezTo>
                    <a:cubicBezTo>
                      <a:pt x="172" y="29"/>
                      <a:pt x="170" y="26"/>
                      <a:pt x="168" y="23"/>
                    </a:cubicBezTo>
                    <a:cubicBezTo>
                      <a:pt x="167" y="20"/>
                      <a:pt x="167" y="18"/>
                      <a:pt x="167" y="15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8" y="3"/>
                      <a:pt x="170" y="5"/>
                      <a:pt x="171" y="7"/>
                    </a:cubicBezTo>
                    <a:cubicBezTo>
                      <a:pt x="173" y="4"/>
                      <a:pt x="177" y="2"/>
                      <a:pt x="182" y="2"/>
                    </a:cubicBezTo>
                    <a:cubicBezTo>
                      <a:pt x="188" y="2"/>
                      <a:pt x="193" y="5"/>
                      <a:pt x="193" y="9"/>
                    </a:cubicBezTo>
                    <a:cubicBezTo>
                      <a:pt x="193" y="11"/>
                      <a:pt x="192" y="13"/>
                      <a:pt x="189" y="15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90" y="31"/>
                      <a:pt x="191" y="32"/>
                      <a:pt x="192" y="34"/>
                    </a:cubicBezTo>
                    <a:cubicBezTo>
                      <a:pt x="194" y="37"/>
                      <a:pt x="195" y="40"/>
                      <a:pt x="194" y="43"/>
                    </a:cubicBezTo>
                    <a:cubicBezTo>
                      <a:pt x="192" y="52"/>
                      <a:pt x="178" y="60"/>
                      <a:pt x="178" y="69"/>
                    </a:cubicBezTo>
                    <a:cubicBezTo>
                      <a:pt x="178" y="71"/>
                      <a:pt x="178" y="75"/>
                      <a:pt x="178" y="78"/>
                    </a:cubicBezTo>
                    <a:cubicBezTo>
                      <a:pt x="178" y="80"/>
                      <a:pt x="178" y="81"/>
                      <a:pt x="177" y="82"/>
                    </a:cubicBezTo>
                    <a:cubicBezTo>
                      <a:pt x="177" y="83"/>
                      <a:pt x="175" y="83"/>
                      <a:pt x="174" y="83"/>
                    </a:cubicBezTo>
                    <a:cubicBezTo>
                      <a:pt x="171" y="82"/>
                      <a:pt x="167" y="78"/>
                      <a:pt x="165" y="79"/>
                    </a:cubicBezTo>
                    <a:cubicBezTo>
                      <a:pt x="162" y="80"/>
                      <a:pt x="162" y="82"/>
                      <a:pt x="161" y="84"/>
                    </a:cubicBezTo>
                    <a:cubicBezTo>
                      <a:pt x="161" y="88"/>
                      <a:pt x="160" y="91"/>
                      <a:pt x="158" y="94"/>
                    </a:cubicBezTo>
                    <a:cubicBezTo>
                      <a:pt x="157" y="97"/>
                      <a:pt x="155" y="99"/>
                      <a:pt x="154" y="101"/>
                    </a:cubicBezTo>
                    <a:cubicBezTo>
                      <a:pt x="153" y="102"/>
                      <a:pt x="152" y="103"/>
                      <a:pt x="151" y="103"/>
                    </a:cubicBezTo>
                    <a:cubicBezTo>
                      <a:pt x="150" y="103"/>
                      <a:pt x="148" y="103"/>
                      <a:pt x="147" y="103"/>
                    </a:cubicBezTo>
                    <a:cubicBezTo>
                      <a:pt x="116" y="94"/>
                      <a:pt x="79" y="94"/>
                      <a:pt x="48" y="103"/>
                    </a:cubicBezTo>
                    <a:cubicBezTo>
                      <a:pt x="47" y="103"/>
                      <a:pt x="46" y="103"/>
                      <a:pt x="45" y="103"/>
                    </a:cubicBezTo>
                    <a:cubicBezTo>
                      <a:pt x="44" y="103"/>
                      <a:pt x="43" y="102"/>
                      <a:pt x="42" y="101"/>
                    </a:cubicBezTo>
                    <a:cubicBezTo>
                      <a:pt x="40" y="99"/>
                      <a:pt x="39" y="97"/>
                      <a:pt x="37" y="94"/>
                    </a:cubicBezTo>
                    <a:cubicBezTo>
                      <a:pt x="36" y="91"/>
                      <a:pt x="35" y="88"/>
                      <a:pt x="34" y="84"/>
                    </a:cubicBezTo>
                    <a:cubicBezTo>
                      <a:pt x="34" y="82"/>
                      <a:pt x="33" y="80"/>
                      <a:pt x="31" y="79"/>
                    </a:cubicBezTo>
                    <a:cubicBezTo>
                      <a:pt x="28" y="78"/>
                      <a:pt x="24" y="82"/>
                      <a:pt x="21" y="83"/>
                    </a:cubicBezTo>
                    <a:cubicBezTo>
                      <a:pt x="20" y="83"/>
                      <a:pt x="19" y="83"/>
                      <a:pt x="18" y="82"/>
                    </a:cubicBezTo>
                    <a:cubicBezTo>
                      <a:pt x="18" y="81"/>
                      <a:pt x="18" y="80"/>
                      <a:pt x="17" y="78"/>
                    </a:cubicBezTo>
                    <a:cubicBezTo>
                      <a:pt x="17" y="75"/>
                      <a:pt x="17" y="71"/>
                      <a:pt x="17" y="69"/>
                    </a:cubicBezTo>
                    <a:cubicBezTo>
                      <a:pt x="17" y="60"/>
                      <a:pt x="3" y="52"/>
                      <a:pt x="1" y="43"/>
                    </a:cubicBezTo>
                    <a:cubicBezTo>
                      <a:pt x="0" y="40"/>
                      <a:pt x="1" y="37"/>
                      <a:pt x="3" y="34"/>
                    </a:cubicBezTo>
                    <a:cubicBezTo>
                      <a:pt x="4" y="32"/>
                      <a:pt x="5" y="31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5"/>
                      <a:pt x="7" y="2"/>
                      <a:pt x="13" y="2"/>
                    </a:cubicBezTo>
                    <a:cubicBezTo>
                      <a:pt x="18" y="2"/>
                      <a:pt x="22" y="4"/>
                      <a:pt x="24" y="7"/>
                    </a:cubicBezTo>
                    <a:cubicBezTo>
                      <a:pt x="25" y="5"/>
                      <a:pt x="27" y="3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8"/>
                      <a:pt x="28" y="20"/>
                      <a:pt x="27" y="23"/>
                    </a:cubicBezTo>
                    <a:cubicBezTo>
                      <a:pt x="25" y="26"/>
                      <a:pt x="24" y="29"/>
                      <a:pt x="24" y="33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40" y="39"/>
                      <a:pt x="45" y="42"/>
                      <a:pt x="46" y="47"/>
                    </a:cubicBezTo>
                    <a:cubicBezTo>
                      <a:pt x="47" y="50"/>
                      <a:pt x="47" y="52"/>
                      <a:pt x="47" y="54"/>
                    </a:cubicBezTo>
                    <a:cubicBezTo>
                      <a:pt x="46" y="56"/>
                      <a:pt x="45" y="57"/>
                      <a:pt x="43" y="59"/>
                    </a:cubicBezTo>
                    <a:cubicBezTo>
                      <a:pt x="42" y="61"/>
                      <a:pt x="41" y="62"/>
                      <a:pt x="41" y="65"/>
                    </a:cubicBezTo>
                    <a:cubicBezTo>
                      <a:pt x="41" y="67"/>
                      <a:pt x="41" y="69"/>
                      <a:pt x="44" y="72"/>
                    </a:cubicBezTo>
                    <a:cubicBezTo>
                      <a:pt x="82" y="64"/>
                      <a:pt x="112" y="64"/>
                      <a:pt x="151" y="72"/>
                    </a:cubicBezTo>
                    <a:close/>
                    <a:moveTo>
                      <a:pt x="146" y="100"/>
                    </a:moveTo>
                    <a:cubicBezTo>
                      <a:pt x="148" y="101"/>
                      <a:pt x="149" y="101"/>
                      <a:pt x="149" y="99"/>
                    </a:cubicBezTo>
                    <a:cubicBezTo>
                      <a:pt x="151" y="93"/>
                      <a:pt x="149" y="85"/>
                      <a:pt x="149" y="79"/>
                    </a:cubicBezTo>
                    <a:cubicBezTo>
                      <a:pt x="149" y="77"/>
                      <a:pt x="149" y="76"/>
                      <a:pt x="150" y="74"/>
                    </a:cubicBezTo>
                    <a:cubicBezTo>
                      <a:pt x="114" y="66"/>
                      <a:pt x="81" y="66"/>
                      <a:pt x="45" y="74"/>
                    </a:cubicBezTo>
                    <a:cubicBezTo>
                      <a:pt x="46" y="76"/>
                      <a:pt x="46" y="77"/>
                      <a:pt x="46" y="79"/>
                    </a:cubicBezTo>
                    <a:cubicBezTo>
                      <a:pt x="46" y="85"/>
                      <a:pt x="44" y="93"/>
                      <a:pt x="46" y="99"/>
                    </a:cubicBezTo>
                    <a:cubicBezTo>
                      <a:pt x="46" y="101"/>
                      <a:pt x="48" y="101"/>
                      <a:pt x="49" y="100"/>
                    </a:cubicBezTo>
                    <a:cubicBezTo>
                      <a:pt x="80" y="92"/>
                      <a:pt x="115" y="92"/>
                      <a:pt x="146" y="100"/>
                    </a:cubicBezTo>
                    <a:close/>
                    <a:moveTo>
                      <a:pt x="44" y="100"/>
                    </a:moveTo>
                    <a:cubicBezTo>
                      <a:pt x="43" y="97"/>
                      <a:pt x="43" y="93"/>
                      <a:pt x="43" y="89"/>
                    </a:cubicBezTo>
                    <a:cubicBezTo>
                      <a:pt x="43" y="84"/>
                      <a:pt x="44" y="80"/>
                      <a:pt x="44" y="77"/>
                    </a:cubicBezTo>
                    <a:cubicBezTo>
                      <a:pt x="43" y="75"/>
                      <a:pt x="42" y="74"/>
                      <a:pt x="41" y="73"/>
                    </a:cubicBezTo>
                    <a:cubicBezTo>
                      <a:pt x="38" y="69"/>
                      <a:pt x="37" y="64"/>
                      <a:pt x="40" y="60"/>
                    </a:cubicBezTo>
                    <a:cubicBezTo>
                      <a:pt x="42" y="57"/>
                      <a:pt x="45" y="55"/>
                      <a:pt x="45" y="52"/>
                    </a:cubicBezTo>
                    <a:cubicBezTo>
                      <a:pt x="45" y="49"/>
                      <a:pt x="44" y="43"/>
                      <a:pt x="37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2" y="44"/>
                      <a:pt x="22" y="50"/>
                      <a:pt x="23" y="53"/>
                    </a:cubicBezTo>
                    <a:cubicBezTo>
                      <a:pt x="25" y="57"/>
                      <a:pt x="28" y="61"/>
                      <a:pt x="28" y="67"/>
                    </a:cubicBezTo>
                    <a:cubicBezTo>
                      <a:pt x="28" y="77"/>
                      <a:pt x="28" y="77"/>
                      <a:pt x="28" y="77"/>
                    </a:cubicBezTo>
                    <a:cubicBezTo>
                      <a:pt x="29" y="77"/>
                      <a:pt x="29" y="77"/>
                      <a:pt x="29" y="77"/>
                    </a:cubicBezTo>
                    <a:cubicBezTo>
                      <a:pt x="29" y="77"/>
                      <a:pt x="33" y="75"/>
                      <a:pt x="35" y="80"/>
                    </a:cubicBezTo>
                    <a:cubicBezTo>
                      <a:pt x="36" y="82"/>
                      <a:pt x="36" y="86"/>
                      <a:pt x="37" y="89"/>
                    </a:cubicBezTo>
                    <a:cubicBezTo>
                      <a:pt x="38" y="92"/>
                      <a:pt x="40" y="95"/>
                      <a:pt x="41" y="97"/>
                    </a:cubicBezTo>
                    <a:cubicBezTo>
                      <a:pt x="42" y="98"/>
                      <a:pt x="43" y="100"/>
                      <a:pt x="44" y="100"/>
                    </a:cubicBezTo>
                    <a:close/>
                    <a:moveTo>
                      <a:pt x="21" y="41"/>
                    </a:moveTo>
                    <a:cubicBezTo>
                      <a:pt x="21" y="40"/>
                      <a:pt x="21" y="34"/>
                      <a:pt x="21" y="31"/>
                    </a:cubicBezTo>
                    <a:cubicBezTo>
                      <a:pt x="22" y="28"/>
                      <a:pt x="23" y="25"/>
                      <a:pt x="25" y="23"/>
                    </a:cubicBezTo>
                    <a:cubicBezTo>
                      <a:pt x="26" y="20"/>
                      <a:pt x="26" y="18"/>
                      <a:pt x="26" y="16"/>
                    </a:cubicBezTo>
                    <a:cubicBezTo>
                      <a:pt x="26" y="13"/>
                      <a:pt x="26" y="10"/>
                      <a:pt x="26" y="7"/>
                    </a:cubicBezTo>
                    <a:cubicBezTo>
                      <a:pt x="26" y="7"/>
                      <a:pt x="22" y="14"/>
                      <a:pt x="16" y="22"/>
                    </a:cubicBezTo>
                    <a:cubicBezTo>
                      <a:pt x="13" y="26"/>
                      <a:pt x="8" y="30"/>
                      <a:pt x="5" y="34"/>
                    </a:cubicBezTo>
                    <a:cubicBezTo>
                      <a:pt x="4" y="37"/>
                      <a:pt x="2" y="41"/>
                      <a:pt x="4" y="45"/>
                    </a:cubicBezTo>
                    <a:cubicBezTo>
                      <a:pt x="5" y="46"/>
                      <a:pt x="5" y="48"/>
                      <a:pt x="6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15" y="49"/>
                      <a:pt x="21" y="41"/>
                    </a:cubicBezTo>
                    <a:close/>
                    <a:moveTo>
                      <a:pt x="8" y="51"/>
                    </a:moveTo>
                    <a:cubicBezTo>
                      <a:pt x="13" y="56"/>
                      <a:pt x="19" y="62"/>
                      <a:pt x="20" y="69"/>
                    </a:cubicBezTo>
                    <a:cubicBezTo>
                      <a:pt x="20" y="71"/>
                      <a:pt x="19" y="80"/>
                      <a:pt x="20" y="80"/>
                    </a:cubicBezTo>
                    <a:cubicBezTo>
                      <a:pt x="20" y="81"/>
                      <a:pt x="21" y="81"/>
                      <a:pt x="22" y="80"/>
                    </a:cubicBezTo>
                    <a:cubicBezTo>
                      <a:pt x="22" y="80"/>
                      <a:pt x="24" y="79"/>
                      <a:pt x="26" y="78"/>
                    </a:cubicBezTo>
                    <a:cubicBezTo>
                      <a:pt x="26" y="76"/>
                      <a:pt x="26" y="72"/>
                      <a:pt x="26" y="67"/>
                    </a:cubicBezTo>
                    <a:cubicBezTo>
                      <a:pt x="26" y="64"/>
                      <a:pt x="24" y="59"/>
                      <a:pt x="22" y="56"/>
                    </a:cubicBezTo>
                    <a:cubicBezTo>
                      <a:pt x="20" y="53"/>
                      <a:pt x="20" y="49"/>
                      <a:pt x="20" y="46"/>
                    </a:cubicBezTo>
                    <a:cubicBezTo>
                      <a:pt x="20" y="46"/>
                      <a:pt x="14" y="50"/>
                      <a:pt x="8" y="51"/>
                    </a:cubicBezTo>
                    <a:close/>
                    <a:moveTo>
                      <a:pt x="8" y="27"/>
                    </a:moveTo>
                    <a:cubicBezTo>
                      <a:pt x="11" y="24"/>
                      <a:pt x="13" y="22"/>
                      <a:pt x="15" y="19"/>
                    </a:cubicBezTo>
                    <a:cubicBezTo>
                      <a:pt x="16" y="18"/>
                      <a:pt x="17" y="17"/>
                      <a:pt x="1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27"/>
                      <a:pt x="8" y="27"/>
                      <a:pt x="8" y="27"/>
                    </a:cubicBezTo>
                    <a:close/>
                    <a:moveTo>
                      <a:pt x="20" y="13"/>
                    </a:moveTo>
                    <a:cubicBezTo>
                      <a:pt x="21" y="12"/>
                      <a:pt x="22" y="10"/>
                      <a:pt x="23" y="9"/>
                    </a:cubicBezTo>
                    <a:cubicBezTo>
                      <a:pt x="22" y="6"/>
                      <a:pt x="18" y="4"/>
                      <a:pt x="13" y="4"/>
                    </a:cubicBezTo>
                    <a:cubicBezTo>
                      <a:pt x="8" y="4"/>
                      <a:pt x="4" y="6"/>
                      <a:pt x="4" y="9"/>
                    </a:cubicBezTo>
                    <a:cubicBezTo>
                      <a:pt x="4" y="11"/>
                      <a:pt x="5" y="12"/>
                      <a:pt x="7" y="13"/>
                    </a:cubicBezTo>
                    <a:cubicBezTo>
                      <a:pt x="7" y="13"/>
                      <a:pt x="8" y="13"/>
                      <a:pt x="8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20" y="13"/>
                      <a:pt x="20" y="13"/>
                      <a:pt x="20" y="13"/>
                    </a:cubicBezTo>
                    <a:close/>
                    <a:moveTo>
                      <a:pt x="151" y="100"/>
                    </a:moveTo>
                    <a:cubicBezTo>
                      <a:pt x="153" y="97"/>
                      <a:pt x="152" y="93"/>
                      <a:pt x="152" y="89"/>
                    </a:cubicBezTo>
                    <a:cubicBezTo>
                      <a:pt x="152" y="84"/>
                      <a:pt x="151" y="80"/>
                      <a:pt x="152" y="77"/>
                    </a:cubicBezTo>
                    <a:cubicBezTo>
                      <a:pt x="152" y="75"/>
                      <a:pt x="153" y="74"/>
                      <a:pt x="154" y="73"/>
                    </a:cubicBezTo>
                    <a:cubicBezTo>
                      <a:pt x="157" y="69"/>
                      <a:pt x="158" y="64"/>
                      <a:pt x="155" y="60"/>
                    </a:cubicBezTo>
                    <a:cubicBezTo>
                      <a:pt x="153" y="57"/>
                      <a:pt x="150" y="55"/>
                      <a:pt x="150" y="52"/>
                    </a:cubicBezTo>
                    <a:cubicBezTo>
                      <a:pt x="150" y="49"/>
                      <a:pt x="151" y="43"/>
                      <a:pt x="158" y="41"/>
                    </a:cubicBezTo>
                    <a:cubicBezTo>
                      <a:pt x="172" y="41"/>
                      <a:pt x="172" y="41"/>
                      <a:pt x="172" y="41"/>
                    </a:cubicBezTo>
                    <a:cubicBezTo>
                      <a:pt x="173" y="44"/>
                      <a:pt x="174" y="50"/>
                      <a:pt x="172" y="53"/>
                    </a:cubicBezTo>
                    <a:cubicBezTo>
                      <a:pt x="170" y="57"/>
                      <a:pt x="167" y="61"/>
                      <a:pt x="167" y="67"/>
                    </a:cubicBezTo>
                    <a:cubicBezTo>
                      <a:pt x="167" y="77"/>
                      <a:pt x="167" y="77"/>
                      <a:pt x="167" y="77"/>
                    </a:cubicBezTo>
                    <a:cubicBezTo>
                      <a:pt x="167" y="77"/>
                      <a:pt x="166" y="77"/>
                      <a:pt x="166" y="77"/>
                    </a:cubicBezTo>
                    <a:cubicBezTo>
                      <a:pt x="166" y="77"/>
                      <a:pt x="162" y="75"/>
                      <a:pt x="160" y="80"/>
                    </a:cubicBezTo>
                    <a:cubicBezTo>
                      <a:pt x="159" y="82"/>
                      <a:pt x="159" y="86"/>
                      <a:pt x="158" y="89"/>
                    </a:cubicBezTo>
                    <a:cubicBezTo>
                      <a:pt x="157" y="92"/>
                      <a:pt x="155" y="95"/>
                      <a:pt x="154" y="97"/>
                    </a:cubicBezTo>
                    <a:cubicBezTo>
                      <a:pt x="153" y="98"/>
                      <a:pt x="152" y="100"/>
                      <a:pt x="151" y="100"/>
                    </a:cubicBezTo>
                    <a:close/>
                    <a:moveTo>
                      <a:pt x="174" y="41"/>
                    </a:moveTo>
                    <a:cubicBezTo>
                      <a:pt x="174" y="40"/>
                      <a:pt x="174" y="34"/>
                      <a:pt x="174" y="31"/>
                    </a:cubicBezTo>
                    <a:cubicBezTo>
                      <a:pt x="174" y="28"/>
                      <a:pt x="172" y="25"/>
                      <a:pt x="171" y="23"/>
                    </a:cubicBezTo>
                    <a:cubicBezTo>
                      <a:pt x="170" y="20"/>
                      <a:pt x="169" y="18"/>
                      <a:pt x="169" y="16"/>
                    </a:cubicBezTo>
                    <a:cubicBezTo>
                      <a:pt x="169" y="13"/>
                      <a:pt x="169" y="10"/>
                      <a:pt x="169" y="7"/>
                    </a:cubicBezTo>
                    <a:cubicBezTo>
                      <a:pt x="169" y="7"/>
                      <a:pt x="173" y="14"/>
                      <a:pt x="179" y="22"/>
                    </a:cubicBezTo>
                    <a:cubicBezTo>
                      <a:pt x="183" y="26"/>
                      <a:pt x="187" y="30"/>
                      <a:pt x="190" y="34"/>
                    </a:cubicBezTo>
                    <a:cubicBezTo>
                      <a:pt x="192" y="37"/>
                      <a:pt x="193" y="41"/>
                      <a:pt x="191" y="45"/>
                    </a:cubicBezTo>
                    <a:cubicBezTo>
                      <a:pt x="191" y="46"/>
                      <a:pt x="190" y="48"/>
                      <a:pt x="189" y="49"/>
                    </a:cubicBezTo>
                    <a:cubicBezTo>
                      <a:pt x="189" y="49"/>
                      <a:pt x="189" y="49"/>
                      <a:pt x="189" y="49"/>
                    </a:cubicBezTo>
                    <a:cubicBezTo>
                      <a:pt x="189" y="49"/>
                      <a:pt x="180" y="49"/>
                      <a:pt x="174" y="41"/>
                    </a:cubicBezTo>
                    <a:close/>
                    <a:moveTo>
                      <a:pt x="187" y="51"/>
                    </a:moveTo>
                    <a:cubicBezTo>
                      <a:pt x="182" y="56"/>
                      <a:pt x="176" y="62"/>
                      <a:pt x="176" y="69"/>
                    </a:cubicBezTo>
                    <a:cubicBezTo>
                      <a:pt x="176" y="71"/>
                      <a:pt x="176" y="80"/>
                      <a:pt x="175" y="80"/>
                    </a:cubicBezTo>
                    <a:cubicBezTo>
                      <a:pt x="175" y="81"/>
                      <a:pt x="174" y="81"/>
                      <a:pt x="173" y="80"/>
                    </a:cubicBezTo>
                    <a:cubicBezTo>
                      <a:pt x="173" y="80"/>
                      <a:pt x="171" y="79"/>
                      <a:pt x="169" y="78"/>
                    </a:cubicBezTo>
                    <a:cubicBezTo>
                      <a:pt x="169" y="76"/>
                      <a:pt x="169" y="72"/>
                      <a:pt x="169" y="67"/>
                    </a:cubicBezTo>
                    <a:cubicBezTo>
                      <a:pt x="169" y="64"/>
                      <a:pt x="171" y="59"/>
                      <a:pt x="173" y="56"/>
                    </a:cubicBezTo>
                    <a:cubicBezTo>
                      <a:pt x="175" y="53"/>
                      <a:pt x="176" y="49"/>
                      <a:pt x="175" y="46"/>
                    </a:cubicBezTo>
                    <a:cubicBezTo>
                      <a:pt x="175" y="46"/>
                      <a:pt x="181" y="50"/>
                      <a:pt x="187" y="51"/>
                    </a:cubicBezTo>
                    <a:close/>
                    <a:moveTo>
                      <a:pt x="187" y="27"/>
                    </a:moveTo>
                    <a:cubicBezTo>
                      <a:pt x="184" y="24"/>
                      <a:pt x="182" y="22"/>
                      <a:pt x="180" y="19"/>
                    </a:cubicBezTo>
                    <a:cubicBezTo>
                      <a:pt x="179" y="18"/>
                      <a:pt x="178" y="17"/>
                      <a:pt x="177" y="15"/>
                    </a:cubicBezTo>
                    <a:cubicBezTo>
                      <a:pt x="187" y="15"/>
                      <a:pt x="187" y="15"/>
                      <a:pt x="187" y="15"/>
                    </a:cubicBezTo>
                    <a:cubicBezTo>
                      <a:pt x="187" y="27"/>
                      <a:pt x="187" y="27"/>
                      <a:pt x="187" y="27"/>
                    </a:cubicBezTo>
                    <a:close/>
                    <a:moveTo>
                      <a:pt x="175" y="13"/>
                    </a:moveTo>
                    <a:cubicBezTo>
                      <a:pt x="174" y="12"/>
                      <a:pt x="173" y="10"/>
                      <a:pt x="172" y="9"/>
                    </a:cubicBezTo>
                    <a:cubicBezTo>
                      <a:pt x="173" y="6"/>
                      <a:pt x="177" y="4"/>
                      <a:pt x="182" y="4"/>
                    </a:cubicBezTo>
                    <a:cubicBezTo>
                      <a:pt x="187" y="4"/>
                      <a:pt x="191" y="6"/>
                      <a:pt x="191" y="9"/>
                    </a:cubicBezTo>
                    <a:cubicBezTo>
                      <a:pt x="191" y="11"/>
                      <a:pt x="190" y="12"/>
                      <a:pt x="189" y="13"/>
                    </a:cubicBezTo>
                    <a:cubicBezTo>
                      <a:pt x="188" y="13"/>
                      <a:pt x="187" y="13"/>
                      <a:pt x="187" y="13"/>
                    </a:cubicBezTo>
                    <a:cubicBezTo>
                      <a:pt x="176" y="13"/>
                      <a:pt x="176" y="13"/>
                      <a:pt x="176" y="13"/>
                    </a:cubicBezTo>
                    <a:cubicBezTo>
                      <a:pt x="176" y="13"/>
                      <a:pt x="175" y="13"/>
                      <a:pt x="17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3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3090" y="1229219"/>
            <a:ext cx="3020292" cy="17684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061854" y="1219983"/>
            <a:ext cx="3020292" cy="17684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100618" y="1219983"/>
            <a:ext cx="3020292" cy="17684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309860" y="1106583"/>
            <a:ext cx="2446752" cy="1587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348624" y="1106583"/>
            <a:ext cx="2446752" cy="1587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387388" y="1106583"/>
            <a:ext cx="2446752" cy="1587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6" name="矩形 15"/>
          <p:cNvSpPr/>
          <p:nvPr userDrawn="1"/>
        </p:nvSpPr>
        <p:spPr>
          <a:xfrm>
            <a:off x="309860" y="2805681"/>
            <a:ext cx="2446752" cy="15872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3348624" y="2805680"/>
            <a:ext cx="2446752" cy="15872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 userDrawn="1"/>
        </p:nvSpPr>
        <p:spPr>
          <a:xfrm>
            <a:off x="6387388" y="2805680"/>
            <a:ext cx="2446752" cy="15872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8147154" y="105427"/>
            <a:ext cx="819654" cy="692361"/>
            <a:chOff x="2992437" y="0"/>
            <a:chExt cx="2543175" cy="2148217"/>
          </a:xfrm>
          <a:solidFill>
            <a:srgbClr val="304371"/>
          </a:solidFill>
        </p:grpSpPr>
        <p:grpSp>
          <p:nvGrpSpPr>
            <p:cNvPr id="9" name="组合 8"/>
            <p:cNvGrpSpPr/>
            <p:nvPr/>
          </p:nvGrpSpPr>
          <p:grpSpPr>
            <a:xfrm>
              <a:off x="2992437" y="1183017"/>
              <a:ext cx="2543175" cy="965200"/>
              <a:chOff x="3297238" y="2879725"/>
              <a:chExt cx="2543175" cy="965200"/>
            </a:xfrm>
            <a:grpFill/>
          </p:grpSpPr>
          <p:sp>
            <p:nvSpPr>
              <p:cNvPr id="27" name="Freeform 5"/>
              <p:cNvSpPr/>
              <p:nvPr/>
            </p:nvSpPr>
            <p:spPr bwMode="auto">
              <a:xfrm>
                <a:off x="3303588" y="2997200"/>
                <a:ext cx="573088" cy="647700"/>
              </a:xfrm>
              <a:custGeom>
                <a:avLst/>
                <a:gdLst>
                  <a:gd name="T0" fmla="*/ 139 w 152"/>
                  <a:gd name="T1" fmla="*/ 70 h 172"/>
                  <a:gd name="T2" fmla="*/ 120 w 152"/>
                  <a:gd name="T3" fmla="*/ 78 h 172"/>
                  <a:gd name="T4" fmla="*/ 130 w 152"/>
                  <a:gd name="T5" fmla="*/ 91 h 172"/>
                  <a:gd name="T6" fmla="*/ 124 w 152"/>
                  <a:gd name="T7" fmla="*/ 118 h 172"/>
                  <a:gd name="T8" fmla="*/ 136 w 152"/>
                  <a:gd name="T9" fmla="*/ 123 h 172"/>
                  <a:gd name="T10" fmla="*/ 140 w 152"/>
                  <a:gd name="T11" fmla="*/ 137 h 172"/>
                  <a:gd name="T12" fmla="*/ 139 w 152"/>
                  <a:gd name="T13" fmla="*/ 155 h 172"/>
                  <a:gd name="T14" fmla="*/ 119 w 152"/>
                  <a:gd name="T15" fmla="*/ 149 h 172"/>
                  <a:gd name="T16" fmla="*/ 94 w 152"/>
                  <a:gd name="T17" fmla="*/ 136 h 172"/>
                  <a:gd name="T18" fmla="*/ 73 w 152"/>
                  <a:gd name="T19" fmla="*/ 134 h 172"/>
                  <a:gd name="T20" fmla="*/ 69 w 152"/>
                  <a:gd name="T21" fmla="*/ 118 h 172"/>
                  <a:gd name="T22" fmla="*/ 93 w 152"/>
                  <a:gd name="T23" fmla="*/ 110 h 172"/>
                  <a:gd name="T24" fmla="*/ 105 w 152"/>
                  <a:gd name="T25" fmla="*/ 106 h 172"/>
                  <a:gd name="T26" fmla="*/ 110 w 152"/>
                  <a:gd name="T27" fmla="*/ 100 h 172"/>
                  <a:gd name="T28" fmla="*/ 98 w 152"/>
                  <a:gd name="T29" fmla="*/ 100 h 172"/>
                  <a:gd name="T30" fmla="*/ 86 w 152"/>
                  <a:gd name="T31" fmla="*/ 108 h 172"/>
                  <a:gd name="T32" fmla="*/ 81 w 152"/>
                  <a:gd name="T33" fmla="*/ 89 h 172"/>
                  <a:gd name="T34" fmla="*/ 100 w 152"/>
                  <a:gd name="T35" fmla="*/ 72 h 172"/>
                  <a:gd name="T36" fmla="*/ 123 w 152"/>
                  <a:gd name="T37" fmla="*/ 60 h 172"/>
                  <a:gd name="T38" fmla="*/ 110 w 152"/>
                  <a:gd name="T39" fmla="*/ 55 h 172"/>
                  <a:gd name="T40" fmla="*/ 90 w 152"/>
                  <a:gd name="T41" fmla="*/ 70 h 172"/>
                  <a:gd name="T42" fmla="*/ 79 w 152"/>
                  <a:gd name="T43" fmla="*/ 80 h 172"/>
                  <a:gd name="T44" fmla="*/ 67 w 152"/>
                  <a:gd name="T45" fmla="*/ 71 h 172"/>
                  <a:gd name="T46" fmla="*/ 73 w 152"/>
                  <a:gd name="T47" fmla="*/ 58 h 172"/>
                  <a:gd name="T48" fmla="*/ 87 w 152"/>
                  <a:gd name="T49" fmla="*/ 38 h 172"/>
                  <a:gd name="T50" fmla="*/ 91 w 152"/>
                  <a:gd name="T51" fmla="*/ 27 h 172"/>
                  <a:gd name="T52" fmla="*/ 80 w 152"/>
                  <a:gd name="T53" fmla="*/ 31 h 172"/>
                  <a:gd name="T54" fmla="*/ 59 w 152"/>
                  <a:gd name="T55" fmla="*/ 37 h 172"/>
                  <a:gd name="T56" fmla="*/ 53 w 152"/>
                  <a:gd name="T57" fmla="*/ 59 h 172"/>
                  <a:gd name="T58" fmla="*/ 49 w 152"/>
                  <a:gd name="T59" fmla="*/ 76 h 172"/>
                  <a:gd name="T60" fmla="*/ 43 w 152"/>
                  <a:gd name="T61" fmla="*/ 92 h 172"/>
                  <a:gd name="T62" fmla="*/ 40 w 152"/>
                  <a:gd name="T63" fmla="*/ 102 h 172"/>
                  <a:gd name="T64" fmla="*/ 36 w 152"/>
                  <a:gd name="T65" fmla="*/ 117 h 172"/>
                  <a:gd name="T66" fmla="*/ 32 w 152"/>
                  <a:gd name="T67" fmla="*/ 128 h 172"/>
                  <a:gd name="T68" fmla="*/ 21 w 152"/>
                  <a:gd name="T69" fmla="*/ 154 h 172"/>
                  <a:gd name="T70" fmla="*/ 12 w 152"/>
                  <a:gd name="T71" fmla="*/ 167 h 172"/>
                  <a:gd name="T72" fmla="*/ 0 w 152"/>
                  <a:gd name="T73" fmla="*/ 164 h 172"/>
                  <a:gd name="T74" fmla="*/ 11 w 152"/>
                  <a:gd name="T75" fmla="*/ 138 h 172"/>
                  <a:gd name="T76" fmla="*/ 18 w 152"/>
                  <a:gd name="T77" fmla="*/ 119 h 172"/>
                  <a:gd name="T78" fmla="*/ 24 w 152"/>
                  <a:gd name="T79" fmla="*/ 101 h 172"/>
                  <a:gd name="T80" fmla="*/ 27 w 152"/>
                  <a:gd name="T81" fmla="*/ 91 h 172"/>
                  <a:gd name="T82" fmla="*/ 31 w 152"/>
                  <a:gd name="T83" fmla="*/ 75 h 172"/>
                  <a:gd name="T84" fmla="*/ 37 w 152"/>
                  <a:gd name="T85" fmla="*/ 47 h 172"/>
                  <a:gd name="T86" fmla="*/ 42 w 152"/>
                  <a:gd name="T87" fmla="*/ 29 h 172"/>
                  <a:gd name="T88" fmla="*/ 61 w 152"/>
                  <a:gd name="T89" fmla="*/ 19 h 172"/>
                  <a:gd name="T90" fmla="*/ 79 w 152"/>
                  <a:gd name="T91" fmla="*/ 9 h 172"/>
                  <a:gd name="T92" fmla="*/ 93 w 152"/>
                  <a:gd name="T93" fmla="*/ 7 h 172"/>
                  <a:gd name="T94" fmla="*/ 104 w 152"/>
                  <a:gd name="T95" fmla="*/ 2 h 172"/>
                  <a:gd name="T96" fmla="*/ 119 w 152"/>
                  <a:gd name="T97" fmla="*/ 3 h 172"/>
                  <a:gd name="T98" fmla="*/ 132 w 152"/>
                  <a:gd name="T99" fmla="*/ 2 h 172"/>
                  <a:gd name="T100" fmla="*/ 129 w 152"/>
                  <a:gd name="T101" fmla="*/ 14 h 172"/>
                  <a:gd name="T102" fmla="*/ 112 w 152"/>
                  <a:gd name="T103" fmla="*/ 34 h 172"/>
                  <a:gd name="T104" fmla="*/ 123 w 152"/>
                  <a:gd name="T105" fmla="*/ 33 h 172"/>
                  <a:gd name="T106" fmla="*/ 150 w 152"/>
                  <a:gd name="T107" fmla="*/ 4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52" h="172">
                    <a:moveTo>
                      <a:pt x="151" y="50"/>
                    </a:moveTo>
                    <a:cubicBezTo>
                      <a:pt x="151" y="53"/>
                      <a:pt x="150" y="56"/>
                      <a:pt x="149" y="60"/>
                    </a:cubicBezTo>
                    <a:cubicBezTo>
                      <a:pt x="149" y="60"/>
                      <a:pt x="149" y="61"/>
                      <a:pt x="149" y="61"/>
                    </a:cubicBezTo>
                    <a:cubicBezTo>
                      <a:pt x="148" y="62"/>
                      <a:pt x="148" y="62"/>
                      <a:pt x="148" y="63"/>
                    </a:cubicBezTo>
                    <a:cubicBezTo>
                      <a:pt x="147" y="64"/>
                      <a:pt x="147" y="65"/>
                      <a:pt x="146" y="66"/>
                    </a:cubicBezTo>
                    <a:cubicBezTo>
                      <a:pt x="145" y="67"/>
                      <a:pt x="141" y="70"/>
                      <a:pt x="139" y="70"/>
                    </a:cubicBezTo>
                    <a:cubicBezTo>
                      <a:pt x="139" y="70"/>
                      <a:pt x="138" y="71"/>
                      <a:pt x="138" y="71"/>
                    </a:cubicBezTo>
                    <a:cubicBezTo>
                      <a:pt x="136" y="71"/>
                      <a:pt x="134" y="71"/>
                      <a:pt x="132" y="72"/>
                    </a:cubicBezTo>
                    <a:cubicBezTo>
                      <a:pt x="130" y="72"/>
                      <a:pt x="129" y="72"/>
                      <a:pt x="128" y="72"/>
                    </a:cubicBezTo>
                    <a:cubicBezTo>
                      <a:pt x="127" y="73"/>
                      <a:pt x="125" y="73"/>
                      <a:pt x="124" y="74"/>
                    </a:cubicBezTo>
                    <a:cubicBezTo>
                      <a:pt x="123" y="75"/>
                      <a:pt x="122" y="76"/>
                      <a:pt x="121" y="77"/>
                    </a:cubicBezTo>
                    <a:cubicBezTo>
                      <a:pt x="120" y="77"/>
                      <a:pt x="120" y="77"/>
                      <a:pt x="120" y="78"/>
                    </a:cubicBezTo>
                    <a:cubicBezTo>
                      <a:pt x="119" y="79"/>
                      <a:pt x="116" y="80"/>
                      <a:pt x="117" y="83"/>
                    </a:cubicBezTo>
                    <a:cubicBezTo>
                      <a:pt x="118" y="83"/>
                      <a:pt x="118" y="83"/>
                      <a:pt x="118" y="84"/>
                    </a:cubicBezTo>
                    <a:cubicBezTo>
                      <a:pt x="119" y="84"/>
                      <a:pt x="120" y="85"/>
                      <a:pt x="121" y="85"/>
                    </a:cubicBezTo>
                    <a:cubicBezTo>
                      <a:pt x="121" y="85"/>
                      <a:pt x="121" y="85"/>
                      <a:pt x="122" y="86"/>
                    </a:cubicBezTo>
                    <a:cubicBezTo>
                      <a:pt x="123" y="86"/>
                      <a:pt x="125" y="87"/>
                      <a:pt x="128" y="89"/>
                    </a:cubicBezTo>
                    <a:cubicBezTo>
                      <a:pt x="129" y="90"/>
                      <a:pt x="129" y="91"/>
                      <a:pt x="130" y="91"/>
                    </a:cubicBezTo>
                    <a:cubicBezTo>
                      <a:pt x="130" y="92"/>
                      <a:pt x="130" y="93"/>
                      <a:pt x="131" y="95"/>
                    </a:cubicBezTo>
                    <a:cubicBezTo>
                      <a:pt x="131" y="98"/>
                      <a:pt x="131" y="102"/>
                      <a:pt x="131" y="106"/>
                    </a:cubicBezTo>
                    <a:cubicBezTo>
                      <a:pt x="130" y="106"/>
                      <a:pt x="130" y="106"/>
                      <a:pt x="130" y="107"/>
                    </a:cubicBezTo>
                    <a:cubicBezTo>
                      <a:pt x="130" y="107"/>
                      <a:pt x="130" y="108"/>
                      <a:pt x="130" y="109"/>
                    </a:cubicBezTo>
                    <a:cubicBezTo>
                      <a:pt x="129" y="110"/>
                      <a:pt x="128" y="111"/>
                      <a:pt x="127" y="113"/>
                    </a:cubicBezTo>
                    <a:cubicBezTo>
                      <a:pt x="126" y="114"/>
                      <a:pt x="125" y="116"/>
                      <a:pt x="124" y="118"/>
                    </a:cubicBezTo>
                    <a:cubicBezTo>
                      <a:pt x="124" y="118"/>
                      <a:pt x="123" y="118"/>
                      <a:pt x="123" y="119"/>
                    </a:cubicBezTo>
                    <a:cubicBezTo>
                      <a:pt x="124" y="120"/>
                      <a:pt x="126" y="119"/>
                      <a:pt x="128" y="120"/>
                    </a:cubicBezTo>
                    <a:cubicBezTo>
                      <a:pt x="128" y="120"/>
                      <a:pt x="129" y="120"/>
                      <a:pt x="130" y="120"/>
                    </a:cubicBezTo>
                    <a:cubicBezTo>
                      <a:pt x="131" y="121"/>
                      <a:pt x="132" y="121"/>
                      <a:pt x="132" y="121"/>
                    </a:cubicBezTo>
                    <a:cubicBezTo>
                      <a:pt x="134" y="122"/>
                      <a:pt x="133" y="122"/>
                      <a:pt x="134" y="122"/>
                    </a:cubicBezTo>
                    <a:cubicBezTo>
                      <a:pt x="135" y="123"/>
                      <a:pt x="135" y="123"/>
                      <a:pt x="136" y="123"/>
                    </a:cubicBezTo>
                    <a:cubicBezTo>
                      <a:pt x="136" y="124"/>
                      <a:pt x="137" y="124"/>
                      <a:pt x="138" y="124"/>
                    </a:cubicBezTo>
                    <a:cubicBezTo>
                      <a:pt x="138" y="125"/>
                      <a:pt x="139" y="126"/>
                      <a:pt x="139" y="127"/>
                    </a:cubicBezTo>
                    <a:cubicBezTo>
                      <a:pt x="139" y="127"/>
                      <a:pt x="140" y="128"/>
                      <a:pt x="140" y="129"/>
                    </a:cubicBezTo>
                    <a:cubicBezTo>
                      <a:pt x="140" y="130"/>
                      <a:pt x="140" y="130"/>
                      <a:pt x="141" y="131"/>
                    </a:cubicBezTo>
                    <a:cubicBezTo>
                      <a:pt x="140" y="132"/>
                      <a:pt x="140" y="133"/>
                      <a:pt x="140" y="134"/>
                    </a:cubicBezTo>
                    <a:cubicBezTo>
                      <a:pt x="140" y="135"/>
                      <a:pt x="140" y="136"/>
                      <a:pt x="140" y="137"/>
                    </a:cubicBezTo>
                    <a:cubicBezTo>
                      <a:pt x="140" y="138"/>
                      <a:pt x="140" y="139"/>
                      <a:pt x="141" y="139"/>
                    </a:cubicBezTo>
                    <a:cubicBezTo>
                      <a:pt x="141" y="140"/>
                      <a:pt x="141" y="141"/>
                      <a:pt x="141" y="142"/>
                    </a:cubicBezTo>
                    <a:cubicBezTo>
                      <a:pt x="141" y="143"/>
                      <a:pt x="141" y="144"/>
                      <a:pt x="142" y="146"/>
                    </a:cubicBezTo>
                    <a:cubicBezTo>
                      <a:pt x="142" y="146"/>
                      <a:pt x="142" y="149"/>
                      <a:pt x="141" y="150"/>
                    </a:cubicBezTo>
                    <a:cubicBezTo>
                      <a:pt x="141" y="151"/>
                      <a:pt x="141" y="152"/>
                      <a:pt x="140" y="153"/>
                    </a:cubicBezTo>
                    <a:cubicBezTo>
                      <a:pt x="140" y="154"/>
                      <a:pt x="139" y="154"/>
                      <a:pt x="139" y="155"/>
                    </a:cubicBezTo>
                    <a:cubicBezTo>
                      <a:pt x="139" y="155"/>
                      <a:pt x="139" y="156"/>
                      <a:pt x="139" y="156"/>
                    </a:cubicBezTo>
                    <a:cubicBezTo>
                      <a:pt x="138" y="157"/>
                      <a:pt x="138" y="158"/>
                      <a:pt x="138" y="159"/>
                    </a:cubicBezTo>
                    <a:cubicBezTo>
                      <a:pt x="137" y="159"/>
                      <a:pt x="135" y="160"/>
                      <a:pt x="135" y="160"/>
                    </a:cubicBezTo>
                    <a:cubicBezTo>
                      <a:pt x="134" y="160"/>
                      <a:pt x="133" y="159"/>
                      <a:pt x="132" y="159"/>
                    </a:cubicBezTo>
                    <a:cubicBezTo>
                      <a:pt x="129" y="158"/>
                      <a:pt x="128" y="156"/>
                      <a:pt x="127" y="155"/>
                    </a:cubicBezTo>
                    <a:cubicBezTo>
                      <a:pt x="124" y="153"/>
                      <a:pt x="121" y="150"/>
                      <a:pt x="119" y="149"/>
                    </a:cubicBezTo>
                    <a:cubicBezTo>
                      <a:pt x="119" y="149"/>
                      <a:pt x="118" y="149"/>
                      <a:pt x="118" y="148"/>
                    </a:cubicBezTo>
                    <a:cubicBezTo>
                      <a:pt x="117" y="148"/>
                      <a:pt x="115" y="148"/>
                      <a:pt x="114" y="147"/>
                    </a:cubicBezTo>
                    <a:cubicBezTo>
                      <a:pt x="111" y="146"/>
                      <a:pt x="111" y="145"/>
                      <a:pt x="109" y="144"/>
                    </a:cubicBezTo>
                    <a:cubicBezTo>
                      <a:pt x="106" y="142"/>
                      <a:pt x="106" y="141"/>
                      <a:pt x="103" y="139"/>
                    </a:cubicBezTo>
                    <a:cubicBezTo>
                      <a:pt x="103" y="139"/>
                      <a:pt x="102" y="138"/>
                      <a:pt x="101" y="138"/>
                    </a:cubicBezTo>
                    <a:cubicBezTo>
                      <a:pt x="100" y="137"/>
                      <a:pt x="95" y="136"/>
                      <a:pt x="94" y="136"/>
                    </a:cubicBezTo>
                    <a:cubicBezTo>
                      <a:pt x="93" y="137"/>
                      <a:pt x="89" y="136"/>
                      <a:pt x="88" y="137"/>
                    </a:cubicBezTo>
                    <a:cubicBezTo>
                      <a:pt x="86" y="137"/>
                      <a:pt x="85" y="138"/>
                      <a:pt x="84" y="138"/>
                    </a:cubicBezTo>
                    <a:cubicBezTo>
                      <a:pt x="83" y="138"/>
                      <a:pt x="82" y="139"/>
                      <a:pt x="82" y="139"/>
                    </a:cubicBezTo>
                    <a:cubicBezTo>
                      <a:pt x="80" y="140"/>
                      <a:pt x="81" y="140"/>
                      <a:pt x="79" y="140"/>
                    </a:cubicBezTo>
                    <a:cubicBezTo>
                      <a:pt x="78" y="140"/>
                      <a:pt x="77" y="139"/>
                      <a:pt x="77" y="139"/>
                    </a:cubicBezTo>
                    <a:cubicBezTo>
                      <a:pt x="73" y="137"/>
                      <a:pt x="74" y="135"/>
                      <a:pt x="73" y="134"/>
                    </a:cubicBezTo>
                    <a:cubicBezTo>
                      <a:pt x="73" y="130"/>
                      <a:pt x="76" y="129"/>
                      <a:pt x="78" y="127"/>
                    </a:cubicBezTo>
                    <a:cubicBezTo>
                      <a:pt x="77" y="126"/>
                      <a:pt x="76" y="126"/>
                      <a:pt x="76" y="125"/>
                    </a:cubicBezTo>
                    <a:cubicBezTo>
                      <a:pt x="75" y="125"/>
                      <a:pt x="75" y="125"/>
                      <a:pt x="74" y="125"/>
                    </a:cubicBezTo>
                    <a:cubicBezTo>
                      <a:pt x="74" y="124"/>
                      <a:pt x="69" y="123"/>
                      <a:pt x="69" y="123"/>
                    </a:cubicBezTo>
                    <a:cubicBezTo>
                      <a:pt x="69" y="122"/>
                      <a:pt x="69" y="121"/>
                      <a:pt x="69" y="121"/>
                    </a:cubicBezTo>
                    <a:cubicBezTo>
                      <a:pt x="69" y="120"/>
                      <a:pt x="69" y="119"/>
                      <a:pt x="69" y="118"/>
                    </a:cubicBezTo>
                    <a:cubicBezTo>
                      <a:pt x="71" y="115"/>
                      <a:pt x="75" y="114"/>
                      <a:pt x="77" y="112"/>
                    </a:cubicBezTo>
                    <a:cubicBezTo>
                      <a:pt x="78" y="111"/>
                      <a:pt x="83" y="110"/>
                      <a:pt x="83" y="110"/>
                    </a:cubicBezTo>
                    <a:cubicBezTo>
                      <a:pt x="85" y="110"/>
                      <a:pt x="85" y="110"/>
                      <a:pt x="86" y="110"/>
                    </a:cubicBezTo>
                    <a:cubicBezTo>
                      <a:pt x="86" y="110"/>
                      <a:pt x="87" y="110"/>
                      <a:pt x="88" y="110"/>
                    </a:cubicBezTo>
                    <a:cubicBezTo>
                      <a:pt x="89" y="110"/>
                      <a:pt x="91" y="110"/>
                      <a:pt x="92" y="110"/>
                    </a:cubicBezTo>
                    <a:cubicBezTo>
                      <a:pt x="92" y="110"/>
                      <a:pt x="92" y="110"/>
                      <a:pt x="93" y="110"/>
                    </a:cubicBezTo>
                    <a:cubicBezTo>
                      <a:pt x="93" y="110"/>
                      <a:pt x="94" y="110"/>
                      <a:pt x="95" y="110"/>
                    </a:cubicBezTo>
                    <a:cubicBezTo>
                      <a:pt x="95" y="110"/>
                      <a:pt x="96" y="110"/>
                      <a:pt x="96" y="110"/>
                    </a:cubicBezTo>
                    <a:cubicBezTo>
                      <a:pt x="96" y="110"/>
                      <a:pt x="97" y="109"/>
                      <a:pt x="98" y="109"/>
                    </a:cubicBezTo>
                    <a:cubicBezTo>
                      <a:pt x="99" y="108"/>
                      <a:pt x="100" y="107"/>
                      <a:pt x="101" y="107"/>
                    </a:cubicBezTo>
                    <a:cubicBezTo>
                      <a:pt x="102" y="106"/>
                      <a:pt x="102" y="106"/>
                      <a:pt x="103" y="106"/>
                    </a:cubicBezTo>
                    <a:cubicBezTo>
                      <a:pt x="104" y="106"/>
                      <a:pt x="105" y="106"/>
                      <a:pt x="105" y="106"/>
                    </a:cubicBezTo>
                    <a:cubicBezTo>
                      <a:pt x="105" y="106"/>
                      <a:pt x="105" y="106"/>
                      <a:pt x="106" y="106"/>
                    </a:cubicBezTo>
                    <a:cubicBezTo>
                      <a:pt x="106" y="106"/>
                      <a:pt x="107" y="106"/>
                      <a:pt x="107" y="106"/>
                    </a:cubicBezTo>
                    <a:cubicBezTo>
                      <a:pt x="108" y="105"/>
                      <a:pt x="109" y="105"/>
                      <a:pt x="109" y="104"/>
                    </a:cubicBezTo>
                    <a:cubicBezTo>
                      <a:pt x="109" y="104"/>
                      <a:pt x="110" y="103"/>
                      <a:pt x="110" y="102"/>
                    </a:cubicBezTo>
                    <a:cubicBezTo>
                      <a:pt x="110" y="102"/>
                      <a:pt x="110" y="101"/>
                      <a:pt x="110" y="100"/>
                    </a:cubicBezTo>
                    <a:cubicBezTo>
                      <a:pt x="110" y="100"/>
                      <a:pt x="110" y="100"/>
                      <a:pt x="110" y="100"/>
                    </a:cubicBezTo>
                    <a:cubicBezTo>
                      <a:pt x="110" y="99"/>
                      <a:pt x="109" y="99"/>
                      <a:pt x="109" y="98"/>
                    </a:cubicBezTo>
                    <a:cubicBezTo>
                      <a:pt x="108" y="98"/>
                      <a:pt x="107" y="97"/>
                      <a:pt x="107" y="97"/>
                    </a:cubicBezTo>
                    <a:cubicBezTo>
                      <a:pt x="106" y="97"/>
                      <a:pt x="106" y="97"/>
                      <a:pt x="105" y="97"/>
                    </a:cubicBezTo>
                    <a:cubicBezTo>
                      <a:pt x="105" y="97"/>
                      <a:pt x="103" y="97"/>
                      <a:pt x="103" y="97"/>
                    </a:cubicBezTo>
                    <a:cubicBezTo>
                      <a:pt x="102" y="98"/>
                      <a:pt x="102" y="99"/>
                      <a:pt x="101" y="99"/>
                    </a:cubicBezTo>
                    <a:cubicBezTo>
                      <a:pt x="99" y="99"/>
                      <a:pt x="99" y="100"/>
                      <a:pt x="98" y="100"/>
                    </a:cubicBezTo>
                    <a:cubicBezTo>
                      <a:pt x="97" y="100"/>
                      <a:pt x="96" y="100"/>
                      <a:pt x="96" y="100"/>
                    </a:cubicBezTo>
                    <a:cubicBezTo>
                      <a:pt x="95" y="101"/>
                      <a:pt x="94" y="101"/>
                      <a:pt x="94" y="102"/>
                    </a:cubicBezTo>
                    <a:cubicBezTo>
                      <a:pt x="94" y="102"/>
                      <a:pt x="94" y="102"/>
                      <a:pt x="94" y="102"/>
                    </a:cubicBezTo>
                    <a:cubicBezTo>
                      <a:pt x="93" y="103"/>
                      <a:pt x="92" y="104"/>
                      <a:pt x="92" y="105"/>
                    </a:cubicBezTo>
                    <a:cubicBezTo>
                      <a:pt x="91" y="106"/>
                      <a:pt x="90" y="106"/>
                      <a:pt x="89" y="107"/>
                    </a:cubicBezTo>
                    <a:cubicBezTo>
                      <a:pt x="88" y="107"/>
                      <a:pt x="87" y="107"/>
                      <a:pt x="86" y="108"/>
                    </a:cubicBezTo>
                    <a:cubicBezTo>
                      <a:pt x="84" y="108"/>
                      <a:pt x="82" y="108"/>
                      <a:pt x="80" y="108"/>
                    </a:cubicBezTo>
                    <a:cubicBezTo>
                      <a:pt x="79" y="107"/>
                      <a:pt x="79" y="107"/>
                      <a:pt x="78" y="107"/>
                    </a:cubicBezTo>
                    <a:cubicBezTo>
                      <a:pt x="77" y="106"/>
                      <a:pt x="76" y="105"/>
                      <a:pt x="76" y="103"/>
                    </a:cubicBezTo>
                    <a:cubicBezTo>
                      <a:pt x="75" y="102"/>
                      <a:pt x="75" y="101"/>
                      <a:pt x="75" y="100"/>
                    </a:cubicBezTo>
                    <a:cubicBezTo>
                      <a:pt x="75" y="100"/>
                      <a:pt x="76" y="96"/>
                      <a:pt x="76" y="95"/>
                    </a:cubicBezTo>
                    <a:cubicBezTo>
                      <a:pt x="78" y="92"/>
                      <a:pt x="79" y="91"/>
                      <a:pt x="81" y="89"/>
                    </a:cubicBezTo>
                    <a:cubicBezTo>
                      <a:pt x="84" y="85"/>
                      <a:pt x="87" y="80"/>
                      <a:pt x="90" y="77"/>
                    </a:cubicBezTo>
                    <a:cubicBezTo>
                      <a:pt x="90" y="77"/>
                      <a:pt x="91" y="77"/>
                      <a:pt x="91" y="77"/>
                    </a:cubicBezTo>
                    <a:cubicBezTo>
                      <a:pt x="92" y="76"/>
                      <a:pt x="92" y="76"/>
                      <a:pt x="93" y="75"/>
                    </a:cubicBezTo>
                    <a:cubicBezTo>
                      <a:pt x="94" y="75"/>
                      <a:pt x="95" y="75"/>
                      <a:pt x="96" y="74"/>
                    </a:cubicBezTo>
                    <a:cubicBezTo>
                      <a:pt x="97" y="73"/>
                      <a:pt x="99" y="73"/>
                      <a:pt x="100" y="72"/>
                    </a:cubicBezTo>
                    <a:cubicBezTo>
                      <a:pt x="100" y="72"/>
                      <a:pt x="100" y="72"/>
                      <a:pt x="100" y="72"/>
                    </a:cubicBezTo>
                    <a:cubicBezTo>
                      <a:pt x="103" y="69"/>
                      <a:pt x="105" y="66"/>
                      <a:pt x="108" y="62"/>
                    </a:cubicBezTo>
                    <a:cubicBezTo>
                      <a:pt x="108" y="62"/>
                      <a:pt x="109" y="62"/>
                      <a:pt x="109" y="62"/>
                    </a:cubicBezTo>
                    <a:cubicBezTo>
                      <a:pt x="110" y="61"/>
                      <a:pt x="111" y="61"/>
                      <a:pt x="112" y="61"/>
                    </a:cubicBezTo>
                    <a:cubicBezTo>
                      <a:pt x="112" y="61"/>
                      <a:pt x="114" y="61"/>
                      <a:pt x="116" y="61"/>
                    </a:cubicBezTo>
                    <a:cubicBezTo>
                      <a:pt x="117" y="61"/>
                      <a:pt x="118" y="61"/>
                      <a:pt x="120" y="61"/>
                    </a:cubicBezTo>
                    <a:cubicBezTo>
                      <a:pt x="120" y="61"/>
                      <a:pt x="122" y="61"/>
                      <a:pt x="123" y="60"/>
                    </a:cubicBezTo>
                    <a:cubicBezTo>
                      <a:pt x="123" y="60"/>
                      <a:pt x="124" y="59"/>
                      <a:pt x="124" y="59"/>
                    </a:cubicBezTo>
                    <a:cubicBezTo>
                      <a:pt x="124" y="58"/>
                      <a:pt x="123" y="57"/>
                      <a:pt x="124" y="57"/>
                    </a:cubicBezTo>
                    <a:cubicBezTo>
                      <a:pt x="123" y="56"/>
                      <a:pt x="123" y="55"/>
                      <a:pt x="123" y="55"/>
                    </a:cubicBezTo>
                    <a:cubicBezTo>
                      <a:pt x="122" y="55"/>
                      <a:pt x="120" y="55"/>
                      <a:pt x="119" y="55"/>
                    </a:cubicBezTo>
                    <a:cubicBezTo>
                      <a:pt x="119" y="54"/>
                      <a:pt x="119" y="54"/>
                      <a:pt x="119" y="54"/>
                    </a:cubicBezTo>
                    <a:cubicBezTo>
                      <a:pt x="116" y="54"/>
                      <a:pt x="110" y="54"/>
                      <a:pt x="110" y="55"/>
                    </a:cubicBezTo>
                    <a:cubicBezTo>
                      <a:pt x="107" y="55"/>
                      <a:pt x="102" y="57"/>
                      <a:pt x="101" y="58"/>
                    </a:cubicBezTo>
                    <a:cubicBezTo>
                      <a:pt x="99" y="58"/>
                      <a:pt x="97" y="62"/>
                      <a:pt x="96" y="62"/>
                    </a:cubicBezTo>
                    <a:cubicBezTo>
                      <a:pt x="95" y="63"/>
                      <a:pt x="94" y="64"/>
                      <a:pt x="93" y="65"/>
                    </a:cubicBezTo>
                    <a:cubicBezTo>
                      <a:pt x="93" y="66"/>
                      <a:pt x="92" y="66"/>
                      <a:pt x="92" y="67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1" y="68"/>
                      <a:pt x="90" y="69"/>
                      <a:pt x="90" y="70"/>
                    </a:cubicBezTo>
                    <a:cubicBezTo>
                      <a:pt x="90" y="70"/>
                      <a:pt x="89" y="70"/>
                      <a:pt x="89" y="70"/>
                    </a:cubicBezTo>
                    <a:cubicBezTo>
                      <a:pt x="89" y="70"/>
                      <a:pt x="89" y="70"/>
                      <a:pt x="89" y="71"/>
                    </a:cubicBezTo>
                    <a:cubicBezTo>
                      <a:pt x="89" y="71"/>
                      <a:pt x="89" y="71"/>
                      <a:pt x="89" y="71"/>
                    </a:cubicBezTo>
                    <a:cubicBezTo>
                      <a:pt x="88" y="71"/>
                      <a:pt x="88" y="71"/>
                      <a:pt x="88" y="72"/>
                    </a:cubicBezTo>
                    <a:cubicBezTo>
                      <a:pt x="86" y="74"/>
                      <a:pt x="84" y="76"/>
                      <a:pt x="82" y="78"/>
                    </a:cubicBezTo>
                    <a:cubicBezTo>
                      <a:pt x="81" y="79"/>
                      <a:pt x="80" y="79"/>
                      <a:pt x="79" y="80"/>
                    </a:cubicBezTo>
                    <a:cubicBezTo>
                      <a:pt x="78" y="80"/>
                      <a:pt x="78" y="80"/>
                      <a:pt x="77" y="81"/>
                    </a:cubicBezTo>
                    <a:cubicBezTo>
                      <a:pt x="74" y="81"/>
                      <a:pt x="72" y="79"/>
                      <a:pt x="71" y="79"/>
                    </a:cubicBezTo>
                    <a:cubicBezTo>
                      <a:pt x="71" y="78"/>
                      <a:pt x="70" y="78"/>
                      <a:pt x="70" y="78"/>
                    </a:cubicBezTo>
                    <a:cubicBezTo>
                      <a:pt x="70" y="77"/>
                      <a:pt x="69" y="77"/>
                      <a:pt x="69" y="76"/>
                    </a:cubicBezTo>
                    <a:cubicBezTo>
                      <a:pt x="69" y="76"/>
                      <a:pt x="69" y="75"/>
                      <a:pt x="68" y="75"/>
                    </a:cubicBezTo>
                    <a:cubicBezTo>
                      <a:pt x="68" y="74"/>
                      <a:pt x="67" y="72"/>
                      <a:pt x="67" y="71"/>
                    </a:cubicBezTo>
                    <a:cubicBezTo>
                      <a:pt x="67" y="70"/>
                      <a:pt x="67" y="66"/>
                      <a:pt x="68" y="65"/>
                    </a:cubicBezTo>
                    <a:cubicBezTo>
                      <a:pt x="68" y="64"/>
                      <a:pt x="69" y="63"/>
                      <a:pt x="69" y="63"/>
                    </a:cubicBezTo>
                    <a:cubicBezTo>
                      <a:pt x="69" y="62"/>
                      <a:pt x="70" y="62"/>
                      <a:pt x="70" y="61"/>
                    </a:cubicBezTo>
                    <a:cubicBezTo>
                      <a:pt x="70" y="61"/>
                      <a:pt x="71" y="61"/>
                      <a:pt x="71" y="60"/>
                    </a:cubicBezTo>
                    <a:cubicBezTo>
                      <a:pt x="71" y="60"/>
                      <a:pt x="72" y="60"/>
                      <a:pt x="72" y="60"/>
                    </a:cubicBezTo>
                    <a:cubicBezTo>
                      <a:pt x="72" y="59"/>
                      <a:pt x="73" y="59"/>
                      <a:pt x="73" y="58"/>
                    </a:cubicBezTo>
                    <a:cubicBezTo>
                      <a:pt x="74" y="57"/>
                      <a:pt x="75" y="57"/>
                      <a:pt x="76" y="55"/>
                    </a:cubicBezTo>
                    <a:cubicBezTo>
                      <a:pt x="76" y="54"/>
                      <a:pt x="78" y="54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81" y="49"/>
                      <a:pt x="82" y="47"/>
                      <a:pt x="84" y="45"/>
                    </a:cubicBezTo>
                    <a:cubicBezTo>
                      <a:pt x="85" y="43"/>
                      <a:pt x="87" y="39"/>
                      <a:pt x="87" y="38"/>
                    </a:cubicBezTo>
                    <a:cubicBezTo>
                      <a:pt x="88" y="37"/>
                      <a:pt x="88" y="37"/>
                      <a:pt x="88" y="36"/>
                    </a:cubicBezTo>
                    <a:cubicBezTo>
                      <a:pt x="88" y="34"/>
                      <a:pt x="91" y="33"/>
                      <a:pt x="92" y="33"/>
                    </a:cubicBezTo>
                    <a:cubicBezTo>
                      <a:pt x="93" y="32"/>
                      <a:pt x="93" y="31"/>
                      <a:pt x="94" y="30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7" y="27"/>
                      <a:pt x="95" y="29"/>
                      <a:pt x="94" y="27"/>
                    </a:cubicBezTo>
                    <a:cubicBezTo>
                      <a:pt x="94" y="26"/>
                      <a:pt x="91" y="27"/>
                      <a:pt x="91" y="27"/>
                    </a:cubicBezTo>
                    <a:cubicBezTo>
                      <a:pt x="90" y="28"/>
                      <a:pt x="88" y="27"/>
                      <a:pt x="87" y="28"/>
                    </a:cubicBezTo>
                    <a:cubicBezTo>
                      <a:pt x="86" y="28"/>
                      <a:pt x="87" y="28"/>
                      <a:pt x="86" y="29"/>
                    </a:cubicBezTo>
                    <a:cubicBezTo>
                      <a:pt x="85" y="29"/>
                      <a:pt x="84" y="29"/>
                      <a:pt x="84" y="29"/>
                    </a:cubicBezTo>
                    <a:cubicBezTo>
                      <a:pt x="83" y="29"/>
                      <a:pt x="83" y="30"/>
                      <a:pt x="83" y="30"/>
                    </a:cubicBezTo>
                    <a:cubicBezTo>
                      <a:pt x="82" y="30"/>
                      <a:pt x="82" y="30"/>
                      <a:pt x="81" y="30"/>
                    </a:cubicBezTo>
                    <a:cubicBezTo>
                      <a:pt x="80" y="30"/>
                      <a:pt x="80" y="31"/>
                      <a:pt x="80" y="31"/>
                    </a:cubicBezTo>
                    <a:cubicBezTo>
                      <a:pt x="78" y="31"/>
                      <a:pt x="77" y="32"/>
                      <a:pt x="76" y="32"/>
                    </a:cubicBezTo>
                    <a:cubicBezTo>
                      <a:pt x="75" y="32"/>
                      <a:pt x="75" y="33"/>
                      <a:pt x="75" y="33"/>
                    </a:cubicBezTo>
                    <a:cubicBezTo>
                      <a:pt x="73" y="33"/>
                      <a:pt x="72" y="34"/>
                      <a:pt x="72" y="35"/>
                    </a:cubicBezTo>
                    <a:cubicBezTo>
                      <a:pt x="69" y="35"/>
                      <a:pt x="69" y="36"/>
                      <a:pt x="66" y="37"/>
                    </a:cubicBezTo>
                    <a:cubicBezTo>
                      <a:pt x="65" y="38"/>
                      <a:pt x="65" y="38"/>
                      <a:pt x="64" y="38"/>
                    </a:cubicBezTo>
                    <a:cubicBezTo>
                      <a:pt x="63" y="38"/>
                      <a:pt x="60" y="38"/>
                      <a:pt x="59" y="37"/>
                    </a:cubicBezTo>
                    <a:cubicBezTo>
                      <a:pt x="59" y="38"/>
                      <a:pt x="58" y="40"/>
                      <a:pt x="58" y="41"/>
                    </a:cubicBezTo>
                    <a:cubicBezTo>
                      <a:pt x="58" y="43"/>
                      <a:pt x="57" y="45"/>
                      <a:pt x="57" y="47"/>
                    </a:cubicBezTo>
                    <a:cubicBezTo>
                      <a:pt x="57" y="48"/>
                      <a:pt x="56" y="49"/>
                      <a:pt x="56" y="50"/>
                    </a:cubicBezTo>
                    <a:cubicBezTo>
                      <a:pt x="55" y="51"/>
                      <a:pt x="55" y="53"/>
                      <a:pt x="55" y="54"/>
                    </a:cubicBezTo>
                    <a:cubicBezTo>
                      <a:pt x="54" y="55"/>
                      <a:pt x="54" y="56"/>
                      <a:pt x="54" y="58"/>
                    </a:cubicBezTo>
                    <a:cubicBezTo>
                      <a:pt x="54" y="58"/>
                      <a:pt x="53" y="59"/>
                      <a:pt x="53" y="59"/>
                    </a:cubicBezTo>
                    <a:cubicBezTo>
                      <a:pt x="53" y="59"/>
                      <a:pt x="53" y="60"/>
                      <a:pt x="53" y="61"/>
                    </a:cubicBezTo>
                    <a:cubicBezTo>
                      <a:pt x="52" y="62"/>
                      <a:pt x="51" y="64"/>
                      <a:pt x="51" y="66"/>
                    </a:cubicBezTo>
                    <a:cubicBezTo>
                      <a:pt x="51" y="67"/>
                      <a:pt x="50" y="68"/>
                      <a:pt x="50" y="69"/>
                    </a:cubicBezTo>
                    <a:cubicBezTo>
                      <a:pt x="50" y="70"/>
                      <a:pt x="50" y="70"/>
                      <a:pt x="50" y="70"/>
                    </a:cubicBezTo>
                    <a:cubicBezTo>
                      <a:pt x="49" y="71"/>
                      <a:pt x="49" y="72"/>
                      <a:pt x="49" y="73"/>
                    </a:cubicBezTo>
                    <a:cubicBezTo>
                      <a:pt x="49" y="74"/>
                      <a:pt x="49" y="75"/>
                      <a:pt x="49" y="76"/>
                    </a:cubicBezTo>
                    <a:cubicBezTo>
                      <a:pt x="48" y="76"/>
                      <a:pt x="48" y="77"/>
                      <a:pt x="48" y="78"/>
                    </a:cubicBezTo>
                    <a:cubicBezTo>
                      <a:pt x="47" y="80"/>
                      <a:pt x="46" y="81"/>
                      <a:pt x="46" y="83"/>
                    </a:cubicBezTo>
                    <a:cubicBezTo>
                      <a:pt x="46" y="83"/>
                      <a:pt x="46" y="84"/>
                      <a:pt x="46" y="84"/>
                    </a:cubicBezTo>
                    <a:cubicBezTo>
                      <a:pt x="45" y="84"/>
                      <a:pt x="45" y="85"/>
                      <a:pt x="45" y="85"/>
                    </a:cubicBezTo>
                    <a:cubicBezTo>
                      <a:pt x="44" y="87"/>
                      <a:pt x="44" y="89"/>
                      <a:pt x="43" y="91"/>
                    </a:cubicBezTo>
                    <a:cubicBezTo>
                      <a:pt x="43" y="91"/>
                      <a:pt x="43" y="92"/>
                      <a:pt x="43" y="92"/>
                    </a:cubicBezTo>
                    <a:cubicBezTo>
                      <a:pt x="43" y="93"/>
                      <a:pt x="43" y="94"/>
                      <a:pt x="42" y="95"/>
                    </a:cubicBezTo>
                    <a:cubicBezTo>
                      <a:pt x="42" y="95"/>
                      <a:pt x="42" y="95"/>
                      <a:pt x="42" y="96"/>
                    </a:cubicBezTo>
                    <a:cubicBezTo>
                      <a:pt x="42" y="96"/>
                      <a:pt x="42" y="97"/>
                      <a:pt x="42" y="98"/>
                    </a:cubicBezTo>
                    <a:cubicBezTo>
                      <a:pt x="41" y="98"/>
                      <a:pt x="41" y="98"/>
                      <a:pt x="41" y="98"/>
                    </a:cubicBezTo>
                    <a:cubicBezTo>
                      <a:pt x="41" y="99"/>
                      <a:pt x="41" y="100"/>
                      <a:pt x="41" y="101"/>
                    </a:cubicBezTo>
                    <a:cubicBezTo>
                      <a:pt x="40" y="102"/>
                      <a:pt x="40" y="102"/>
                      <a:pt x="40" y="102"/>
                    </a:cubicBezTo>
                    <a:cubicBezTo>
                      <a:pt x="40" y="103"/>
                      <a:pt x="40" y="103"/>
                      <a:pt x="40" y="104"/>
                    </a:cubicBezTo>
                    <a:cubicBezTo>
                      <a:pt x="40" y="104"/>
                      <a:pt x="39" y="104"/>
                      <a:pt x="39" y="104"/>
                    </a:cubicBezTo>
                    <a:cubicBezTo>
                      <a:pt x="39" y="105"/>
                      <a:pt x="39" y="106"/>
                      <a:pt x="38" y="108"/>
                    </a:cubicBezTo>
                    <a:cubicBezTo>
                      <a:pt x="38" y="108"/>
                      <a:pt x="38" y="110"/>
                      <a:pt x="38" y="111"/>
                    </a:cubicBezTo>
                    <a:cubicBezTo>
                      <a:pt x="37" y="111"/>
                      <a:pt x="37" y="113"/>
                      <a:pt x="37" y="114"/>
                    </a:cubicBezTo>
                    <a:cubicBezTo>
                      <a:pt x="36" y="115"/>
                      <a:pt x="36" y="115"/>
                      <a:pt x="36" y="117"/>
                    </a:cubicBezTo>
                    <a:cubicBezTo>
                      <a:pt x="35" y="117"/>
                      <a:pt x="35" y="118"/>
                      <a:pt x="35" y="119"/>
                    </a:cubicBezTo>
                    <a:cubicBezTo>
                      <a:pt x="35" y="120"/>
                      <a:pt x="34" y="121"/>
                      <a:pt x="34" y="121"/>
                    </a:cubicBezTo>
                    <a:cubicBezTo>
                      <a:pt x="34" y="122"/>
                      <a:pt x="34" y="122"/>
                      <a:pt x="34" y="122"/>
                    </a:cubicBezTo>
                    <a:cubicBezTo>
                      <a:pt x="34" y="122"/>
                      <a:pt x="34" y="123"/>
                      <a:pt x="34" y="123"/>
                    </a:cubicBezTo>
                    <a:cubicBezTo>
                      <a:pt x="33" y="123"/>
                      <a:pt x="33" y="124"/>
                      <a:pt x="33" y="124"/>
                    </a:cubicBezTo>
                    <a:cubicBezTo>
                      <a:pt x="33" y="125"/>
                      <a:pt x="32" y="127"/>
                      <a:pt x="32" y="128"/>
                    </a:cubicBezTo>
                    <a:cubicBezTo>
                      <a:pt x="31" y="129"/>
                      <a:pt x="31" y="130"/>
                      <a:pt x="31" y="130"/>
                    </a:cubicBezTo>
                    <a:cubicBezTo>
                      <a:pt x="30" y="131"/>
                      <a:pt x="30" y="131"/>
                      <a:pt x="30" y="131"/>
                    </a:cubicBezTo>
                    <a:cubicBezTo>
                      <a:pt x="29" y="133"/>
                      <a:pt x="28" y="136"/>
                      <a:pt x="28" y="138"/>
                    </a:cubicBezTo>
                    <a:cubicBezTo>
                      <a:pt x="25" y="143"/>
                      <a:pt x="26" y="145"/>
                      <a:pt x="23" y="149"/>
                    </a:cubicBezTo>
                    <a:cubicBezTo>
                      <a:pt x="23" y="150"/>
                      <a:pt x="21" y="153"/>
                      <a:pt x="21" y="154"/>
                    </a:cubicBezTo>
                    <a:cubicBezTo>
                      <a:pt x="21" y="154"/>
                      <a:pt x="21" y="154"/>
                      <a:pt x="21" y="154"/>
                    </a:cubicBezTo>
                    <a:cubicBezTo>
                      <a:pt x="20" y="156"/>
                      <a:pt x="19" y="157"/>
                      <a:pt x="18" y="158"/>
                    </a:cubicBezTo>
                    <a:cubicBezTo>
                      <a:pt x="17" y="158"/>
                      <a:pt x="17" y="159"/>
                      <a:pt x="16" y="160"/>
                    </a:cubicBezTo>
                    <a:cubicBezTo>
                      <a:pt x="16" y="160"/>
                      <a:pt x="16" y="161"/>
                      <a:pt x="16" y="161"/>
                    </a:cubicBezTo>
                    <a:cubicBezTo>
                      <a:pt x="15" y="161"/>
                      <a:pt x="15" y="161"/>
                      <a:pt x="15" y="162"/>
                    </a:cubicBezTo>
                    <a:cubicBezTo>
                      <a:pt x="15" y="162"/>
                      <a:pt x="15" y="162"/>
                      <a:pt x="15" y="162"/>
                    </a:cubicBezTo>
                    <a:cubicBezTo>
                      <a:pt x="14" y="164"/>
                      <a:pt x="13" y="165"/>
                      <a:pt x="12" y="167"/>
                    </a:cubicBezTo>
                    <a:cubicBezTo>
                      <a:pt x="11" y="167"/>
                      <a:pt x="11" y="168"/>
                      <a:pt x="10" y="168"/>
                    </a:cubicBezTo>
                    <a:cubicBezTo>
                      <a:pt x="9" y="169"/>
                      <a:pt x="9" y="169"/>
                      <a:pt x="9" y="170"/>
                    </a:cubicBezTo>
                    <a:cubicBezTo>
                      <a:pt x="8" y="170"/>
                      <a:pt x="7" y="171"/>
                      <a:pt x="6" y="172"/>
                    </a:cubicBezTo>
                    <a:cubicBezTo>
                      <a:pt x="5" y="171"/>
                      <a:pt x="5" y="172"/>
                      <a:pt x="4" y="171"/>
                    </a:cubicBezTo>
                    <a:cubicBezTo>
                      <a:pt x="2" y="170"/>
                      <a:pt x="1" y="167"/>
                      <a:pt x="1" y="165"/>
                    </a:cubicBezTo>
                    <a:cubicBezTo>
                      <a:pt x="1" y="165"/>
                      <a:pt x="0" y="164"/>
                      <a:pt x="0" y="164"/>
                    </a:cubicBezTo>
                    <a:cubicBezTo>
                      <a:pt x="0" y="162"/>
                      <a:pt x="0" y="161"/>
                      <a:pt x="0" y="160"/>
                    </a:cubicBezTo>
                    <a:cubicBezTo>
                      <a:pt x="0" y="159"/>
                      <a:pt x="1" y="159"/>
                      <a:pt x="1" y="157"/>
                    </a:cubicBezTo>
                    <a:cubicBezTo>
                      <a:pt x="2" y="157"/>
                      <a:pt x="2" y="155"/>
                      <a:pt x="3" y="155"/>
                    </a:cubicBezTo>
                    <a:cubicBezTo>
                      <a:pt x="4" y="153"/>
                      <a:pt x="5" y="150"/>
                      <a:pt x="7" y="149"/>
                    </a:cubicBezTo>
                    <a:cubicBezTo>
                      <a:pt x="8" y="146"/>
                      <a:pt x="10" y="142"/>
                      <a:pt x="11" y="139"/>
                    </a:cubicBezTo>
                    <a:cubicBezTo>
                      <a:pt x="11" y="139"/>
                      <a:pt x="11" y="138"/>
                      <a:pt x="11" y="138"/>
                    </a:cubicBezTo>
                    <a:cubicBezTo>
                      <a:pt x="12" y="136"/>
                      <a:pt x="12" y="135"/>
                      <a:pt x="12" y="134"/>
                    </a:cubicBezTo>
                    <a:cubicBezTo>
                      <a:pt x="13" y="132"/>
                      <a:pt x="13" y="131"/>
                      <a:pt x="14" y="129"/>
                    </a:cubicBezTo>
                    <a:cubicBezTo>
                      <a:pt x="14" y="127"/>
                      <a:pt x="15" y="125"/>
                      <a:pt x="15" y="125"/>
                    </a:cubicBezTo>
                    <a:cubicBezTo>
                      <a:pt x="15" y="124"/>
                      <a:pt x="16" y="123"/>
                      <a:pt x="16" y="123"/>
                    </a:cubicBezTo>
                    <a:cubicBezTo>
                      <a:pt x="16" y="122"/>
                      <a:pt x="16" y="122"/>
                      <a:pt x="16" y="122"/>
                    </a:cubicBezTo>
                    <a:cubicBezTo>
                      <a:pt x="17" y="121"/>
                      <a:pt x="17" y="120"/>
                      <a:pt x="18" y="119"/>
                    </a:cubicBezTo>
                    <a:cubicBezTo>
                      <a:pt x="18" y="118"/>
                      <a:pt x="18" y="116"/>
                      <a:pt x="19" y="115"/>
                    </a:cubicBezTo>
                    <a:cubicBezTo>
                      <a:pt x="19" y="114"/>
                      <a:pt x="19" y="114"/>
                      <a:pt x="19" y="113"/>
                    </a:cubicBezTo>
                    <a:cubicBezTo>
                      <a:pt x="20" y="113"/>
                      <a:pt x="20" y="113"/>
                      <a:pt x="20" y="112"/>
                    </a:cubicBezTo>
                    <a:cubicBezTo>
                      <a:pt x="20" y="111"/>
                      <a:pt x="21" y="110"/>
                      <a:pt x="21" y="110"/>
                    </a:cubicBezTo>
                    <a:cubicBezTo>
                      <a:pt x="21" y="108"/>
                      <a:pt x="22" y="106"/>
                      <a:pt x="23" y="105"/>
                    </a:cubicBezTo>
                    <a:cubicBezTo>
                      <a:pt x="23" y="104"/>
                      <a:pt x="24" y="102"/>
                      <a:pt x="24" y="101"/>
                    </a:cubicBezTo>
                    <a:cubicBezTo>
                      <a:pt x="24" y="101"/>
                      <a:pt x="24" y="100"/>
                      <a:pt x="25" y="99"/>
                    </a:cubicBezTo>
                    <a:cubicBezTo>
                      <a:pt x="25" y="99"/>
                      <a:pt x="25" y="98"/>
                      <a:pt x="25" y="98"/>
                    </a:cubicBezTo>
                    <a:cubicBezTo>
                      <a:pt x="25" y="97"/>
                      <a:pt x="26" y="96"/>
                      <a:pt x="26" y="95"/>
                    </a:cubicBezTo>
                    <a:cubicBezTo>
                      <a:pt x="26" y="95"/>
                      <a:pt x="26" y="95"/>
                      <a:pt x="26" y="95"/>
                    </a:cubicBezTo>
                    <a:cubicBezTo>
                      <a:pt x="26" y="94"/>
                      <a:pt x="26" y="93"/>
                      <a:pt x="26" y="93"/>
                    </a:cubicBezTo>
                    <a:cubicBezTo>
                      <a:pt x="27" y="92"/>
                      <a:pt x="27" y="92"/>
                      <a:pt x="27" y="91"/>
                    </a:cubicBezTo>
                    <a:cubicBezTo>
                      <a:pt x="27" y="88"/>
                      <a:pt x="28" y="86"/>
                      <a:pt x="28" y="84"/>
                    </a:cubicBezTo>
                    <a:cubicBezTo>
                      <a:pt x="28" y="83"/>
                      <a:pt x="29" y="83"/>
                      <a:pt x="29" y="83"/>
                    </a:cubicBezTo>
                    <a:cubicBezTo>
                      <a:pt x="29" y="82"/>
                      <a:pt x="29" y="81"/>
                      <a:pt x="29" y="80"/>
                    </a:cubicBezTo>
                    <a:cubicBezTo>
                      <a:pt x="30" y="79"/>
                      <a:pt x="30" y="79"/>
                      <a:pt x="30" y="78"/>
                    </a:cubicBezTo>
                    <a:cubicBezTo>
                      <a:pt x="30" y="77"/>
                      <a:pt x="30" y="77"/>
                      <a:pt x="30" y="76"/>
                    </a:cubicBezTo>
                    <a:cubicBezTo>
                      <a:pt x="31" y="76"/>
                      <a:pt x="31" y="76"/>
                      <a:pt x="31" y="75"/>
                    </a:cubicBezTo>
                    <a:cubicBezTo>
                      <a:pt x="32" y="73"/>
                      <a:pt x="32" y="72"/>
                      <a:pt x="33" y="70"/>
                    </a:cubicBezTo>
                    <a:cubicBezTo>
                      <a:pt x="33" y="70"/>
                      <a:pt x="33" y="70"/>
                      <a:pt x="33" y="69"/>
                    </a:cubicBezTo>
                    <a:cubicBezTo>
                      <a:pt x="33" y="68"/>
                      <a:pt x="34" y="66"/>
                      <a:pt x="35" y="65"/>
                    </a:cubicBezTo>
                    <a:cubicBezTo>
                      <a:pt x="35" y="63"/>
                      <a:pt x="35" y="62"/>
                      <a:pt x="35" y="61"/>
                    </a:cubicBezTo>
                    <a:cubicBezTo>
                      <a:pt x="35" y="58"/>
                      <a:pt x="36" y="56"/>
                      <a:pt x="36" y="53"/>
                    </a:cubicBezTo>
                    <a:cubicBezTo>
                      <a:pt x="36" y="50"/>
                      <a:pt x="36" y="48"/>
                      <a:pt x="37" y="47"/>
                    </a:cubicBezTo>
                    <a:cubicBezTo>
                      <a:pt x="37" y="44"/>
                      <a:pt x="37" y="41"/>
                      <a:pt x="38" y="39"/>
                    </a:cubicBezTo>
                    <a:cubicBezTo>
                      <a:pt x="38" y="38"/>
                      <a:pt x="38" y="38"/>
                      <a:pt x="39" y="37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9" y="35"/>
                      <a:pt x="39" y="34"/>
                      <a:pt x="40" y="34"/>
                    </a:cubicBezTo>
                    <a:cubicBezTo>
                      <a:pt x="40" y="33"/>
                      <a:pt x="40" y="33"/>
                      <a:pt x="41" y="33"/>
                    </a:cubicBezTo>
                    <a:cubicBezTo>
                      <a:pt x="41" y="31"/>
                      <a:pt x="42" y="30"/>
                      <a:pt x="42" y="29"/>
                    </a:cubicBezTo>
                    <a:cubicBezTo>
                      <a:pt x="42" y="29"/>
                      <a:pt x="42" y="29"/>
                      <a:pt x="43" y="28"/>
                    </a:cubicBezTo>
                    <a:cubicBezTo>
                      <a:pt x="44" y="27"/>
                      <a:pt x="44" y="26"/>
                      <a:pt x="46" y="25"/>
                    </a:cubicBezTo>
                    <a:cubicBezTo>
                      <a:pt x="46" y="24"/>
                      <a:pt x="49" y="24"/>
                      <a:pt x="49" y="23"/>
                    </a:cubicBezTo>
                    <a:cubicBezTo>
                      <a:pt x="51" y="23"/>
                      <a:pt x="55" y="24"/>
                      <a:pt x="55" y="24"/>
                    </a:cubicBezTo>
                    <a:cubicBezTo>
                      <a:pt x="55" y="23"/>
                      <a:pt x="57" y="22"/>
                      <a:pt x="57" y="21"/>
                    </a:cubicBezTo>
                    <a:cubicBezTo>
                      <a:pt x="59" y="19"/>
                      <a:pt x="59" y="20"/>
                      <a:pt x="61" y="19"/>
                    </a:cubicBezTo>
                    <a:cubicBezTo>
                      <a:pt x="61" y="19"/>
                      <a:pt x="62" y="19"/>
                      <a:pt x="62" y="19"/>
                    </a:cubicBezTo>
                    <a:cubicBezTo>
                      <a:pt x="62" y="18"/>
                      <a:pt x="62" y="18"/>
                      <a:pt x="62" y="18"/>
                    </a:cubicBezTo>
                    <a:cubicBezTo>
                      <a:pt x="63" y="17"/>
                      <a:pt x="66" y="16"/>
                      <a:pt x="67" y="16"/>
                    </a:cubicBezTo>
                    <a:cubicBezTo>
                      <a:pt x="68" y="15"/>
                      <a:pt x="69" y="14"/>
                      <a:pt x="70" y="14"/>
                    </a:cubicBezTo>
                    <a:cubicBezTo>
                      <a:pt x="71" y="13"/>
                      <a:pt x="73" y="11"/>
                      <a:pt x="74" y="11"/>
                    </a:cubicBezTo>
                    <a:cubicBezTo>
                      <a:pt x="75" y="10"/>
                      <a:pt x="78" y="9"/>
                      <a:pt x="79" y="9"/>
                    </a:cubicBezTo>
                    <a:cubicBezTo>
                      <a:pt x="79" y="9"/>
                      <a:pt x="83" y="8"/>
                      <a:pt x="82" y="8"/>
                    </a:cubicBezTo>
                    <a:cubicBezTo>
                      <a:pt x="83" y="8"/>
                      <a:pt x="83" y="8"/>
                      <a:pt x="84" y="8"/>
                    </a:cubicBezTo>
                    <a:cubicBezTo>
                      <a:pt x="85" y="8"/>
                      <a:pt x="86" y="8"/>
                      <a:pt x="87" y="8"/>
                    </a:cubicBezTo>
                    <a:cubicBezTo>
                      <a:pt x="87" y="8"/>
                      <a:pt x="88" y="8"/>
                      <a:pt x="89" y="8"/>
                    </a:cubicBezTo>
                    <a:cubicBezTo>
                      <a:pt x="90" y="8"/>
                      <a:pt x="90" y="8"/>
                      <a:pt x="91" y="7"/>
                    </a:cubicBezTo>
                    <a:cubicBezTo>
                      <a:pt x="92" y="7"/>
                      <a:pt x="93" y="7"/>
                      <a:pt x="93" y="7"/>
                    </a:cubicBezTo>
                    <a:cubicBezTo>
                      <a:pt x="94" y="6"/>
                      <a:pt x="94" y="6"/>
                      <a:pt x="95" y="6"/>
                    </a:cubicBezTo>
                    <a:cubicBezTo>
                      <a:pt x="95" y="5"/>
                      <a:pt x="96" y="5"/>
                      <a:pt x="96" y="5"/>
                    </a:cubicBezTo>
                    <a:cubicBezTo>
                      <a:pt x="97" y="5"/>
                      <a:pt x="97" y="4"/>
                      <a:pt x="97" y="4"/>
                    </a:cubicBezTo>
                    <a:cubicBezTo>
                      <a:pt x="98" y="4"/>
                      <a:pt x="98" y="4"/>
                      <a:pt x="98" y="4"/>
                    </a:cubicBezTo>
                    <a:cubicBezTo>
                      <a:pt x="99" y="3"/>
                      <a:pt x="100" y="3"/>
                      <a:pt x="101" y="2"/>
                    </a:cubicBezTo>
                    <a:cubicBezTo>
                      <a:pt x="102" y="2"/>
                      <a:pt x="103" y="2"/>
                      <a:pt x="104" y="2"/>
                    </a:cubicBezTo>
                    <a:cubicBezTo>
                      <a:pt x="105" y="2"/>
                      <a:pt x="107" y="3"/>
                      <a:pt x="109" y="3"/>
                    </a:cubicBezTo>
                    <a:cubicBezTo>
                      <a:pt x="110" y="3"/>
                      <a:pt x="111" y="4"/>
                      <a:pt x="111" y="4"/>
                    </a:cubicBezTo>
                    <a:cubicBezTo>
                      <a:pt x="112" y="4"/>
                      <a:pt x="113" y="4"/>
                      <a:pt x="114" y="4"/>
                    </a:cubicBezTo>
                    <a:cubicBezTo>
                      <a:pt x="114" y="4"/>
                      <a:pt x="115" y="3"/>
                      <a:pt x="116" y="3"/>
                    </a:cubicBezTo>
                    <a:cubicBezTo>
                      <a:pt x="116" y="3"/>
                      <a:pt x="117" y="4"/>
                      <a:pt x="117" y="4"/>
                    </a:cubicBezTo>
                    <a:cubicBezTo>
                      <a:pt x="117" y="3"/>
                      <a:pt x="118" y="3"/>
                      <a:pt x="119" y="3"/>
                    </a:cubicBezTo>
                    <a:cubicBezTo>
                      <a:pt x="120" y="3"/>
                      <a:pt x="121" y="3"/>
                      <a:pt x="121" y="3"/>
                    </a:cubicBezTo>
                    <a:cubicBezTo>
                      <a:pt x="122" y="3"/>
                      <a:pt x="122" y="3"/>
                      <a:pt x="122" y="3"/>
                    </a:cubicBezTo>
                    <a:cubicBezTo>
                      <a:pt x="122" y="2"/>
                      <a:pt x="122" y="2"/>
                      <a:pt x="123" y="2"/>
                    </a:cubicBezTo>
                    <a:cubicBezTo>
                      <a:pt x="123" y="2"/>
                      <a:pt x="124" y="2"/>
                      <a:pt x="124" y="2"/>
                    </a:cubicBezTo>
                    <a:cubicBezTo>
                      <a:pt x="127" y="1"/>
                      <a:pt x="129" y="0"/>
                      <a:pt x="130" y="0"/>
                    </a:cubicBezTo>
                    <a:cubicBezTo>
                      <a:pt x="131" y="1"/>
                      <a:pt x="132" y="1"/>
                      <a:pt x="132" y="2"/>
                    </a:cubicBezTo>
                    <a:cubicBezTo>
                      <a:pt x="132" y="2"/>
                      <a:pt x="132" y="3"/>
                      <a:pt x="131" y="3"/>
                    </a:cubicBezTo>
                    <a:cubicBezTo>
                      <a:pt x="131" y="4"/>
                      <a:pt x="131" y="4"/>
                      <a:pt x="131" y="5"/>
                    </a:cubicBezTo>
                    <a:cubicBezTo>
                      <a:pt x="131" y="5"/>
                      <a:pt x="131" y="5"/>
                      <a:pt x="132" y="6"/>
                    </a:cubicBezTo>
                    <a:cubicBezTo>
                      <a:pt x="132" y="7"/>
                      <a:pt x="132" y="8"/>
                      <a:pt x="131" y="9"/>
                    </a:cubicBezTo>
                    <a:cubicBezTo>
                      <a:pt x="131" y="10"/>
                      <a:pt x="131" y="11"/>
                      <a:pt x="130" y="11"/>
                    </a:cubicBezTo>
                    <a:cubicBezTo>
                      <a:pt x="130" y="12"/>
                      <a:pt x="130" y="13"/>
                      <a:pt x="129" y="14"/>
                    </a:cubicBezTo>
                    <a:cubicBezTo>
                      <a:pt x="128" y="15"/>
                      <a:pt x="128" y="16"/>
                      <a:pt x="127" y="17"/>
                    </a:cubicBezTo>
                    <a:cubicBezTo>
                      <a:pt x="127" y="17"/>
                      <a:pt x="126" y="18"/>
                      <a:pt x="126" y="18"/>
                    </a:cubicBezTo>
                    <a:cubicBezTo>
                      <a:pt x="125" y="18"/>
                      <a:pt x="125" y="19"/>
                      <a:pt x="124" y="19"/>
                    </a:cubicBezTo>
                    <a:cubicBezTo>
                      <a:pt x="124" y="20"/>
                      <a:pt x="123" y="20"/>
                      <a:pt x="123" y="21"/>
                    </a:cubicBezTo>
                    <a:cubicBezTo>
                      <a:pt x="121" y="23"/>
                      <a:pt x="118" y="26"/>
                      <a:pt x="116" y="28"/>
                    </a:cubicBezTo>
                    <a:cubicBezTo>
                      <a:pt x="115" y="29"/>
                      <a:pt x="113" y="33"/>
                      <a:pt x="112" y="34"/>
                    </a:cubicBezTo>
                    <a:cubicBezTo>
                      <a:pt x="111" y="34"/>
                      <a:pt x="112" y="34"/>
                      <a:pt x="112" y="36"/>
                    </a:cubicBezTo>
                    <a:cubicBezTo>
                      <a:pt x="112" y="36"/>
                      <a:pt x="112" y="36"/>
                      <a:pt x="113" y="36"/>
                    </a:cubicBezTo>
                    <a:cubicBezTo>
                      <a:pt x="113" y="36"/>
                      <a:pt x="114" y="36"/>
                      <a:pt x="115" y="36"/>
                    </a:cubicBezTo>
                    <a:cubicBezTo>
                      <a:pt x="116" y="36"/>
                      <a:pt x="117" y="36"/>
                      <a:pt x="118" y="35"/>
                    </a:cubicBezTo>
                    <a:cubicBezTo>
                      <a:pt x="119" y="35"/>
                      <a:pt x="119" y="34"/>
                      <a:pt x="120" y="34"/>
                    </a:cubicBezTo>
                    <a:cubicBezTo>
                      <a:pt x="121" y="34"/>
                      <a:pt x="122" y="33"/>
                      <a:pt x="123" y="33"/>
                    </a:cubicBezTo>
                    <a:cubicBezTo>
                      <a:pt x="126" y="32"/>
                      <a:pt x="128" y="32"/>
                      <a:pt x="132" y="32"/>
                    </a:cubicBezTo>
                    <a:cubicBezTo>
                      <a:pt x="133" y="32"/>
                      <a:pt x="135" y="34"/>
                      <a:pt x="137" y="34"/>
                    </a:cubicBezTo>
                    <a:cubicBezTo>
                      <a:pt x="138" y="36"/>
                      <a:pt x="139" y="35"/>
                      <a:pt x="141" y="36"/>
                    </a:cubicBezTo>
                    <a:cubicBezTo>
                      <a:pt x="142" y="36"/>
                      <a:pt x="144" y="38"/>
                      <a:pt x="145" y="39"/>
                    </a:cubicBezTo>
                    <a:cubicBezTo>
                      <a:pt x="146" y="39"/>
                      <a:pt x="148" y="41"/>
                      <a:pt x="149" y="41"/>
                    </a:cubicBezTo>
                    <a:cubicBezTo>
                      <a:pt x="149" y="42"/>
                      <a:pt x="150" y="42"/>
                      <a:pt x="150" y="42"/>
                    </a:cubicBezTo>
                    <a:cubicBezTo>
                      <a:pt x="152" y="46"/>
                      <a:pt x="151" y="47"/>
                      <a:pt x="151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Freeform 6"/>
              <p:cNvSpPr/>
              <p:nvPr/>
            </p:nvSpPr>
            <p:spPr bwMode="auto">
              <a:xfrm>
                <a:off x="4068763" y="3132138"/>
                <a:ext cx="161925" cy="384175"/>
              </a:xfrm>
              <a:custGeom>
                <a:avLst/>
                <a:gdLst>
                  <a:gd name="T0" fmla="*/ 4 w 43"/>
                  <a:gd name="T1" fmla="*/ 101 h 102"/>
                  <a:gd name="T2" fmla="*/ 2 w 43"/>
                  <a:gd name="T3" fmla="*/ 100 h 102"/>
                  <a:gd name="T4" fmla="*/ 1 w 43"/>
                  <a:gd name="T5" fmla="*/ 97 h 102"/>
                  <a:gd name="T6" fmla="*/ 1 w 43"/>
                  <a:gd name="T7" fmla="*/ 89 h 102"/>
                  <a:gd name="T8" fmla="*/ 4 w 43"/>
                  <a:gd name="T9" fmla="*/ 75 h 102"/>
                  <a:gd name="T10" fmla="*/ 9 w 43"/>
                  <a:gd name="T11" fmla="*/ 65 h 102"/>
                  <a:gd name="T12" fmla="*/ 15 w 43"/>
                  <a:gd name="T13" fmla="*/ 52 h 102"/>
                  <a:gd name="T14" fmla="*/ 17 w 43"/>
                  <a:gd name="T15" fmla="*/ 45 h 102"/>
                  <a:gd name="T16" fmla="*/ 16 w 43"/>
                  <a:gd name="T17" fmla="*/ 42 h 102"/>
                  <a:gd name="T18" fmla="*/ 15 w 43"/>
                  <a:gd name="T19" fmla="*/ 40 h 102"/>
                  <a:gd name="T20" fmla="*/ 13 w 43"/>
                  <a:gd name="T21" fmla="*/ 37 h 102"/>
                  <a:gd name="T22" fmla="*/ 13 w 43"/>
                  <a:gd name="T23" fmla="*/ 27 h 102"/>
                  <a:gd name="T24" fmla="*/ 13 w 43"/>
                  <a:gd name="T25" fmla="*/ 23 h 102"/>
                  <a:gd name="T26" fmla="*/ 15 w 43"/>
                  <a:gd name="T27" fmla="*/ 16 h 102"/>
                  <a:gd name="T28" fmla="*/ 16 w 43"/>
                  <a:gd name="T29" fmla="*/ 13 h 102"/>
                  <a:gd name="T30" fmla="*/ 17 w 43"/>
                  <a:gd name="T31" fmla="*/ 10 h 102"/>
                  <a:gd name="T32" fmla="*/ 19 w 43"/>
                  <a:gd name="T33" fmla="*/ 8 h 102"/>
                  <a:gd name="T34" fmla="*/ 20 w 43"/>
                  <a:gd name="T35" fmla="*/ 6 h 102"/>
                  <a:gd name="T36" fmla="*/ 24 w 43"/>
                  <a:gd name="T37" fmla="*/ 3 h 102"/>
                  <a:gd name="T38" fmla="*/ 29 w 43"/>
                  <a:gd name="T39" fmla="*/ 0 h 102"/>
                  <a:gd name="T40" fmla="*/ 34 w 43"/>
                  <a:gd name="T41" fmla="*/ 1 h 102"/>
                  <a:gd name="T42" fmla="*/ 39 w 43"/>
                  <a:gd name="T43" fmla="*/ 8 h 102"/>
                  <a:gd name="T44" fmla="*/ 42 w 43"/>
                  <a:gd name="T45" fmla="*/ 16 h 102"/>
                  <a:gd name="T46" fmla="*/ 42 w 43"/>
                  <a:gd name="T47" fmla="*/ 22 h 102"/>
                  <a:gd name="T48" fmla="*/ 39 w 43"/>
                  <a:gd name="T49" fmla="*/ 26 h 102"/>
                  <a:gd name="T50" fmla="*/ 35 w 43"/>
                  <a:gd name="T51" fmla="*/ 31 h 102"/>
                  <a:gd name="T52" fmla="*/ 34 w 43"/>
                  <a:gd name="T53" fmla="*/ 42 h 102"/>
                  <a:gd name="T54" fmla="*/ 32 w 43"/>
                  <a:gd name="T55" fmla="*/ 52 h 102"/>
                  <a:gd name="T56" fmla="*/ 31 w 43"/>
                  <a:gd name="T57" fmla="*/ 57 h 102"/>
                  <a:gd name="T58" fmla="*/ 30 w 43"/>
                  <a:gd name="T59" fmla="*/ 63 h 102"/>
                  <a:gd name="T60" fmla="*/ 26 w 43"/>
                  <a:gd name="T61" fmla="*/ 75 h 102"/>
                  <a:gd name="T62" fmla="*/ 25 w 43"/>
                  <a:gd name="T63" fmla="*/ 77 h 102"/>
                  <a:gd name="T64" fmla="*/ 21 w 43"/>
                  <a:gd name="T65" fmla="*/ 86 h 102"/>
                  <a:gd name="T66" fmla="*/ 6 w 43"/>
                  <a:gd name="T67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3" h="102">
                    <a:moveTo>
                      <a:pt x="6" y="102"/>
                    </a:moveTo>
                    <a:cubicBezTo>
                      <a:pt x="5" y="102"/>
                      <a:pt x="5" y="102"/>
                      <a:pt x="4" y="101"/>
                    </a:cubicBezTo>
                    <a:cubicBezTo>
                      <a:pt x="4" y="101"/>
                      <a:pt x="3" y="101"/>
                      <a:pt x="3" y="101"/>
                    </a:cubicBezTo>
                    <a:cubicBezTo>
                      <a:pt x="2" y="101"/>
                      <a:pt x="2" y="100"/>
                      <a:pt x="2" y="100"/>
                    </a:cubicBezTo>
                    <a:cubicBezTo>
                      <a:pt x="2" y="100"/>
                      <a:pt x="1" y="99"/>
                      <a:pt x="1" y="98"/>
                    </a:cubicBezTo>
                    <a:cubicBezTo>
                      <a:pt x="1" y="98"/>
                      <a:pt x="1" y="97"/>
                      <a:pt x="1" y="97"/>
                    </a:cubicBezTo>
                    <a:cubicBezTo>
                      <a:pt x="1" y="96"/>
                      <a:pt x="1" y="95"/>
                      <a:pt x="1" y="95"/>
                    </a:cubicBezTo>
                    <a:cubicBezTo>
                      <a:pt x="1" y="94"/>
                      <a:pt x="0" y="92"/>
                      <a:pt x="1" y="89"/>
                    </a:cubicBezTo>
                    <a:cubicBezTo>
                      <a:pt x="1" y="87"/>
                      <a:pt x="2" y="86"/>
                      <a:pt x="2" y="84"/>
                    </a:cubicBezTo>
                    <a:cubicBezTo>
                      <a:pt x="3" y="81"/>
                      <a:pt x="3" y="77"/>
                      <a:pt x="4" y="75"/>
                    </a:cubicBezTo>
                    <a:cubicBezTo>
                      <a:pt x="5" y="72"/>
                      <a:pt x="7" y="68"/>
                      <a:pt x="8" y="65"/>
                    </a:cubicBezTo>
                    <a:cubicBezTo>
                      <a:pt x="8" y="65"/>
                      <a:pt x="9" y="65"/>
                      <a:pt x="9" y="65"/>
                    </a:cubicBezTo>
                    <a:cubicBezTo>
                      <a:pt x="9" y="64"/>
                      <a:pt x="10" y="63"/>
                      <a:pt x="10" y="62"/>
                    </a:cubicBezTo>
                    <a:cubicBezTo>
                      <a:pt x="12" y="59"/>
                      <a:pt x="14" y="56"/>
                      <a:pt x="15" y="52"/>
                    </a:cubicBezTo>
                    <a:cubicBezTo>
                      <a:pt x="15" y="51"/>
                      <a:pt x="17" y="50"/>
                      <a:pt x="17" y="48"/>
                    </a:cubicBezTo>
                    <a:cubicBezTo>
                      <a:pt x="17" y="47"/>
                      <a:pt x="17" y="46"/>
                      <a:pt x="17" y="45"/>
                    </a:cubicBezTo>
                    <a:cubicBezTo>
                      <a:pt x="17" y="45"/>
                      <a:pt x="17" y="44"/>
                      <a:pt x="17" y="44"/>
                    </a:cubicBezTo>
                    <a:cubicBezTo>
                      <a:pt x="17" y="43"/>
                      <a:pt x="17" y="42"/>
                      <a:pt x="16" y="42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16" y="41"/>
                      <a:pt x="15" y="40"/>
                      <a:pt x="15" y="40"/>
                    </a:cubicBezTo>
                    <a:cubicBezTo>
                      <a:pt x="15" y="39"/>
                      <a:pt x="14" y="39"/>
                      <a:pt x="14" y="39"/>
                    </a:cubicBezTo>
                    <a:cubicBezTo>
                      <a:pt x="14" y="38"/>
                      <a:pt x="14" y="38"/>
                      <a:pt x="13" y="37"/>
                    </a:cubicBezTo>
                    <a:cubicBezTo>
                      <a:pt x="13" y="37"/>
                      <a:pt x="13" y="36"/>
                      <a:pt x="13" y="34"/>
                    </a:cubicBezTo>
                    <a:cubicBezTo>
                      <a:pt x="13" y="32"/>
                      <a:pt x="13" y="29"/>
                      <a:pt x="13" y="27"/>
                    </a:cubicBezTo>
                    <a:cubicBezTo>
                      <a:pt x="13" y="26"/>
                      <a:pt x="13" y="25"/>
                      <a:pt x="13" y="25"/>
                    </a:cubicBezTo>
                    <a:cubicBezTo>
                      <a:pt x="13" y="24"/>
                      <a:pt x="13" y="24"/>
                      <a:pt x="13" y="23"/>
                    </a:cubicBezTo>
                    <a:cubicBezTo>
                      <a:pt x="13" y="23"/>
                      <a:pt x="14" y="23"/>
                      <a:pt x="14" y="22"/>
                    </a:cubicBezTo>
                    <a:cubicBezTo>
                      <a:pt x="14" y="21"/>
                      <a:pt x="15" y="17"/>
                      <a:pt x="15" y="16"/>
                    </a:cubicBezTo>
                    <a:cubicBezTo>
                      <a:pt x="15" y="16"/>
                      <a:pt x="15" y="15"/>
                      <a:pt x="16" y="15"/>
                    </a:cubicBezTo>
                    <a:cubicBezTo>
                      <a:pt x="16" y="14"/>
                      <a:pt x="16" y="14"/>
                      <a:pt x="16" y="13"/>
                    </a:cubicBezTo>
                    <a:cubicBezTo>
                      <a:pt x="16" y="12"/>
                      <a:pt x="17" y="12"/>
                      <a:pt x="17" y="11"/>
                    </a:cubicBezTo>
                    <a:cubicBezTo>
                      <a:pt x="17" y="11"/>
                      <a:pt x="17" y="10"/>
                      <a:pt x="17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9"/>
                      <a:pt x="18" y="9"/>
                      <a:pt x="19" y="8"/>
                    </a:cubicBezTo>
                    <a:cubicBezTo>
                      <a:pt x="19" y="8"/>
                      <a:pt x="19" y="7"/>
                      <a:pt x="19" y="7"/>
                    </a:cubicBezTo>
                    <a:cubicBezTo>
                      <a:pt x="19" y="7"/>
                      <a:pt x="19" y="7"/>
                      <a:pt x="20" y="6"/>
                    </a:cubicBezTo>
                    <a:cubicBezTo>
                      <a:pt x="21" y="5"/>
                      <a:pt x="21" y="5"/>
                      <a:pt x="22" y="4"/>
                    </a:cubicBezTo>
                    <a:cubicBezTo>
                      <a:pt x="22" y="4"/>
                      <a:pt x="23" y="3"/>
                      <a:pt x="24" y="3"/>
                    </a:cubicBezTo>
                    <a:cubicBezTo>
                      <a:pt x="24" y="2"/>
                      <a:pt x="25" y="1"/>
                      <a:pt x="26" y="1"/>
                    </a:cubicBezTo>
                    <a:cubicBezTo>
                      <a:pt x="27" y="1"/>
                      <a:pt x="29" y="0"/>
                      <a:pt x="29" y="0"/>
                    </a:cubicBezTo>
                    <a:cubicBezTo>
                      <a:pt x="30" y="0"/>
                      <a:pt x="31" y="0"/>
                      <a:pt x="31" y="0"/>
                    </a:cubicBezTo>
                    <a:cubicBezTo>
                      <a:pt x="33" y="1"/>
                      <a:pt x="33" y="1"/>
                      <a:pt x="34" y="1"/>
                    </a:cubicBezTo>
                    <a:cubicBezTo>
                      <a:pt x="35" y="2"/>
                      <a:pt x="38" y="4"/>
                      <a:pt x="38" y="6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39" y="9"/>
                      <a:pt x="39" y="9"/>
                      <a:pt x="40" y="11"/>
                    </a:cubicBezTo>
                    <a:cubicBezTo>
                      <a:pt x="40" y="12"/>
                      <a:pt x="41" y="15"/>
                      <a:pt x="42" y="16"/>
                    </a:cubicBezTo>
                    <a:cubicBezTo>
                      <a:pt x="43" y="17"/>
                      <a:pt x="42" y="18"/>
                      <a:pt x="43" y="19"/>
                    </a:cubicBezTo>
                    <a:cubicBezTo>
                      <a:pt x="43" y="22"/>
                      <a:pt x="43" y="18"/>
                      <a:pt x="42" y="22"/>
                    </a:cubicBezTo>
                    <a:cubicBezTo>
                      <a:pt x="42" y="22"/>
                      <a:pt x="42" y="23"/>
                      <a:pt x="42" y="24"/>
                    </a:cubicBezTo>
                    <a:cubicBezTo>
                      <a:pt x="41" y="25"/>
                      <a:pt x="40" y="25"/>
                      <a:pt x="39" y="26"/>
                    </a:cubicBezTo>
                    <a:cubicBezTo>
                      <a:pt x="38" y="27"/>
                      <a:pt x="37" y="28"/>
                      <a:pt x="36" y="29"/>
                    </a:cubicBezTo>
                    <a:cubicBezTo>
                      <a:pt x="35" y="30"/>
                      <a:pt x="35" y="30"/>
                      <a:pt x="35" y="31"/>
                    </a:cubicBezTo>
                    <a:cubicBezTo>
                      <a:pt x="35" y="32"/>
                      <a:pt x="34" y="33"/>
                      <a:pt x="34" y="34"/>
                    </a:cubicBezTo>
                    <a:cubicBezTo>
                      <a:pt x="34" y="37"/>
                      <a:pt x="34" y="41"/>
                      <a:pt x="34" y="42"/>
                    </a:cubicBezTo>
                    <a:cubicBezTo>
                      <a:pt x="33" y="44"/>
                      <a:pt x="33" y="46"/>
                      <a:pt x="33" y="49"/>
                    </a:cubicBezTo>
                    <a:cubicBezTo>
                      <a:pt x="33" y="50"/>
                      <a:pt x="32" y="51"/>
                      <a:pt x="32" y="52"/>
                    </a:cubicBezTo>
                    <a:cubicBezTo>
                      <a:pt x="32" y="54"/>
                      <a:pt x="32" y="55"/>
                      <a:pt x="31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1" y="58"/>
                      <a:pt x="31" y="58"/>
                      <a:pt x="31" y="59"/>
                    </a:cubicBezTo>
                    <a:cubicBezTo>
                      <a:pt x="30" y="60"/>
                      <a:pt x="30" y="62"/>
                      <a:pt x="30" y="63"/>
                    </a:cubicBezTo>
                    <a:cubicBezTo>
                      <a:pt x="29" y="67"/>
                      <a:pt x="27" y="71"/>
                      <a:pt x="26" y="74"/>
                    </a:cubicBezTo>
                    <a:cubicBezTo>
                      <a:pt x="26" y="74"/>
                      <a:pt x="26" y="74"/>
                      <a:pt x="26" y="75"/>
                    </a:cubicBezTo>
                    <a:cubicBezTo>
                      <a:pt x="26" y="75"/>
                      <a:pt x="26" y="75"/>
                      <a:pt x="26" y="75"/>
                    </a:cubicBezTo>
                    <a:cubicBezTo>
                      <a:pt x="26" y="76"/>
                      <a:pt x="25" y="77"/>
                      <a:pt x="25" y="77"/>
                    </a:cubicBezTo>
                    <a:cubicBezTo>
                      <a:pt x="25" y="79"/>
                      <a:pt x="24" y="80"/>
                      <a:pt x="23" y="82"/>
                    </a:cubicBezTo>
                    <a:cubicBezTo>
                      <a:pt x="22" y="83"/>
                      <a:pt x="21" y="84"/>
                      <a:pt x="21" y="86"/>
                    </a:cubicBezTo>
                    <a:cubicBezTo>
                      <a:pt x="17" y="90"/>
                      <a:pt x="15" y="99"/>
                      <a:pt x="10" y="102"/>
                    </a:cubicBezTo>
                    <a:cubicBezTo>
                      <a:pt x="9" y="102"/>
                      <a:pt x="7" y="102"/>
                      <a:pt x="6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Freeform 7"/>
              <p:cNvSpPr/>
              <p:nvPr/>
            </p:nvSpPr>
            <p:spPr bwMode="auto">
              <a:xfrm>
                <a:off x="4254501" y="3016250"/>
                <a:ext cx="458788" cy="481013"/>
              </a:xfrm>
              <a:custGeom>
                <a:avLst/>
                <a:gdLst>
                  <a:gd name="T0" fmla="*/ 82 w 122"/>
                  <a:gd name="T1" fmla="*/ 4 h 128"/>
                  <a:gd name="T2" fmla="*/ 89 w 122"/>
                  <a:gd name="T3" fmla="*/ 10 h 128"/>
                  <a:gd name="T4" fmla="*/ 94 w 122"/>
                  <a:gd name="T5" fmla="*/ 15 h 128"/>
                  <a:gd name="T6" fmla="*/ 99 w 122"/>
                  <a:gd name="T7" fmla="*/ 19 h 128"/>
                  <a:gd name="T8" fmla="*/ 108 w 122"/>
                  <a:gd name="T9" fmla="*/ 28 h 128"/>
                  <a:gd name="T10" fmla="*/ 116 w 122"/>
                  <a:gd name="T11" fmla="*/ 36 h 128"/>
                  <a:gd name="T12" fmla="*/ 120 w 122"/>
                  <a:gd name="T13" fmla="*/ 42 h 128"/>
                  <a:gd name="T14" fmla="*/ 122 w 122"/>
                  <a:gd name="T15" fmla="*/ 60 h 128"/>
                  <a:gd name="T16" fmla="*/ 122 w 122"/>
                  <a:gd name="T17" fmla="*/ 68 h 128"/>
                  <a:gd name="T18" fmla="*/ 120 w 122"/>
                  <a:gd name="T19" fmla="*/ 79 h 128"/>
                  <a:gd name="T20" fmla="*/ 118 w 122"/>
                  <a:gd name="T21" fmla="*/ 87 h 128"/>
                  <a:gd name="T22" fmla="*/ 116 w 122"/>
                  <a:gd name="T23" fmla="*/ 96 h 128"/>
                  <a:gd name="T24" fmla="*/ 111 w 122"/>
                  <a:gd name="T25" fmla="*/ 108 h 128"/>
                  <a:gd name="T26" fmla="*/ 104 w 122"/>
                  <a:gd name="T27" fmla="*/ 114 h 128"/>
                  <a:gd name="T28" fmla="*/ 88 w 122"/>
                  <a:gd name="T29" fmla="*/ 125 h 128"/>
                  <a:gd name="T30" fmla="*/ 83 w 122"/>
                  <a:gd name="T31" fmla="*/ 128 h 128"/>
                  <a:gd name="T32" fmla="*/ 78 w 122"/>
                  <a:gd name="T33" fmla="*/ 128 h 128"/>
                  <a:gd name="T34" fmla="*/ 71 w 122"/>
                  <a:gd name="T35" fmla="*/ 124 h 128"/>
                  <a:gd name="T36" fmla="*/ 69 w 122"/>
                  <a:gd name="T37" fmla="*/ 118 h 128"/>
                  <a:gd name="T38" fmla="*/ 70 w 122"/>
                  <a:gd name="T39" fmla="*/ 115 h 128"/>
                  <a:gd name="T40" fmla="*/ 78 w 122"/>
                  <a:gd name="T41" fmla="*/ 107 h 128"/>
                  <a:gd name="T42" fmla="*/ 81 w 122"/>
                  <a:gd name="T43" fmla="*/ 105 h 128"/>
                  <a:gd name="T44" fmla="*/ 87 w 122"/>
                  <a:gd name="T45" fmla="*/ 101 h 128"/>
                  <a:gd name="T46" fmla="*/ 92 w 122"/>
                  <a:gd name="T47" fmla="*/ 93 h 128"/>
                  <a:gd name="T48" fmla="*/ 97 w 122"/>
                  <a:gd name="T49" fmla="*/ 78 h 128"/>
                  <a:gd name="T50" fmla="*/ 94 w 122"/>
                  <a:gd name="T51" fmla="*/ 48 h 128"/>
                  <a:gd name="T52" fmla="*/ 88 w 122"/>
                  <a:gd name="T53" fmla="*/ 41 h 128"/>
                  <a:gd name="T54" fmla="*/ 81 w 122"/>
                  <a:gd name="T55" fmla="*/ 34 h 128"/>
                  <a:gd name="T56" fmla="*/ 76 w 122"/>
                  <a:gd name="T57" fmla="*/ 29 h 128"/>
                  <a:gd name="T58" fmla="*/ 63 w 122"/>
                  <a:gd name="T59" fmla="*/ 25 h 128"/>
                  <a:gd name="T60" fmla="*/ 57 w 122"/>
                  <a:gd name="T61" fmla="*/ 27 h 128"/>
                  <a:gd name="T62" fmla="*/ 45 w 122"/>
                  <a:gd name="T63" fmla="*/ 34 h 128"/>
                  <a:gd name="T64" fmla="*/ 42 w 122"/>
                  <a:gd name="T65" fmla="*/ 36 h 128"/>
                  <a:gd name="T66" fmla="*/ 31 w 122"/>
                  <a:gd name="T67" fmla="*/ 45 h 128"/>
                  <a:gd name="T68" fmla="*/ 25 w 122"/>
                  <a:gd name="T69" fmla="*/ 48 h 128"/>
                  <a:gd name="T70" fmla="*/ 16 w 122"/>
                  <a:gd name="T71" fmla="*/ 49 h 128"/>
                  <a:gd name="T72" fmla="*/ 8 w 122"/>
                  <a:gd name="T73" fmla="*/ 46 h 128"/>
                  <a:gd name="T74" fmla="*/ 5 w 122"/>
                  <a:gd name="T75" fmla="*/ 44 h 128"/>
                  <a:gd name="T76" fmla="*/ 0 w 122"/>
                  <a:gd name="T77" fmla="*/ 36 h 128"/>
                  <a:gd name="T78" fmla="*/ 14 w 122"/>
                  <a:gd name="T79" fmla="*/ 23 h 128"/>
                  <a:gd name="T80" fmla="*/ 22 w 122"/>
                  <a:gd name="T81" fmla="*/ 23 h 128"/>
                  <a:gd name="T82" fmla="*/ 36 w 122"/>
                  <a:gd name="T83" fmla="*/ 16 h 128"/>
                  <a:gd name="T84" fmla="*/ 49 w 122"/>
                  <a:gd name="T85" fmla="*/ 9 h 128"/>
                  <a:gd name="T86" fmla="*/ 57 w 122"/>
                  <a:gd name="T87" fmla="*/ 5 h 128"/>
                  <a:gd name="T88" fmla="*/ 62 w 122"/>
                  <a:gd name="T89" fmla="*/ 2 h 128"/>
                  <a:gd name="T90" fmla="*/ 65 w 122"/>
                  <a:gd name="T91" fmla="*/ 1 h 128"/>
                  <a:gd name="T92" fmla="*/ 68 w 122"/>
                  <a:gd name="T93" fmla="*/ 1 h 128"/>
                  <a:gd name="T94" fmla="*/ 77 w 122"/>
                  <a:gd name="T95" fmla="*/ 1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2" h="128">
                    <a:moveTo>
                      <a:pt x="77" y="1"/>
                    </a:moveTo>
                    <a:cubicBezTo>
                      <a:pt x="78" y="1"/>
                      <a:pt x="79" y="3"/>
                      <a:pt x="81" y="3"/>
                    </a:cubicBezTo>
                    <a:cubicBezTo>
                      <a:pt x="82" y="3"/>
                      <a:pt x="81" y="4"/>
                      <a:pt x="82" y="4"/>
                    </a:cubicBezTo>
                    <a:cubicBezTo>
                      <a:pt x="83" y="5"/>
                      <a:pt x="84" y="6"/>
                      <a:pt x="85" y="6"/>
                    </a:cubicBezTo>
                    <a:cubicBezTo>
                      <a:pt x="86" y="7"/>
                      <a:pt x="86" y="7"/>
                      <a:pt x="87" y="8"/>
                    </a:cubicBezTo>
                    <a:cubicBezTo>
                      <a:pt x="88" y="8"/>
                      <a:pt x="88" y="8"/>
                      <a:pt x="89" y="10"/>
                    </a:cubicBezTo>
                    <a:cubicBezTo>
                      <a:pt x="90" y="11"/>
                      <a:pt x="91" y="11"/>
                      <a:pt x="92" y="12"/>
                    </a:cubicBezTo>
                    <a:cubicBezTo>
                      <a:pt x="92" y="12"/>
                      <a:pt x="93" y="13"/>
                      <a:pt x="94" y="14"/>
                    </a:cubicBezTo>
                    <a:cubicBezTo>
                      <a:pt x="94" y="14"/>
                      <a:pt x="94" y="14"/>
                      <a:pt x="94" y="15"/>
                    </a:cubicBezTo>
                    <a:cubicBezTo>
                      <a:pt x="95" y="15"/>
                      <a:pt x="95" y="15"/>
                      <a:pt x="96" y="16"/>
                    </a:cubicBezTo>
                    <a:cubicBezTo>
                      <a:pt x="96" y="16"/>
                      <a:pt x="96" y="16"/>
                      <a:pt x="96" y="17"/>
                    </a:cubicBezTo>
                    <a:cubicBezTo>
                      <a:pt x="97" y="17"/>
                      <a:pt x="98" y="18"/>
                      <a:pt x="99" y="19"/>
                    </a:cubicBezTo>
                    <a:cubicBezTo>
                      <a:pt x="100" y="20"/>
                      <a:pt x="100" y="21"/>
                      <a:pt x="102" y="22"/>
                    </a:cubicBezTo>
                    <a:cubicBezTo>
                      <a:pt x="103" y="23"/>
                      <a:pt x="104" y="24"/>
                      <a:pt x="105" y="25"/>
                    </a:cubicBezTo>
                    <a:cubicBezTo>
                      <a:pt x="106" y="25"/>
                      <a:pt x="107" y="27"/>
                      <a:pt x="108" y="28"/>
                    </a:cubicBezTo>
                    <a:cubicBezTo>
                      <a:pt x="109" y="29"/>
                      <a:pt x="110" y="30"/>
                      <a:pt x="111" y="32"/>
                    </a:cubicBezTo>
                    <a:cubicBezTo>
                      <a:pt x="112" y="32"/>
                      <a:pt x="113" y="33"/>
                      <a:pt x="114" y="34"/>
                    </a:cubicBezTo>
                    <a:cubicBezTo>
                      <a:pt x="114" y="35"/>
                      <a:pt x="115" y="35"/>
                      <a:pt x="116" y="36"/>
                    </a:cubicBezTo>
                    <a:cubicBezTo>
                      <a:pt x="116" y="37"/>
                      <a:pt x="117" y="37"/>
                      <a:pt x="117" y="38"/>
                    </a:cubicBezTo>
                    <a:cubicBezTo>
                      <a:pt x="117" y="38"/>
                      <a:pt x="118" y="39"/>
                      <a:pt x="118" y="39"/>
                    </a:cubicBezTo>
                    <a:cubicBezTo>
                      <a:pt x="119" y="40"/>
                      <a:pt x="119" y="41"/>
                      <a:pt x="120" y="42"/>
                    </a:cubicBezTo>
                    <a:cubicBezTo>
                      <a:pt x="121" y="43"/>
                      <a:pt x="121" y="45"/>
                      <a:pt x="122" y="46"/>
                    </a:cubicBezTo>
                    <a:cubicBezTo>
                      <a:pt x="122" y="48"/>
                      <a:pt x="122" y="49"/>
                      <a:pt x="122" y="50"/>
                    </a:cubicBezTo>
                    <a:cubicBezTo>
                      <a:pt x="122" y="53"/>
                      <a:pt x="122" y="57"/>
                      <a:pt x="122" y="60"/>
                    </a:cubicBezTo>
                    <a:cubicBezTo>
                      <a:pt x="122" y="60"/>
                      <a:pt x="122" y="61"/>
                      <a:pt x="122" y="62"/>
                    </a:cubicBezTo>
                    <a:cubicBezTo>
                      <a:pt x="122" y="63"/>
                      <a:pt x="122" y="64"/>
                      <a:pt x="122" y="66"/>
                    </a:cubicBezTo>
                    <a:cubicBezTo>
                      <a:pt x="122" y="67"/>
                      <a:pt x="122" y="67"/>
                      <a:pt x="122" y="68"/>
                    </a:cubicBezTo>
                    <a:cubicBezTo>
                      <a:pt x="121" y="69"/>
                      <a:pt x="121" y="70"/>
                      <a:pt x="121" y="72"/>
                    </a:cubicBezTo>
                    <a:cubicBezTo>
                      <a:pt x="120" y="74"/>
                      <a:pt x="120" y="75"/>
                      <a:pt x="120" y="77"/>
                    </a:cubicBezTo>
                    <a:cubicBezTo>
                      <a:pt x="120" y="78"/>
                      <a:pt x="120" y="78"/>
                      <a:pt x="120" y="79"/>
                    </a:cubicBezTo>
                    <a:cubicBezTo>
                      <a:pt x="120" y="79"/>
                      <a:pt x="120" y="80"/>
                      <a:pt x="120" y="81"/>
                    </a:cubicBezTo>
                    <a:cubicBezTo>
                      <a:pt x="119" y="81"/>
                      <a:pt x="119" y="82"/>
                      <a:pt x="119" y="82"/>
                    </a:cubicBezTo>
                    <a:cubicBezTo>
                      <a:pt x="119" y="84"/>
                      <a:pt x="119" y="86"/>
                      <a:pt x="118" y="87"/>
                    </a:cubicBezTo>
                    <a:cubicBezTo>
                      <a:pt x="118" y="87"/>
                      <a:pt x="118" y="88"/>
                      <a:pt x="118" y="88"/>
                    </a:cubicBezTo>
                    <a:cubicBezTo>
                      <a:pt x="118" y="90"/>
                      <a:pt x="118" y="91"/>
                      <a:pt x="117" y="93"/>
                    </a:cubicBezTo>
                    <a:cubicBezTo>
                      <a:pt x="117" y="94"/>
                      <a:pt x="117" y="95"/>
                      <a:pt x="116" y="96"/>
                    </a:cubicBezTo>
                    <a:cubicBezTo>
                      <a:pt x="116" y="97"/>
                      <a:pt x="116" y="98"/>
                      <a:pt x="116" y="99"/>
                    </a:cubicBezTo>
                    <a:cubicBezTo>
                      <a:pt x="115" y="100"/>
                      <a:pt x="114" y="102"/>
                      <a:pt x="114" y="103"/>
                    </a:cubicBezTo>
                    <a:cubicBezTo>
                      <a:pt x="113" y="105"/>
                      <a:pt x="112" y="106"/>
                      <a:pt x="111" y="108"/>
                    </a:cubicBezTo>
                    <a:cubicBezTo>
                      <a:pt x="111" y="108"/>
                      <a:pt x="110" y="109"/>
                      <a:pt x="110" y="110"/>
                    </a:cubicBezTo>
                    <a:cubicBezTo>
                      <a:pt x="107" y="112"/>
                      <a:pt x="107" y="112"/>
                      <a:pt x="105" y="114"/>
                    </a:cubicBezTo>
                    <a:cubicBezTo>
                      <a:pt x="104" y="114"/>
                      <a:pt x="104" y="114"/>
                      <a:pt x="104" y="114"/>
                    </a:cubicBezTo>
                    <a:cubicBezTo>
                      <a:pt x="103" y="114"/>
                      <a:pt x="99" y="118"/>
                      <a:pt x="97" y="119"/>
                    </a:cubicBezTo>
                    <a:cubicBezTo>
                      <a:pt x="95" y="121"/>
                      <a:pt x="92" y="121"/>
                      <a:pt x="91" y="123"/>
                    </a:cubicBezTo>
                    <a:cubicBezTo>
                      <a:pt x="89" y="124"/>
                      <a:pt x="89" y="124"/>
                      <a:pt x="88" y="125"/>
                    </a:cubicBezTo>
                    <a:cubicBezTo>
                      <a:pt x="87" y="125"/>
                      <a:pt x="87" y="126"/>
                      <a:pt x="87" y="126"/>
                    </a:cubicBezTo>
                    <a:cubicBezTo>
                      <a:pt x="87" y="126"/>
                      <a:pt x="85" y="127"/>
                      <a:pt x="85" y="128"/>
                    </a:cubicBezTo>
                    <a:cubicBezTo>
                      <a:pt x="84" y="128"/>
                      <a:pt x="83" y="128"/>
                      <a:pt x="83" y="128"/>
                    </a:cubicBezTo>
                    <a:cubicBezTo>
                      <a:pt x="83" y="128"/>
                      <a:pt x="82" y="128"/>
                      <a:pt x="82" y="128"/>
                    </a:cubicBezTo>
                    <a:cubicBezTo>
                      <a:pt x="81" y="128"/>
                      <a:pt x="80" y="128"/>
                      <a:pt x="80" y="128"/>
                    </a:cubicBezTo>
                    <a:cubicBezTo>
                      <a:pt x="79" y="128"/>
                      <a:pt x="78" y="128"/>
                      <a:pt x="78" y="128"/>
                    </a:cubicBezTo>
                    <a:cubicBezTo>
                      <a:pt x="76" y="128"/>
                      <a:pt x="76" y="127"/>
                      <a:pt x="74" y="127"/>
                    </a:cubicBezTo>
                    <a:cubicBezTo>
                      <a:pt x="73" y="127"/>
                      <a:pt x="72" y="126"/>
                      <a:pt x="71" y="125"/>
                    </a:cubicBezTo>
                    <a:cubicBezTo>
                      <a:pt x="71" y="124"/>
                      <a:pt x="71" y="124"/>
                      <a:pt x="71" y="124"/>
                    </a:cubicBezTo>
                    <a:cubicBezTo>
                      <a:pt x="69" y="124"/>
                      <a:pt x="70" y="123"/>
                      <a:pt x="70" y="122"/>
                    </a:cubicBezTo>
                    <a:cubicBezTo>
                      <a:pt x="70" y="122"/>
                      <a:pt x="70" y="121"/>
                      <a:pt x="70" y="121"/>
                    </a:cubicBezTo>
                    <a:cubicBezTo>
                      <a:pt x="70" y="119"/>
                      <a:pt x="69" y="119"/>
                      <a:pt x="69" y="118"/>
                    </a:cubicBezTo>
                    <a:cubicBezTo>
                      <a:pt x="69" y="118"/>
                      <a:pt x="69" y="118"/>
                      <a:pt x="69" y="117"/>
                    </a:cubicBezTo>
                    <a:cubicBezTo>
                      <a:pt x="69" y="117"/>
                      <a:pt x="69" y="117"/>
                      <a:pt x="70" y="116"/>
                    </a:cubicBezTo>
                    <a:cubicBezTo>
                      <a:pt x="70" y="116"/>
                      <a:pt x="70" y="115"/>
                      <a:pt x="70" y="115"/>
                    </a:cubicBezTo>
                    <a:cubicBezTo>
                      <a:pt x="71" y="114"/>
                      <a:pt x="71" y="113"/>
                      <a:pt x="72" y="112"/>
                    </a:cubicBezTo>
                    <a:cubicBezTo>
                      <a:pt x="73" y="110"/>
                      <a:pt x="75" y="110"/>
                      <a:pt x="76" y="108"/>
                    </a:cubicBezTo>
                    <a:cubicBezTo>
                      <a:pt x="77" y="108"/>
                      <a:pt x="77" y="107"/>
                      <a:pt x="78" y="107"/>
                    </a:cubicBezTo>
                    <a:cubicBezTo>
                      <a:pt x="79" y="106"/>
                      <a:pt x="79" y="106"/>
                      <a:pt x="80" y="106"/>
                    </a:cubicBezTo>
                    <a:cubicBezTo>
                      <a:pt x="80" y="106"/>
                      <a:pt x="80" y="105"/>
                      <a:pt x="80" y="105"/>
                    </a:cubicBezTo>
                    <a:cubicBezTo>
                      <a:pt x="81" y="105"/>
                      <a:pt x="81" y="105"/>
                      <a:pt x="81" y="105"/>
                    </a:cubicBezTo>
                    <a:cubicBezTo>
                      <a:pt x="82" y="104"/>
                      <a:pt x="82" y="104"/>
                      <a:pt x="83" y="104"/>
                    </a:cubicBezTo>
                    <a:cubicBezTo>
                      <a:pt x="83" y="104"/>
                      <a:pt x="84" y="103"/>
                      <a:pt x="84" y="103"/>
                    </a:cubicBezTo>
                    <a:cubicBezTo>
                      <a:pt x="85" y="102"/>
                      <a:pt x="86" y="102"/>
                      <a:pt x="87" y="101"/>
                    </a:cubicBezTo>
                    <a:cubicBezTo>
                      <a:pt x="87" y="100"/>
                      <a:pt x="88" y="99"/>
                      <a:pt x="89" y="99"/>
                    </a:cubicBezTo>
                    <a:cubicBezTo>
                      <a:pt x="89" y="98"/>
                      <a:pt x="89" y="98"/>
                      <a:pt x="89" y="98"/>
                    </a:cubicBezTo>
                    <a:cubicBezTo>
                      <a:pt x="90" y="96"/>
                      <a:pt x="92" y="95"/>
                      <a:pt x="92" y="93"/>
                    </a:cubicBezTo>
                    <a:cubicBezTo>
                      <a:pt x="93" y="90"/>
                      <a:pt x="95" y="88"/>
                      <a:pt x="96" y="84"/>
                    </a:cubicBezTo>
                    <a:cubicBezTo>
                      <a:pt x="96" y="84"/>
                      <a:pt x="96" y="83"/>
                      <a:pt x="96" y="83"/>
                    </a:cubicBezTo>
                    <a:cubicBezTo>
                      <a:pt x="96" y="81"/>
                      <a:pt x="97" y="80"/>
                      <a:pt x="97" y="78"/>
                    </a:cubicBezTo>
                    <a:cubicBezTo>
                      <a:pt x="98" y="77"/>
                      <a:pt x="98" y="76"/>
                      <a:pt x="98" y="75"/>
                    </a:cubicBezTo>
                    <a:cubicBezTo>
                      <a:pt x="99" y="68"/>
                      <a:pt x="101" y="63"/>
                      <a:pt x="98" y="55"/>
                    </a:cubicBezTo>
                    <a:cubicBezTo>
                      <a:pt x="97" y="52"/>
                      <a:pt x="96" y="51"/>
                      <a:pt x="94" y="48"/>
                    </a:cubicBezTo>
                    <a:cubicBezTo>
                      <a:pt x="93" y="47"/>
                      <a:pt x="92" y="46"/>
                      <a:pt x="91" y="44"/>
                    </a:cubicBezTo>
                    <a:cubicBezTo>
                      <a:pt x="90" y="43"/>
                      <a:pt x="90" y="42"/>
                      <a:pt x="89" y="42"/>
                    </a:cubicBezTo>
                    <a:cubicBezTo>
                      <a:pt x="89" y="41"/>
                      <a:pt x="89" y="41"/>
                      <a:pt x="88" y="41"/>
                    </a:cubicBezTo>
                    <a:cubicBezTo>
                      <a:pt x="88" y="40"/>
                      <a:pt x="87" y="40"/>
                      <a:pt x="87" y="40"/>
                    </a:cubicBezTo>
                    <a:cubicBezTo>
                      <a:pt x="84" y="38"/>
                      <a:pt x="84" y="36"/>
                      <a:pt x="82" y="35"/>
                    </a:cubicBezTo>
                    <a:cubicBezTo>
                      <a:pt x="82" y="34"/>
                      <a:pt x="81" y="34"/>
                      <a:pt x="81" y="34"/>
                    </a:cubicBezTo>
                    <a:cubicBezTo>
                      <a:pt x="81" y="33"/>
                      <a:pt x="81" y="33"/>
                      <a:pt x="81" y="33"/>
                    </a:cubicBezTo>
                    <a:cubicBezTo>
                      <a:pt x="79" y="32"/>
                      <a:pt x="78" y="30"/>
                      <a:pt x="78" y="29"/>
                    </a:cubicBezTo>
                    <a:cubicBezTo>
                      <a:pt x="77" y="29"/>
                      <a:pt x="76" y="29"/>
                      <a:pt x="76" y="29"/>
                    </a:cubicBezTo>
                    <a:cubicBezTo>
                      <a:pt x="75" y="28"/>
                      <a:pt x="74" y="27"/>
                      <a:pt x="73" y="27"/>
                    </a:cubicBezTo>
                    <a:cubicBezTo>
                      <a:pt x="72" y="26"/>
                      <a:pt x="72" y="25"/>
                      <a:pt x="71" y="25"/>
                    </a:cubicBezTo>
                    <a:cubicBezTo>
                      <a:pt x="69" y="24"/>
                      <a:pt x="65" y="24"/>
                      <a:pt x="63" y="25"/>
                    </a:cubicBezTo>
                    <a:cubicBezTo>
                      <a:pt x="62" y="25"/>
                      <a:pt x="59" y="26"/>
                      <a:pt x="59" y="26"/>
                    </a:cubicBezTo>
                    <a:cubicBezTo>
                      <a:pt x="58" y="26"/>
                      <a:pt x="58" y="26"/>
                      <a:pt x="58" y="27"/>
                    </a:cubicBezTo>
                    <a:cubicBezTo>
                      <a:pt x="58" y="27"/>
                      <a:pt x="57" y="27"/>
                      <a:pt x="57" y="27"/>
                    </a:cubicBezTo>
                    <a:cubicBezTo>
                      <a:pt x="56" y="28"/>
                      <a:pt x="55" y="28"/>
                      <a:pt x="55" y="28"/>
                    </a:cubicBezTo>
                    <a:cubicBezTo>
                      <a:pt x="54" y="29"/>
                      <a:pt x="51" y="30"/>
                      <a:pt x="50" y="31"/>
                    </a:cubicBezTo>
                    <a:cubicBezTo>
                      <a:pt x="48" y="32"/>
                      <a:pt x="47" y="32"/>
                      <a:pt x="45" y="34"/>
                    </a:cubicBezTo>
                    <a:cubicBezTo>
                      <a:pt x="45" y="34"/>
                      <a:pt x="44" y="34"/>
                      <a:pt x="44" y="34"/>
                    </a:cubicBezTo>
                    <a:cubicBezTo>
                      <a:pt x="44" y="34"/>
                      <a:pt x="43" y="35"/>
                      <a:pt x="42" y="35"/>
                    </a:cubicBezTo>
                    <a:cubicBezTo>
                      <a:pt x="42" y="35"/>
                      <a:pt x="42" y="35"/>
                      <a:pt x="42" y="36"/>
                    </a:cubicBezTo>
                    <a:cubicBezTo>
                      <a:pt x="39" y="38"/>
                      <a:pt x="36" y="39"/>
                      <a:pt x="34" y="42"/>
                    </a:cubicBezTo>
                    <a:cubicBezTo>
                      <a:pt x="34" y="42"/>
                      <a:pt x="33" y="43"/>
                      <a:pt x="32" y="43"/>
                    </a:cubicBezTo>
                    <a:cubicBezTo>
                      <a:pt x="32" y="44"/>
                      <a:pt x="31" y="44"/>
                      <a:pt x="31" y="45"/>
                    </a:cubicBezTo>
                    <a:cubicBezTo>
                      <a:pt x="30" y="46"/>
                      <a:pt x="29" y="46"/>
                      <a:pt x="28" y="47"/>
                    </a:cubicBezTo>
                    <a:cubicBezTo>
                      <a:pt x="27" y="47"/>
                      <a:pt x="27" y="47"/>
                      <a:pt x="27" y="48"/>
                    </a:cubicBezTo>
                    <a:cubicBezTo>
                      <a:pt x="26" y="48"/>
                      <a:pt x="25" y="48"/>
                      <a:pt x="25" y="48"/>
                    </a:cubicBezTo>
                    <a:cubicBezTo>
                      <a:pt x="24" y="48"/>
                      <a:pt x="22" y="49"/>
                      <a:pt x="21" y="49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8" y="49"/>
                      <a:pt x="16" y="49"/>
                      <a:pt x="16" y="49"/>
                    </a:cubicBezTo>
                    <a:cubicBezTo>
                      <a:pt x="15" y="48"/>
                      <a:pt x="15" y="49"/>
                      <a:pt x="14" y="48"/>
                    </a:cubicBezTo>
                    <a:cubicBezTo>
                      <a:pt x="12" y="47"/>
                      <a:pt x="12" y="47"/>
                      <a:pt x="10" y="47"/>
                    </a:cubicBezTo>
                    <a:cubicBezTo>
                      <a:pt x="10" y="46"/>
                      <a:pt x="9" y="46"/>
                      <a:pt x="8" y="46"/>
                    </a:cubicBezTo>
                    <a:cubicBezTo>
                      <a:pt x="8" y="46"/>
                      <a:pt x="7" y="45"/>
                      <a:pt x="7" y="45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5"/>
                      <a:pt x="5" y="44"/>
                      <a:pt x="5" y="44"/>
                    </a:cubicBezTo>
                    <a:cubicBezTo>
                      <a:pt x="4" y="42"/>
                      <a:pt x="3" y="43"/>
                      <a:pt x="2" y="42"/>
                    </a:cubicBezTo>
                    <a:cubicBezTo>
                      <a:pt x="2" y="40"/>
                      <a:pt x="1" y="41"/>
                      <a:pt x="1" y="40"/>
                    </a:cubicBezTo>
                    <a:cubicBezTo>
                      <a:pt x="1" y="38"/>
                      <a:pt x="0" y="37"/>
                      <a:pt x="0" y="36"/>
                    </a:cubicBezTo>
                    <a:cubicBezTo>
                      <a:pt x="0" y="31"/>
                      <a:pt x="1" y="28"/>
                      <a:pt x="3" y="26"/>
                    </a:cubicBezTo>
                    <a:cubicBezTo>
                      <a:pt x="5" y="24"/>
                      <a:pt x="6" y="23"/>
                      <a:pt x="10" y="23"/>
                    </a:cubicBezTo>
                    <a:cubicBezTo>
                      <a:pt x="11" y="23"/>
                      <a:pt x="13" y="23"/>
                      <a:pt x="14" y="23"/>
                    </a:cubicBezTo>
                    <a:cubicBezTo>
                      <a:pt x="15" y="23"/>
                      <a:pt x="15" y="23"/>
                      <a:pt x="16" y="23"/>
                    </a:cubicBezTo>
                    <a:cubicBezTo>
                      <a:pt x="18" y="24"/>
                      <a:pt x="19" y="24"/>
                      <a:pt x="20" y="24"/>
                    </a:cubicBezTo>
                    <a:cubicBezTo>
                      <a:pt x="20" y="24"/>
                      <a:pt x="21" y="24"/>
                      <a:pt x="22" y="23"/>
                    </a:cubicBezTo>
                    <a:cubicBezTo>
                      <a:pt x="23" y="22"/>
                      <a:pt x="25" y="22"/>
                      <a:pt x="26" y="22"/>
                    </a:cubicBezTo>
                    <a:cubicBezTo>
                      <a:pt x="27" y="21"/>
                      <a:pt x="28" y="20"/>
                      <a:pt x="30" y="20"/>
                    </a:cubicBezTo>
                    <a:cubicBezTo>
                      <a:pt x="31" y="18"/>
                      <a:pt x="34" y="18"/>
                      <a:pt x="36" y="16"/>
                    </a:cubicBezTo>
                    <a:cubicBezTo>
                      <a:pt x="36" y="16"/>
                      <a:pt x="36" y="16"/>
                      <a:pt x="37" y="16"/>
                    </a:cubicBezTo>
                    <a:cubicBezTo>
                      <a:pt x="37" y="16"/>
                      <a:pt x="37" y="16"/>
                      <a:pt x="37" y="15"/>
                    </a:cubicBezTo>
                    <a:cubicBezTo>
                      <a:pt x="41" y="13"/>
                      <a:pt x="45" y="11"/>
                      <a:pt x="49" y="9"/>
                    </a:cubicBezTo>
                    <a:cubicBezTo>
                      <a:pt x="50" y="8"/>
                      <a:pt x="52" y="7"/>
                      <a:pt x="53" y="6"/>
                    </a:cubicBezTo>
                    <a:cubicBezTo>
                      <a:pt x="54" y="6"/>
                      <a:pt x="54" y="6"/>
                      <a:pt x="55" y="6"/>
                    </a:cubicBezTo>
                    <a:cubicBezTo>
                      <a:pt x="56" y="6"/>
                      <a:pt x="56" y="5"/>
                      <a:pt x="57" y="5"/>
                    </a:cubicBezTo>
                    <a:cubicBezTo>
                      <a:pt x="58" y="4"/>
                      <a:pt x="58" y="4"/>
                      <a:pt x="60" y="4"/>
                    </a:cubicBezTo>
                    <a:cubicBezTo>
                      <a:pt x="60" y="3"/>
                      <a:pt x="61" y="3"/>
                      <a:pt x="61" y="3"/>
                    </a:cubicBezTo>
                    <a:cubicBezTo>
                      <a:pt x="62" y="3"/>
                      <a:pt x="62" y="2"/>
                      <a:pt x="62" y="2"/>
                    </a:cubicBezTo>
                    <a:cubicBezTo>
                      <a:pt x="63" y="2"/>
                      <a:pt x="63" y="2"/>
                      <a:pt x="64" y="2"/>
                    </a:cubicBezTo>
                    <a:cubicBezTo>
                      <a:pt x="64" y="2"/>
                      <a:pt x="64" y="1"/>
                      <a:pt x="64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6" y="1"/>
                    </a:cubicBezTo>
                    <a:cubicBezTo>
                      <a:pt x="66" y="1"/>
                      <a:pt x="66" y="1"/>
                      <a:pt x="67" y="1"/>
                    </a:cubicBezTo>
                    <a:cubicBezTo>
                      <a:pt x="67" y="1"/>
                      <a:pt x="67" y="1"/>
                      <a:pt x="68" y="1"/>
                    </a:cubicBezTo>
                    <a:cubicBezTo>
                      <a:pt x="68" y="0"/>
                      <a:pt x="68" y="1"/>
                      <a:pt x="69" y="1"/>
                    </a:cubicBezTo>
                    <a:cubicBezTo>
                      <a:pt x="69" y="1"/>
                      <a:pt x="71" y="0"/>
                      <a:pt x="73" y="0"/>
                    </a:cubicBezTo>
                    <a:cubicBezTo>
                      <a:pt x="74" y="0"/>
                      <a:pt x="76" y="1"/>
                      <a:pt x="7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" name="Freeform 8"/>
              <p:cNvSpPr/>
              <p:nvPr/>
            </p:nvSpPr>
            <p:spPr bwMode="auto">
              <a:xfrm>
                <a:off x="5497513" y="3151188"/>
                <a:ext cx="241300" cy="433388"/>
              </a:xfrm>
              <a:custGeom>
                <a:avLst/>
                <a:gdLst>
                  <a:gd name="T0" fmla="*/ 20 w 64"/>
                  <a:gd name="T1" fmla="*/ 44 h 115"/>
                  <a:gd name="T2" fmla="*/ 20 w 64"/>
                  <a:gd name="T3" fmla="*/ 35 h 115"/>
                  <a:gd name="T4" fmla="*/ 22 w 64"/>
                  <a:gd name="T5" fmla="*/ 32 h 115"/>
                  <a:gd name="T6" fmla="*/ 22 w 64"/>
                  <a:gd name="T7" fmla="*/ 25 h 115"/>
                  <a:gd name="T8" fmla="*/ 15 w 64"/>
                  <a:gd name="T9" fmla="*/ 24 h 115"/>
                  <a:gd name="T10" fmla="*/ 9 w 64"/>
                  <a:gd name="T11" fmla="*/ 23 h 115"/>
                  <a:gd name="T12" fmla="*/ 2 w 64"/>
                  <a:gd name="T13" fmla="*/ 18 h 115"/>
                  <a:gd name="T14" fmla="*/ 0 w 64"/>
                  <a:gd name="T15" fmla="*/ 12 h 115"/>
                  <a:gd name="T16" fmla="*/ 1 w 64"/>
                  <a:gd name="T17" fmla="*/ 10 h 115"/>
                  <a:gd name="T18" fmla="*/ 10 w 64"/>
                  <a:gd name="T19" fmla="*/ 8 h 115"/>
                  <a:gd name="T20" fmla="*/ 14 w 64"/>
                  <a:gd name="T21" fmla="*/ 7 h 115"/>
                  <a:gd name="T22" fmla="*/ 20 w 64"/>
                  <a:gd name="T23" fmla="*/ 3 h 115"/>
                  <a:gd name="T24" fmla="*/ 27 w 64"/>
                  <a:gd name="T25" fmla="*/ 0 h 115"/>
                  <a:gd name="T26" fmla="*/ 35 w 64"/>
                  <a:gd name="T27" fmla="*/ 0 h 115"/>
                  <a:gd name="T28" fmla="*/ 42 w 64"/>
                  <a:gd name="T29" fmla="*/ 6 h 115"/>
                  <a:gd name="T30" fmla="*/ 46 w 64"/>
                  <a:gd name="T31" fmla="*/ 12 h 115"/>
                  <a:gd name="T32" fmla="*/ 46 w 64"/>
                  <a:gd name="T33" fmla="*/ 17 h 115"/>
                  <a:gd name="T34" fmla="*/ 45 w 64"/>
                  <a:gd name="T35" fmla="*/ 25 h 115"/>
                  <a:gd name="T36" fmla="*/ 41 w 64"/>
                  <a:gd name="T37" fmla="*/ 39 h 115"/>
                  <a:gd name="T38" fmla="*/ 40 w 64"/>
                  <a:gd name="T39" fmla="*/ 42 h 115"/>
                  <a:gd name="T40" fmla="*/ 41 w 64"/>
                  <a:gd name="T41" fmla="*/ 49 h 115"/>
                  <a:gd name="T42" fmla="*/ 50 w 64"/>
                  <a:gd name="T43" fmla="*/ 48 h 115"/>
                  <a:gd name="T44" fmla="*/ 55 w 64"/>
                  <a:gd name="T45" fmla="*/ 48 h 115"/>
                  <a:gd name="T46" fmla="*/ 62 w 64"/>
                  <a:gd name="T47" fmla="*/ 55 h 115"/>
                  <a:gd name="T48" fmla="*/ 64 w 64"/>
                  <a:gd name="T49" fmla="*/ 58 h 115"/>
                  <a:gd name="T50" fmla="*/ 63 w 64"/>
                  <a:gd name="T51" fmla="*/ 62 h 115"/>
                  <a:gd name="T52" fmla="*/ 61 w 64"/>
                  <a:gd name="T53" fmla="*/ 70 h 115"/>
                  <a:gd name="T54" fmla="*/ 62 w 64"/>
                  <a:gd name="T55" fmla="*/ 75 h 115"/>
                  <a:gd name="T56" fmla="*/ 60 w 64"/>
                  <a:gd name="T57" fmla="*/ 82 h 115"/>
                  <a:gd name="T58" fmla="*/ 56 w 64"/>
                  <a:gd name="T59" fmla="*/ 84 h 115"/>
                  <a:gd name="T60" fmla="*/ 50 w 64"/>
                  <a:gd name="T61" fmla="*/ 97 h 115"/>
                  <a:gd name="T62" fmla="*/ 49 w 64"/>
                  <a:gd name="T63" fmla="*/ 100 h 115"/>
                  <a:gd name="T64" fmla="*/ 47 w 64"/>
                  <a:gd name="T65" fmla="*/ 104 h 115"/>
                  <a:gd name="T66" fmla="*/ 43 w 64"/>
                  <a:gd name="T67" fmla="*/ 110 h 115"/>
                  <a:gd name="T68" fmla="*/ 38 w 64"/>
                  <a:gd name="T69" fmla="*/ 114 h 115"/>
                  <a:gd name="T70" fmla="*/ 31 w 64"/>
                  <a:gd name="T71" fmla="*/ 115 h 115"/>
                  <a:gd name="T72" fmla="*/ 26 w 64"/>
                  <a:gd name="T73" fmla="*/ 113 h 115"/>
                  <a:gd name="T74" fmla="*/ 20 w 64"/>
                  <a:gd name="T75" fmla="*/ 111 h 115"/>
                  <a:gd name="T76" fmla="*/ 17 w 64"/>
                  <a:gd name="T77" fmla="*/ 110 h 115"/>
                  <a:gd name="T78" fmla="*/ 15 w 64"/>
                  <a:gd name="T79" fmla="*/ 110 h 115"/>
                  <a:gd name="T80" fmla="*/ 7 w 64"/>
                  <a:gd name="T81" fmla="*/ 109 h 115"/>
                  <a:gd name="T82" fmla="*/ 5 w 64"/>
                  <a:gd name="T83" fmla="*/ 102 h 115"/>
                  <a:gd name="T84" fmla="*/ 8 w 64"/>
                  <a:gd name="T85" fmla="*/ 96 h 115"/>
                  <a:gd name="T86" fmla="*/ 15 w 64"/>
                  <a:gd name="T87" fmla="*/ 92 h 115"/>
                  <a:gd name="T88" fmla="*/ 21 w 64"/>
                  <a:gd name="T89" fmla="*/ 88 h 115"/>
                  <a:gd name="T90" fmla="*/ 24 w 64"/>
                  <a:gd name="T91" fmla="*/ 86 h 115"/>
                  <a:gd name="T92" fmla="*/ 24 w 64"/>
                  <a:gd name="T93" fmla="*/ 84 h 115"/>
                  <a:gd name="T94" fmla="*/ 20 w 64"/>
                  <a:gd name="T95" fmla="*/ 82 h 115"/>
                  <a:gd name="T96" fmla="*/ 18 w 64"/>
                  <a:gd name="T97" fmla="*/ 79 h 115"/>
                  <a:gd name="T98" fmla="*/ 13 w 64"/>
                  <a:gd name="T99" fmla="*/ 76 h 115"/>
                  <a:gd name="T100" fmla="*/ 9 w 64"/>
                  <a:gd name="T101" fmla="*/ 76 h 115"/>
                  <a:gd name="T102" fmla="*/ 6 w 64"/>
                  <a:gd name="T103" fmla="*/ 72 h 115"/>
                  <a:gd name="T104" fmla="*/ 6 w 64"/>
                  <a:gd name="T105" fmla="*/ 68 h 115"/>
                  <a:gd name="T106" fmla="*/ 9 w 64"/>
                  <a:gd name="T107" fmla="*/ 62 h 115"/>
                  <a:gd name="T108" fmla="*/ 10 w 64"/>
                  <a:gd name="T109" fmla="*/ 60 h 115"/>
                  <a:gd name="T110" fmla="*/ 14 w 64"/>
                  <a:gd name="T111" fmla="*/ 57 h 115"/>
                  <a:gd name="T112" fmla="*/ 21 w 64"/>
                  <a:gd name="T113" fmla="*/ 56 h 115"/>
                  <a:gd name="T114" fmla="*/ 21 w 64"/>
                  <a:gd name="T115" fmla="*/ 52 h 115"/>
                  <a:gd name="T116" fmla="*/ 20 w 64"/>
                  <a:gd name="T117" fmla="*/ 4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4" h="115">
                    <a:moveTo>
                      <a:pt x="20" y="45"/>
                    </a:moveTo>
                    <a:cubicBezTo>
                      <a:pt x="20" y="45"/>
                      <a:pt x="20" y="44"/>
                      <a:pt x="20" y="44"/>
                    </a:cubicBezTo>
                    <a:cubicBezTo>
                      <a:pt x="20" y="41"/>
                      <a:pt x="20" y="41"/>
                      <a:pt x="20" y="38"/>
                    </a:cubicBezTo>
                    <a:cubicBezTo>
                      <a:pt x="20" y="37"/>
                      <a:pt x="20" y="36"/>
                      <a:pt x="20" y="35"/>
                    </a:cubicBezTo>
                    <a:cubicBezTo>
                      <a:pt x="21" y="35"/>
                      <a:pt x="21" y="34"/>
                      <a:pt x="21" y="33"/>
                    </a:cubicBezTo>
                    <a:cubicBezTo>
                      <a:pt x="21" y="33"/>
                      <a:pt x="21" y="32"/>
                      <a:pt x="22" y="32"/>
                    </a:cubicBezTo>
                    <a:cubicBezTo>
                      <a:pt x="22" y="30"/>
                      <a:pt x="23" y="29"/>
                      <a:pt x="23" y="28"/>
                    </a:cubicBezTo>
                    <a:cubicBezTo>
                      <a:pt x="23" y="27"/>
                      <a:pt x="23" y="25"/>
                      <a:pt x="22" y="25"/>
                    </a:cubicBezTo>
                    <a:cubicBezTo>
                      <a:pt x="21" y="24"/>
                      <a:pt x="20" y="24"/>
                      <a:pt x="19" y="24"/>
                    </a:cubicBezTo>
                    <a:cubicBezTo>
                      <a:pt x="19" y="23"/>
                      <a:pt x="16" y="24"/>
                      <a:pt x="15" y="24"/>
                    </a:cubicBezTo>
                    <a:cubicBezTo>
                      <a:pt x="15" y="24"/>
                      <a:pt x="13" y="24"/>
                      <a:pt x="13" y="24"/>
                    </a:cubicBezTo>
                    <a:cubicBezTo>
                      <a:pt x="11" y="24"/>
                      <a:pt x="10" y="23"/>
                      <a:pt x="9" y="23"/>
                    </a:cubicBezTo>
                    <a:cubicBezTo>
                      <a:pt x="8" y="23"/>
                      <a:pt x="4" y="20"/>
                      <a:pt x="4" y="20"/>
                    </a:cubicBezTo>
                    <a:cubicBezTo>
                      <a:pt x="3" y="19"/>
                      <a:pt x="3" y="18"/>
                      <a:pt x="2" y="18"/>
                    </a:cubicBezTo>
                    <a:cubicBezTo>
                      <a:pt x="2" y="17"/>
                      <a:pt x="1" y="17"/>
                      <a:pt x="1" y="16"/>
                    </a:cubicBezTo>
                    <a:cubicBezTo>
                      <a:pt x="1" y="15"/>
                      <a:pt x="0" y="13"/>
                      <a:pt x="0" y="12"/>
                    </a:cubicBezTo>
                    <a:cubicBezTo>
                      <a:pt x="0" y="12"/>
                      <a:pt x="0" y="11"/>
                      <a:pt x="0" y="11"/>
                    </a:cubicBezTo>
                    <a:cubicBezTo>
                      <a:pt x="0" y="10"/>
                      <a:pt x="0" y="10"/>
                      <a:pt x="1" y="10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5" y="9"/>
                      <a:pt x="7" y="8"/>
                      <a:pt x="10" y="8"/>
                    </a:cubicBezTo>
                    <a:cubicBezTo>
                      <a:pt x="11" y="7"/>
                      <a:pt x="13" y="7"/>
                      <a:pt x="13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5" y="6"/>
                      <a:pt x="15" y="6"/>
                      <a:pt x="16" y="6"/>
                    </a:cubicBezTo>
                    <a:cubicBezTo>
                      <a:pt x="17" y="4"/>
                      <a:pt x="18" y="4"/>
                      <a:pt x="20" y="3"/>
                    </a:cubicBezTo>
                    <a:cubicBezTo>
                      <a:pt x="21" y="3"/>
                      <a:pt x="22" y="2"/>
                      <a:pt x="23" y="2"/>
                    </a:cubicBezTo>
                    <a:cubicBezTo>
                      <a:pt x="24" y="1"/>
                      <a:pt x="26" y="0"/>
                      <a:pt x="27" y="0"/>
                    </a:cubicBezTo>
                    <a:cubicBezTo>
                      <a:pt x="29" y="0"/>
                      <a:pt x="30" y="0"/>
                      <a:pt x="33" y="0"/>
                    </a:cubicBezTo>
                    <a:cubicBezTo>
                      <a:pt x="33" y="0"/>
                      <a:pt x="35" y="0"/>
                      <a:pt x="35" y="0"/>
                    </a:cubicBezTo>
                    <a:cubicBezTo>
                      <a:pt x="36" y="1"/>
                      <a:pt x="38" y="2"/>
                      <a:pt x="39" y="2"/>
                    </a:cubicBezTo>
                    <a:cubicBezTo>
                      <a:pt x="40" y="3"/>
                      <a:pt x="41" y="6"/>
                      <a:pt x="42" y="6"/>
                    </a:cubicBezTo>
                    <a:cubicBezTo>
                      <a:pt x="43" y="7"/>
                      <a:pt x="44" y="9"/>
                      <a:pt x="45" y="9"/>
                    </a:cubicBezTo>
                    <a:cubicBezTo>
                      <a:pt x="45" y="10"/>
                      <a:pt x="45" y="11"/>
                      <a:pt x="46" y="12"/>
                    </a:cubicBezTo>
                    <a:cubicBezTo>
                      <a:pt x="46" y="12"/>
                      <a:pt x="46" y="13"/>
                      <a:pt x="46" y="14"/>
                    </a:cubicBezTo>
                    <a:cubicBezTo>
                      <a:pt x="46" y="15"/>
                      <a:pt x="46" y="16"/>
                      <a:pt x="46" y="17"/>
                    </a:cubicBezTo>
                    <a:cubicBezTo>
                      <a:pt x="46" y="18"/>
                      <a:pt x="46" y="19"/>
                      <a:pt x="46" y="21"/>
                    </a:cubicBezTo>
                    <a:cubicBezTo>
                      <a:pt x="46" y="22"/>
                      <a:pt x="45" y="24"/>
                      <a:pt x="45" y="25"/>
                    </a:cubicBezTo>
                    <a:cubicBezTo>
                      <a:pt x="44" y="28"/>
                      <a:pt x="43" y="32"/>
                      <a:pt x="42" y="34"/>
                    </a:cubicBezTo>
                    <a:cubicBezTo>
                      <a:pt x="41" y="35"/>
                      <a:pt x="41" y="37"/>
                      <a:pt x="41" y="39"/>
                    </a:cubicBezTo>
                    <a:cubicBezTo>
                      <a:pt x="40" y="39"/>
                      <a:pt x="40" y="40"/>
                      <a:pt x="40" y="40"/>
                    </a:cubicBezTo>
                    <a:cubicBezTo>
                      <a:pt x="40" y="42"/>
                      <a:pt x="40" y="40"/>
                      <a:pt x="40" y="42"/>
                    </a:cubicBezTo>
                    <a:cubicBezTo>
                      <a:pt x="40" y="44"/>
                      <a:pt x="40" y="43"/>
                      <a:pt x="40" y="45"/>
                    </a:cubicBezTo>
                    <a:cubicBezTo>
                      <a:pt x="41" y="46"/>
                      <a:pt x="40" y="47"/>
                      <a:pt x="41" y="49"/>
                    </a:cubicBezTo>
                    <a:cubicBezTo>
                      <a:pt x="41" y="49"/>
                      <a:pt x="41" y="51"/>
                      <a:pt x="41" y="50"/>
                    </a:cubicBezTo>
                    <a:cubicBezTo>
                      <a:pt x="43" y="50"/>
                      <a:pt x="48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2" y="48"/>
                      <a:pt x="53" y="48"/>
                      <a:pt x="55" y="48"/>
                    </a:cubicBezTo>
                    <a:cubicBezTo>
                      <a:pt x="57" y="48"/>
                      <a:pt x="57" y="49"/>
                      <a:pt x="60" y="51"/>
                    </a:cubicBezTo>
                    <a:cubicBezTo>
                      <a:pt x="61" y="52"/>
                      <a:pt x="62" y="54"/>
                      <a:pt x="62" y="55"/>
                    </a:cubicBezTo>
                    <a:cubicBezTo>
                      <a:pt x="62" y="55"/>
                      <a:pt x="62" y="55"/>
                      <a:pt x="63" y="55"/>
                    </a:cubicBezTo>
                    <a:cubicBezTo>
                      <a:pt x="63" y="56"/>
                      <a:pt x="63" y="57"/>
                      <a:pt x="64" y="58"/>
                    </a:cubicBezTo>
                    <a:cubicBezTo>
                      <a:pt x="64" y="59"/>
                      <a:pt x="64" y="59"/>
                      <a:pt x="64" y="60"/>
                    </a:cubicBezTo>
                    <a:cubicBezTo>
                      <a:pt x="64" y="61"/>
                      <a:pt x="63" y="61"/>
                      <a:pt x="63" y="62"/>
                    </a:cubicBezTo>
                    <a:cubicBezTo>
                      <a:pt x="62" y="64"/>
                      <a:pt x="63" y="64"/>
                      <a:pt x="62" y="66"/>
                    </a:cubicBezTo>
                    <a:cubicBezTo>
                      <a:pt x="61" y="66"/>
                      <a:pt x="61" y="70"/>
                      <a:pt x="61" y="70"/>
                    </a:cubicBezTo>
                    <a:cubicBezTo>
                      <a:pt x="61" y="70"/>
                      <a:pt x="61" y="70"/>
                      <a:pt x="61" y="71"/>
                    </a:cubicBezTo>
                    <a:cubicBezTo>
                      <a:pt x="61" y="72"/>
                      <a:pt x="62" y="73"/>
                      <a:pt x="62" y="75"/>
                    </a:cubicBezTo>
                    <a:cubicBezTo>
                      <a:pt x="63" y="77"/>
                      <a:pt x="62" y="79"/>
                      <a:pt x="61" y="80"/>
                    </a:cubicBezTo>
                    <a:cubicBezTo>
                      <a:pt x="60" y="81"/>
                      <a:pt x="60" y="81"/>
                      <a:pt x="60" y="82"/>
                    </a:cubicBezTo>
                    <a:cubicBezTo>
                      <a:pt x="58" y="82"/>
                      <a:pt x="58" y="83"/>
                      <a:pt x="58" y="83"/>
                    </a:cubicBezTo>
                    <a:cubicBezTo>
                      <a:pt x="57" y="83"/>
                      <a:pt x="56" y="83"/>
                      <a:pt x="56" y="84"/>
                    </a:cubicBezTo>
                    <a:cubicBezTo>
                      <a:pt x="54" y="84"/>
                      <a:pt x="51" y="84"/>
                      <a:pt x="50" y="85"/>
                    </a:cubicBezTo>
                    <a:cubicBezTo>
                      <a:pt x="50" y="89"/>
                      <a:pt x="50" y="93"/>
                      <a:pt x="50" y="97"/>
                    </a:cubicBezTo>
                    <a:cubicBezTo>
                      <a:pt x="50" y="97"/>
                      <a:pt x="49" y="98"/>
                      <a:pt x="49" y="99"/>
                    </a:cubicBezTo>
                    <a:cubicBezTo>
                      <a:pt x="49" y="99"/>
                      <a:pt x="49" y="100"/>
                      <a:pt x="49" y="100"/>
                    </a:cubicBezTo>
                    <a:cubicBezTo>
                      <a:pt x="49" y="101"/>
                      <a:pt x="48" y="102"/>
                      <a:pt x="48" y="102"/>
                    </a:cubicBezTo>
                    <a:cubicBezTo>
                      <a:pt x="48" y="103"/>
                      <a:pt x="48" y="103"/>
                      <a:pt x="47" y="104"/>
                    </a:cubicBezTo>
                    <a:cubicBezTo>
                      <a:pt x="47" y="105"/>
                      <a:pt x="46" y="107"/>
                      <a:pt x="45" y="108"/>
                    </a:cubicBezTo>
                    <a:cubicBezTo>
                      <a:pt x="44" y="109"/>
                      <a:pt x="44" y="109"/>
                      <a:pt x="43" y="110"/>
                    </a:cubicBezTo>
                    <a:cubicBezTo>
                      <a:pt x="42" y="111"/>
                      <a:pt x="41" y="111"/>
                      <a:pt x="41" y="112"/>
                    </a:cubicBezTo>
                    <a:cubicBezTo>
                      <a:pt x="40" y="113"/>
                      <a:pt x="39" y="113"/>
                      <a:pt x="38" y="114"/>
                    </a:cubicBezTo>
                    <a:cubicBezTo>
                      <a:pt x="37" y="114"/>
                      <a:pt x="35" y="114"/>
                      <a:pt x="34" y="115"/>
                    </a:cubicBezTo>
                    <a:cubicBezTo>
                      <a:pt x="33" y="115"/>
                      <a:pt x="32" y="115"/>
                      <a:pt x="31" y="115"/>
                    </a:cubicBezTo>
                    <a:cubicBezTo>
                      <a:pt x="30" y="114"/>
                      <a:pt x="29" y="114"/>
                      <a:pt x="28" y="114"/>
                    </a:cubicBezTo>
                    <a:cubicBezTo>
                      <a:pt x="27" y="114"/>
                      <a:pt x="26" y="113"/>
                      <a:pt x="26" y="113"/>
                    </a:cubicBezTo>
                    <a:cubicBezTo>
                      <a:pt x="25" y="112"/>
                      <a:pt x="25" y="112"/>
                      <a:pt x="24" y="112"/>
                    </a:cubicBezTo>
                    <a:cubicBezTo>
                      <a:pt x="23" y="111"/>
                      <a:pt x="22" y="111"/>
                      <a:pt x="20" y="111"/>
                    </a:cubicBezTo>
                    <a:cubicBezTo>
                      <a:pt x="20" y="111"/>
                      <a:pt x="20" y="110"/>
                      <a:pt x="19" y="110"/>
                    </a:cubicBezTo>
                    <a:cubicBezTo>
                      <a:pt x="18" y="110"/>
                      <a:pt x="18" y="110"/>
                      <a:pt x="17" y="110"/>
                    </a:cubicBezTo>
                    <a:cubicBezTo>
                      <a:pt x="16" y="110"/>
                      <a:pt x="15" y="110"/>
                      <a:pt x="15" y="110"/>
                    </a:cubicBezTo>
                    <a:cubicBezTo>
                      <a:pt x="15" y="110"/>
                      <a:pt x="15" y="110"/>
                      <a:pt x="15" y="110"/>
                    </a:cubicBezTo>
                    <a:cubicBezTo>
                      <a:pt x="13" y="110"/>
                      <a:pt x="11" y="110"/>
                      <a:pt x="10" y="110"/>
                    </a:cubicBezTo>
                    <a:cubicBezTo>
                      <a:pt x="9" y="110"/>
                      <a:pt x="8" y="109"/>
                      <a:pt x="7" y="109"/>
                    </a:cubicBezTo>
                    <a:cubicBezTo>
                      <a:pt x="7" y="109"/>
                      <a:pt x="6" y="108"/>
                      <a:pt x="6" y="108"/>
                    </a:cubicBezTo>
                    <a:cubicBezTo>
                      <a:pt x="4" y="105"/>
                      <a:pt x="5" y="104"/>
                      <a:pt x="5" y="102"/>
                    </a:cubicBezTo>
                    <a:cubicBezTo>
                      <a:pt x="5" y="101"/>
                      <a:pt x="5" y="100"/>
                      <a:pt x="6" y="100"/>
                    </a:cubicBezTo>
                    <a:cubicBezTo>
                      <a:pt x="6" y="98"/>
                      <a:pt x="7" y="97"/>
                      <a:pt x="8" y="96"/>
                    </a:cubicBezTo>
                    <a:cubicBezTo>
                      <a:pt x="9" y="94"/>
                      <a:pt x="11" y="94"/>
                      <a:pt x="12" y="93"/>
                    </a:cubicBezTo>
                    <a:cubicBezTo>
                      <a:pt x="14" y="92"/>
                      <a:pt x="13" y="92"/>
                      <a:pt x="15" y="92"/>
                    </a:cubicBezTo>
                    <a:cubicBezTo>
                      <a:pt x="16" y="91"/>
                      <a:pt x="18" y="90"/>
                      <a:pt x="19" y="89"/>
                    </a:cubicBezTo>
                    <a:cubicBezTo>
                      <a:pt x="20" y="89"/>
                      <a:pt x="20" y="88"/>
                      <a:pt x="21" y="88"/>
                    </a:cubicBezTo>
                    <a:cubicBezTo>
                      <a:pt x="21" y="87"/>
                      <a:pt x="22" y="87"/>
                      <a:pt x="22" y="87"/>
                    </a:cubicBezTo>
                    <a:cubicBezTo>
                      <a:pt x="23" y="86"/>
                      <a:pt x="23" y="86"/>
                      <a:pt x="24" y="86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4" y="85"/>
                      <a:pt x="24" y="85"/>
                      <a:pt x="24" y="84"/>
                    </a:cubicBezTo>
                    <a:cubicBezTo>
                      <a:pt x="24" y="84"/>
                      <a:pt x="24" y="84"/>
                      <a:pt x="24" y="83"/>
                    </a:cubicBezTo>
                    <a:cubicBezTo>
                      <a:pt x="22" y="83"/>
                      <a:pt x="21" y="82"/>
                      <a:pt x="20" y="82"/>
                    </a:cubicBezTo>
                    <a:cubicBezTo>
                      <a:pt x="20" y="81"/>
                      <a:pt x="19" y="81"/>
                      <a:pt x="18" y="81"/>
                    </a:cubicBezTo>
                    <a:cubicBezTo>
                      <a:pt x="18" y="81"/>
                      <a:pt x="18" y="79"/>
                      <a:pt x="18" y="79"/>
                    </a:cubicBezTo>
                    <a:cubicBezTo>
                      <a:pt x="16" y="79"/>
                      <a:pt x="16" y="77"/>
                      <a:pt x="15" y="77"/>
                    </a:cubicBezTo>
                    <a:cubicBezTo>
                      <a:pt x="14" y="77"/>
                      <a:pt x="14" y="77"/>
                      <a:pt x="13" y="76"/>
                    </a:cubicBezTo>
                    <a:cubicBezTo>
                      <a:pt x="13" y="76"/>
                      <a:pt x="12" y="76"/>
                      <a:pt x="11" y="76"/>
                    </a:cubicBezTo>
                    <a:cubicBezTo>
                      <a:pt x="11" y="76"/>
                      <a:pt x="10" y="76"/>
                      <a:pt x="9" y="76"/>
                    </a:cubicBezTo>
                    <a:cubicBezTo>
                      <a:pt x="7" y="75"/>
                      <a:pt x="8" y="75"/>
                      <a:pt x="7" y="74"/>
                    </a:cubicBezTo>
                    <a:cubicBezTo>
                      <a:pt x="6" y="74"/>
                      <a:pt x="6" y="73"/>
                      <a:pt x="6" y="72"/>
                    </a:cubicBezTo>
                    <a:cubicBezTo>
                      <a:pt x="6" y="71"/>
                      <a:pt x="6" y="70"/>
                      <a:pt x="6" y="69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6" y="66"/>
                      <a:pt x="8" y="64"/>
                      <a:pt x="8" y="63"/>
                    </a:cubicBezTo>
                    <a:cubicBezTo>
                      <a:pt x="8" y="63"/>
                      <a:pt x="9" y="62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9" y="61"/>
                      <a:pt x="10" y="61"/>
                      <a:pt x="10" y="60"/>
                    </a:cubicBezTo>
                    <a:cubicBezTo>
                      <a:pt x="11" y="59"/>
                      <a:pt x="11" y="58"/>
                      <a:pt x="12" y="58"/>
                    </a:cubicBezTo>
                    <a:cubicBezTo>
                      <a:pt x="13" y="57"/>
                      <a:pt x="13" y="57"/>
                      <a:pt x="14" y="57"/>
                    </a:cubicBezTo>
                    <a:cubicBezTo>
                      <a:pt x="16" y="57"/>
                      <a:pt x="17" y="57"/>
                      <a:pt x="18" y="57"/>
                    </a:cubicBezTo>
                    <a:cubicBezTo>
                      <a:pt x="19" y="56"/>
                      <a:pt x="20" y="56"/>
                      <a:pt x="21" y="56"/>
                    </a:cubicBezTo>
                    <a:cubicBezTo>
                      <a:pt x="21" y="55"/>
                      <a:pt x="20" y="54"/>
                      <a:pt x="21" y="54"/>
                    </a:cubicBezTo>
                    <a:cubicBezTo>
                      <a:pt x="21" y="53"/>
                      <a:pt x="20" y="53"/>
                      <a:pt x="21" y="52"/>
                    </a:cubicBezTo>
                    <a:cubicBezTo>
                      <a:pt x="20" y="51"/>
                      <a:pt x="20" y="51"/>
                      <a:pt x="20" y="50"/>
                    </a:cubicBezTo>
                    <a:cubicBezTo>
                      <a:pt x="20" y="49"/>
                      <a:pt x="20" y="46"/>
                      <a:pt x="2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" name="Freeform 9"/>
              <p:cNvSpPr/>
              <p:nvPr/>
            </p:nvSpPr>
            <p:spPr bwMode="auto">
              <a:xfrm>
                <a:off x="5576888" y="2940050"/>
                <a:ext cx="255588" cy="192088"/>
              </a:xfrm>
              <a:custGeom>
                <a:avLst/>
                <a:gdLst>
                  <a:gd name="T0" fmla="*/ 11 w 68"/>
                  <a:gd name="T1" fmla="*/ 42 h 51"/>
                  <a:gd name="T2" fmla="*/ 16 w 68"/>
                  <a:gd name="T3" fmla="*/ 36 h 51"/>
                  <a:gd name="T4" fmla="*/ 21 w 68"/>
                  <a:gd name="T5" fmla="*/ 30 h 51"/>
                  <a:gd name="T6" fmla="*/ 22 w 68"/>
                  <a:gd name="T7" fmla="*/ 28 h 51"/>
                  <a:gd name="T8" fmla="*/ 23 w 68"/>
                  <a:gd name="T9" fmla="*/ 26 h 51"/>
                  <a:gd name="T10" fmla="*/ 20 w 68"/>
                  <a:gd name="T11" fmla="*/ 26 h 51"/>
                  <a:gd name="T12" fmla="*/ 17 w 68"/>
                  <a:gd name="T13" fmla="*/ 27 h 51"/>
                  <a:gd name="T14" fmla="*/ 15 w 68"/>
                  <a:gd name="T15" fmla="*/ 28 h 51"/>
                  <a:gd name="T16" fmla="*/ 10 w 68"/>
                  <a:gd name="T17" fmla="*/ 30 h 51"/>
                  <a:gd name="T18" fmla="*/ 6 w 68"/>
                  <a:gd name="T19" fmla="*/ 32 h 51"/>
                  <a:gd name="T20" fmla="*/ 2 w 68"/>
                  <a:gd name="T21" fmla="*/ 27 h 51"/>
                  <a:gd name="T22" fmla="*/ 1 w 68"/>
                  <a:gd name="T23" fmla="*/ 22 h 51"/>
                  <a:gd name="T24" fmla="*/ 0 w 68"/>
                  <a:gd name="T25" fmla="*/ 17 h 51"/>
                  <a:gd name="T26" fmla="*/ 4 w 68"/>
                  <a:gd name="T27" fmla="*/ 11 h 51"/>
                  <a:gd name="T28" fmla="*/ 5 w 68"/>
                  <a:gd name="T29" fmla="*/ 10 h 51"/>
                  <a:gd name="T30" fmla="*/ 7 w 68"/>
                  <a:gd name="T31" fmla="*/ 9 h 51"/>
                  <a:gd name="T32" fmla="*/ 15 w 68"/>
                  <a:gd name="T33" fmla="*/ 6 h 51"/>
                  <a:gd name="T34" fmla="*/ 29 w 68"/>
                  <a:gd name="T35" fmla="*/ 2 h 51"/>
                  <a:gd name="T36" fmla="*/ 35 w 68"/>
                  <a:gd name="T37" fmla="*/ 2 h 51"/>
                  <a:gd name="T38" fmla="*/ 44 w 68"/>
                  <a:gd name="T39" fmla="*/ 1 h 51"/>
                  <a:gd name="T40" fmla="*/ 57 w 68"/>
                  <a:gd name="T41" fmla="*/ 1 h 51"/>
                  <a:gd name="T42" fmla="*/ 59 w 68"/>
                  <a:gd name="T43" fmla="*/ 3 h 51"/>
                  <a:gd name="T44" fmla="*/ 60 w 68"/>
                  <a:gd name="T45" fmla="*/ 3 h 51"/>
                  <a:gd name="T46" fmla="*/ 64 w 68"/>
                  <a:gd name="T47" fmla="*/ 4 h 51"/>
                  <a:gd name="T48" fmla="*/ 68 w 68"/>
                  <a:gd name="T49" fmla="*/ 10 h 51"/>
                  <a:gd name="T50" fmla="*/ 68 w 68"/>
                  <a:gd name="T51" fmla="*/ 16 h 51"/>
                  <a:gd name="T52" fmla="*/ 66 w 68"/>
                  <a:gd name="T53" fmla="*/ 20 h 51"/>
                  <a:gd name="T54" fmla="*/ 64 w 68"/>
                  <a:gd name="T55" fmla="*/ 24 h 51"/>
                  <a:gd name="T56" fmla="*/ 61 w 68"/>
                  <a:gd name="T57" fmla="*/ 26 h 51"/>
                  <a:gd name="T58" fmla="*/ 56 w 68"/>
                  <a:gd name="T59" fmla="*/ 26 h 51"/>
                  <a:gd name="T60" fmla="*/ 53 w 68"/>
                  <a:gd name="T61" fmla="*/ 27 h 51"/>
                  <a:gd name="T62" fmla="*/ 46 w 68"/>
                  <a:gd name="T63" fmla="*/ 28 h 51"/>
                  <a:gd name="T64" fmla="*/ 43 w 68"/>
                  <a:gd name="T65" fmla="*/ 31 h 51"/>
                  <a:gd name="T66" fmla="*/ 37 w 68"/>
                  <a:gd name="T67" fmla="*/ 35 h 51"/>
                  <a:gd name="T68" fmla="*/ 31 w 68"/>
                  <a:gd name="T69" fmla="*/ 39 h 51"/>
                  <a:gd name="T70" fmla="*/ 28 w 68"/>
                  <a:gd name="T71" fmla="*/ 43 h 51"/>
                  <a:gd name="T72" fmla="*/ 23 w 68"/>
                  <a:gd name="T73" fmla="*/ 46 h 51"/>
                  <a:gd name="T74" fmla="*/ 21 w 68"/>
                  <a:gd name="T75" fmla="*/ 48 h 51"/>
                  <a:gd name="T76" fmla="*/ 17 w 68"/>
                  <a:gd name="T77" fmla="*/ 50 h 51"/>
                  <a:gd name="T78" fmla="*/ 11 w 68"/>
                  <a:gd name="T79" fmla="*/ 49 h 51"/>
                  <a:gd name="T80" fmla="*/ 10 w 68"/>
                  <a:gd name="T81" fmla="*/ 4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8" h="51">
                    <a:moveTo>
                      <a:pt x="10" y="44"/>
                    </a:moveTo>
                    <a:cubicBezTo>
                      <a:pt x="11" y="43"/>
                      <a:pt x="10" y="43"/>
                      <a:pt x="11" y="42"/>
                    </a:cubicBezTo>
                    <a:cubicBezTo>
                      <a:pt x="13" y="40"/>
                      <a:pt x="13" y="39"/>
                      <a:pt x="13" y="39"/>
                    </a:cubicBezTo>
                    <a:cubicBezTo>
                      <a:pt x="15" y="38"/>
                      <a:pt x="15" y="37"/>
                      <a:pt x="16" y="36"/>
                    </a:cubicBezTo>
                    <a:cubicBezTo>
                      <a:pt x="17" y="35"/>
                      <a:pt x="18" y="34"/>
                      <a:pt x="20" y="32"/>
                    </a:cubicBezTo>
                    <a:cubicBezTo>
                      <a:pt x="20" y="31"/>
                      <a:pt x="21" y="30"/>
                      <a:pt x="21" y="30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2" y="29"/>
                      <a:pt x="22" y="28"/>
                      <a:pt x="22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3" y="27"/>
                      <a:pt x="23" y="27"/>
                      <a:pt x="23" y="26"/>
                    </a:cubicBezTo>
                    <a:cubicBezTo>
                      <a:pt x="24" y="25"/>
                      <a:pt x="25" y="25"/>
                      <a:pt x="25" y="25"/>
                    </a:cubicBezTo>
                    <a:cubicBezTo>
                      <a:pt x="24" y="25"/>
                      <a:pt x="21" y="25"/>
                      <a:pt x="20" y="26"/>
                    </a:cubicBezTo>
                    <a:cubicBezTo>
                      <a:pt x="20" y="26"/>
                      <a:pt x="20" y="26"/>
                      <a:pt x="19" y="26"/>
                    </a:cubicBezTo>
                    <a:cubicBezTo>
                      <a:pt x="18" y="27"/>
                      <a:pt x="18" y="27"/>
                      <a:pt x="17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5" y="27"/>
                      <a:pt x="15" y="28"/>
                      <a:pt x="15" y="28"/>
                    </a:cubicBezTo>
                    <a:cubicBezTo>
                      <a:pt x="14" y="28"/>
                      <a:pt x="13" y="29"/>
                      <a:pt x="12" y="29"/>
                    </a:cubicBezTo>
                    <a:cubicBezTo>
                      <a:pt x="12" y="30"/>
                      <a:pt x="10" y="30"/>
                      <a:pt x="10" y="30"/>
                    </a:cubicBezTo>
                    <a:cubicBezTo>
                      <a:pt x="9" y="31"/>
                      <a:pt x="9" y="31"/>
                      <a:pt x="8" y="32"/>
                    </a:cubicBezTo>
                    <a:cubicBezTo>
                      <a:pt x="7" y="32"/>
                      <a:pt x="6" y="32"/>
                      <a:pt x="6" y="32"/>
                    </a:cubicBezTo>
                    <a:cubicBezTo>
                      <a:pt x="4" y="31"/>
                      <a:pt x="5" y="31"/>
                      <a:pt x="4" y="31"/>
                    </a:cubicBezTo>
                    <a:cubicBezTo>
                      <a:pt x="3" y="29"/>
                      <a:pt x="3" y="28"/>
                      <a:pt x="2" y="27"/>
                    </a:cubicBezTo>
                    <a:cubicBezTo>
                      <a:pt x="2" y="27"/>
                      <a:pt x="2" y="26"/>
                      <a:pt x="2" y="25"/>
                    </a:cubicBezTo>
                    <a:cubicBezTo>
                      <a:pt x="1" y="24"/>
                      <a:pt x="1" y="23"/>
                      <a:pt x="1" y="22"/>
                    </a:cubicBezTo>
                    <a:cubicBezTo>
                      <a:pt x="1" y="22"/>
                      <a:pt x="0" y="21"/>
                      <a:pt x="0" y="20"/>
                    </a:cubicBezTo>
                    <a:cubicBezTo>
                      <a:pt x="0" y="19"/>
                      <a:pt x="0" y="18"/>
                      <a:pt x="0" y="17"/>
                    </a:cubicBezTo>
                    <a:cubicBezTo>
                      <a:pt x="1" y="17"/>
                      <a:pt x="1" y="16"/>
                      <a:pt x="1" y="16"/>
                    </a:cubicBezTo>
                    <a:cubicBezTo>
                      <a:pt x="1" y="14"/>
                      <a:pt x="3" y="13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0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9"/>
                    </a:cubicBezTo>
                    <a:cubicBezTo>
                      <a:pt x="7" y="9"/>
                      <a:pt x="7" y="10"/>
                      <a:pt x="7" y="9"/>
                    </a:cubicBezTo>
                    <a:cubicBezTo>
                      <a:pt x="9" y="9"/>
                      <a:pt x="11" y="7"/>
                      <a:pt x="14" y="7"/>
                    </a:cubicBezTo>
                    <a:cubicBezTo>
                      <a:pt x="14" y="6"/>
                      <a:pt x="15" y="6"/>
                      <a:pt x="15" y="6"/>
                    </a:cubicBezTo>
                    <a:cubicBezTo>
                      <a:pt x="16" y="6"/>
                      <a:pt x="17" y="5"/>
                      <a:pt x="18" y="5"/>
                    </a:cubicBezTo>
                    <a:cubicBezTo>
                      <a:pt x="21" y="3"/>
                      <a:pt x="25" y="2"/>
                      <a:pt x="29" y="2"/>
                    </a:cubicBezTo>
                    <a:cubicBezTo>
                      <a:pt x="30" y="2"/>
                      <a:pt x="31" y="2"/>
                      <a:pt x="31" y="2"/>
                    </a:cubicBezTo>
                    <a:cubicBezTo>
                      <a:pt x="33" y="2"/>
                      <a:pt x="34" y="2"/>
                      <a:pt x="35" y="2"/>
                    </a:cubicBezTo>
                    <a:cubicBezTo>
                      <a:pt x="36" y="2"/>
                      <a:pt x="36" y="1"/>
                      <a:pt x="37" y="1"/>
                    </a:cubicBezTo>
                    <a:cubicBezTo>
                      <a:pt x="39" y="1"/>
                      <a:pt x="42" y="1"/>
                      <a:pt x="44" y="1"/>
                    </a:cubicBezTo>
                    <a:cubicBezTo>
                      <a:pt x="45" y="0"/>
                      <a:pt x="51" y="0"/>
                      <a:pt x="54" y="0"/>
                    </a:cubicBezTo>
                    <a:cubicBezTo>
                      <a:pt x="55" y="0"/>
                      <a:pt x="56" y="0"/>
                      <a:pt x="57" y="1"/>
                    </a:cubicBezTo>
                    <a:cubicBezTo>
                      <a:pt x="57" y="1"/>
                      <a:pt x="58" y="2"/>
                      <a:pt x="59" y="2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60" y="3"/>
                      <a:pt x="60" y="3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1" y="3"/>
                      <a:pt x="62" y="4"/>
                      <a:pt x="64" y="4"/>
                    </a:cubicBezTo>
                    <a:cubicBezTo>
                      <a:pt x="64" y="5"/>
                      <a:pt x="65" y="5"/>
                      <a:pt x="65" y="5"/>
                    </a:cubicBezTo>
                    <a:cubicBezTo>
                      <a:pt x="66" y="7"/>
                      <a:pt x="67" y="9"/>
                      <a:pt x="68" y="10"/>
                    </a:cubicBezTo>
                    <a:cubicBezTo>
                      <a:pt x="68" y="11"/>
                      <a:pt x="68" y="12"/>
                      <a:pt x="68" y="12"/>
                    </a:cubicBezTo>
                    <a:cubicBezTo>
                      <a:pt x="68" y="14"/>
                      <a:pt x="68" y="15"/>
                      <a:pt x="68" y="16"/>
                    </a:cubicBezTo>
                    <a:cubicBezTo>
                      <a:pt x="68" y="17"/>
                      <a:pt x="68" y="17"/>
                      <a:pt x="68" y="18"/>
                    </a:cubicBezTo>
                    <a:cubicBezTo>
                      <a:pt x="68" y="18"/>
                      <a:pt x="67" y="19"/>
                      <a:pt x="66" y="20"/>
                    </a:cubicBezTo>
                    <a:cubicBezTo>
                      <a:pt x="66" y="21"/>
                      <a:pt x="65" y="21"/>
                      <a:pt x="65" y="22"/>
                    </a:cubicBezTo>
                    <a:cubicBezTo>
                      <a:pt x="64" y="23"/>
                      <a:pt x="64" y="23"/>
                      <a:pt x="64" y="24"/>
                    </a:cubicBezTo>
                    <a:cubicBezTo>
                      <a:pt x="63" y="24"/>
                      <a:pt x="63" y="25"/>
                      <a:pt x="63" y="25"/>
                    </a:cubicBezTo>
                    <a:cubicBezTo>
                      <a:pt x="62" y="26"/>
                      <a:pt x="61" y="26"/>
                      <a:pt x="61" y="26"/>
                    </a:cubicBezTo>
                    <a:cubicBezTo>
                      <a:pt x="59" y="26"/>
                      <a:pt x="59" y="26"/>
                      <a:pt x="58" y="26"/>
                    </a:cubicBezTo>
                    <a:cubicBezTo>
                      <a:pt x="57" y="26"/>
                      <a:pt x="57" y="26"/>
                      <a:pt x="56" y="26"/>
                    </a:cubicBezTo>
                    <a:cubicBezTo>
                      <a:pt x="56" y="26"/>
                      <a:pt x="55" y="26"/>
                      <a:pt x="55" y="26"/>
                    </a:cubicBezTo>
                    <a:cubicBezTo>
                      <a:pt x="54" y="26"/>
                      <a:pt x="53" y="26"/>
                      <a:pt x="53" y="27"/>
                    </a:cubicBezTo>
                    <a:cubicBezTo>
                      <a:pt x="52" y="27"/>
                      <a:pt x="51" y="27"/>
                      <a:pt x="49" y="27"/>
                    </a:cubicBezTo>
                    <a:cubicBezTo>
                      <a:pt x="48" y="27"/>
                      <a:pt x="47" y="28"/>
                      <a:pt x="46" y="28"/>
                    </a:cubicBezTo>
                    <a:cubicBezTo>
                      <a:pt x="46" y="29"/>
                      <a:pt x="45" y="29"/>
                      <a:pt x="45" y="29"/>
                    </a:cubicBezTo>
                    <a:cubicBezTo>
                      <a:pt x="44" y="30"/>
                      <a:pt x="44" y="30"/>
                      <a:pt x="43" y="31"/>
                    </a:cubicBezTo>
                    <a:cubicBezTo>
                      <a:pt x="42" y="31"/>
                      <a:pt x="42" y="31"/>
                      <a:pt x="41" y="32"/>
                    </a:cubicBezTo>
                    <a:cubicBezTo>
                      <a:pt x="41" y="33"/>
                      <a:pt x="38" y="34"/>
                      <a:pt x="37" y="35"/>
                    </a:cubicBezTo>
                    <a:cubicBezTo>
                      <a:pt x="36" y="35"/>
                      <a:pt x="36" y="36"/>
                      <a:pt x="34" y="37"/>
                    </a:cubicBezTo>
                    <a:cubicBezTo>
                      <a:pt x="33" y="38"/>
                      <a:pt x="32" y="39"/>
                      <a:pt x="31" y="39"/>
                    </a:cubicBezTo>
                    <a:cubicBezTo>
                      <a:pt x="31" y="40"/>
                      <a:pt x="30" y="40"/>
                      <a:pt x="29" y="41"/>
                    </a:cubicBezTo>
                    <a:cubicBezTo>
                      <a:pt x="29" y="41"/>
                      <a:pt x="28" y="43"/>
                      <a:pt x="28" y="43"/>
                    </a:cubicBezTo>
                    <a:cubicBezTo>
                      <a:pt x="27" y="43"/>
                      <a:pt x="25" y="44"/>
                      <a:pt x="25" y="44"/>
                    </a:cubicBezTo>
                    <a:cubicBezTo>
                      <a:pt x="24" y="45"/>
                      <a:pt x="24" y="45"/>
                      <a:pt x="23" y="46"/>
                    </a:cubicBezTo>
                    <a:cubicBezTo>
                      <a:pt x="23" y="46"/>
                      <a:pt x="22" y="47"/>
                      <a:pt x="22" y="47"/>
                    </a:cubicBezTo>
                    <a:cubicBezTo>
                      <a:pt x="22" y="47"/>
                      <a:pt x="21" y="47"/>
                      <a:pt x="21" y="48"/>
                    </a:cubicBezTo>
                    <a:cubicBezTo>
                      <a:pt x="20" y="48"/>
                      <a:pt x="19" y="49"/>
                      <a:pt x="19" y="49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6" y="51"/>
                      <a:pt x="16" y="51"/>
                      <a:pt x="14" y="50"/>
                    </a:cubicBezTo>
                    <a:cubicBezTo>
                      <a:pt x="13" y="50"/>
                      <a:pt x="12" y="50"/>
                      <a:pt x="11" y="49"/>
                    </a:cubicBezTo>
                    <a:cubicBezTo>
                      <a:pt x="11" y="49"/>
                      <a:pt x="11" y="48"/>
                      <a:pt x="10" y="48"/>
                    </a:cubicBezTo>
                    <a:cubicBezTo>
                      <a:pt x="9" y="47"/>
                      <a:pt x="9" y="45"/>
                      <a:pt x="10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Freeform 10"/>
              <p:cNvSpPr/>
              <p:nvPr/>
            </p:nvSpPr>
            <p:spPr bwMode="auto">
              <a:xfrm>
                <a:off x="5456238" y="2997200"/>
                <a:ext cx="120650" cy="109538"/>
              </a:xfrm>
              <a:custGeom>
                <a:avLst/>
                <a:gdLst>
                  <a:gd name="T0" fmla="*/ 13 w 32"/>
                  <a:gd name="T1" fmla="*/ 29 h 29"/>
                  <a:gd name="T2" fmla="*/ 10 w 32"/>
                  <a:gd name="T3" fmla="*/ 28 h 29"/>
                  <a:gd name="T4" fmla="*/ 4 w 32"/>
                  <a:gd name="T5" fmla="*/ 25 h 29"/>
                  <a:gd name="T6" fmla="*/ 3 w 32"/>
                  <a:gd name="T7" fmla="*/ 23 h 29"/>
                  <a:gd name="T8" fmla="*/ 1 w 32"/>
                  <a:gd name="T9" fmla="*/ 19 h 29"/>
                  <a:gd name="T10" fmla="*/ 1 w 32"/>
                  <a:gd name="T11" fmla="*/ 19 h 29"/>
                  <a:gd name="T12" fmla="*/ 0 w 32"/>
                  <a:gd name="T13" fmla="*/ 12 h 29"/>
                  <a:gd name="T14" fmla="*/ 1 w 32"/>
                  <a:gd name="T15" fmla="*/ 10 h 29"/>
                  <a:gd name="T16" fmla="*/ 1 w 32"/>
                  <a:gd name="T17" fmla="*/ 9 h 29"/>
                  <a:gd name="T18" fmla="*/ 2 w 32"/>
                  <a:gd name="T19" fmla="*/ 6 h 29"/>
                  <a:gd name="T20" fmla="*/ 9 w 32"/>
                  <a:gd name="T21" fmla="*/ 1 h 29"/>
                  <a:gd name="T22" fmla="*/ 10 w 32"/>
                  <a:gd name="T23" fmla="*/ 0 h 29"/>
                  <a:gd name="T24" fmla="*/ 11 w 32"/>
                  <a:gd name="T25" fmla="*/ 0 h 29"/>
                  <a:gd name="T26" fmla="*/ 14 w 32"/>
                  <a:gd name="T27" fmla="*/ 0 h 29"/>
                  <a:gd name="T28" fmla="*/ 15 w 32"/>
                  <a:gd name="T29" fmla="*/ 0 h 29"/>
                  <a:gd name="T30" fmla="*/ 20 w 32"/>
                  <a:gd name="T31" fmla="*/ 2 h 29"/>
                  <a:gd name="T32" fmla="*/ 25 w 32"/>
                  <a:gd name="T33" fmla="*/ 7 h 29"/>
                  <a:gd name="T34" fmla="*/ 27 w 32"/>
                  <a:gd name="T35" fmla="*/ 9 h 29"/>
                  <a:gd name="T36" fmla="*/ 27 w 32"/>
                  <a:gd name="T37" fmla="*/ 9 h 29"/>
                  <a:gd name="T38" fmla="*/ 29 w 32"/>
                  <a:gd name="T39" fmla="*/ 12 h 29"/>
                  <a:gd name="T40" fmla="*/ 30 w 32"/>
                  <a:gd name="T41" fmla="*/ 13 h 29"/>
                  <a:gd name="T42" fmla="*/ 32 w 32"/>
                  <a:gd name="T43" fmla="*/ 17 h 29"/>
                  <a:gd name="T44" fmla="*/ 32 w 32"/>
                  <a:gd name="T45" fmla="*/ 19 h 29"/>
                  <a:gd name="T46" fmla="*/ 29 w 32"/>
                  <a:gd name="T47" fmla="*/ 23 h 29"/>
                  <a:gd name="T48" fmla="*/ 20 w 32"/>
                  <a:gd name="T49" fmla="*/ 28 h 29"/>
                  <a:gd name="T50" fmla="*/ 16 w 32"/>
                  <a:gd name="T51" fmla="*/ 29 h 29"/>
                  <a:gd name="T52" fmla="*/ 13 w 32"/>
                  <a:gd name="T5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" h="29">
                    <a:moveTo>
                      <a:pt x="13" y="29"/>
                    </a:moveTo>
                    <a:cubicBezTo>
                      <a:pt x="11" y="29"/>
                      <a:pt x="10" y="29"/>
                      <a:pt x="10" y="28"/>
                    </a:cubicBezTo>
                    <a:cubicBezTo>
                      <a:pt x="8" y="27"/>
                      <a:pt x="6" y="26"/>
                      <a:pt x="4" y="25"/>
                    </a:cubicBezTo>
                    <a:cubicBezTo>
                      <a:pt x="4" y="25"/>
                      <a:pt x="3" y="24"/>
                      <a:pt x="3" y="23"/>
                    </a:cubicBezTo>
                    <a:cubicBezTo>
                      <a:pt x="2" y="22"/>
                      <a:pt x="1" y="20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7"/>
                      <a:pt x="0" y="13"/>
                      <a:pt x="0" y="12"/>
                    </a:cubicBezTo>
                    <a:cubicBezTo>
                      <a:pt x="0" y="11"/>
                      <a:pt x="0" y="10"/>
                      <a:pt x="1" y="10"/>
                    </a:cubicBezTo>
                    <a:cubicBezTo>
                      <a:pt x="1" y="10"/>
                      <a:pt x="1" y="9"/>
                      <a:pt x="1" y="9"/>
                    </a:cubicBezTo>
                    <a:cubicBezTo>
                      <a:pt x="1" y="8"/>
                      <a:pt x="2" y="7"/>
                      <a:pt x="2" y="6"/>
                    </a:cubicBezTo>
                    <a:cubicBezTo>
                      <a:pt x="4" y="3"/>
                      <a:pt x="6" y="3"/>
                      <a:pt x="9" y="1"/>
                    </a:cubicBezTo>
                    <a:cubicBezTo>
                      <a:pt x="9" y="1"/>
                      <a:pt x="10" y="0"/>
                      <a:pt x="10" y="0"/>
                    </a:cubicBezTo>
                    <a:cubicBezTo>
                      <a:pt x="10" y="0"/>
                      <a:pt x="10" y="0"/>
                      <a:pt x="11" y="0"/>
                    </a:cubicBezTo>
                    <a:cubicBezTo>
                      <a:pt x="12" y="0"/>
                      <a:pt x="13" y="0"/>
                      <a:pt x="14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7" y="0"/>
                      <a:pt x="18" y="1"/>
                      <a:pt x="20" y="2"/>
                    </a:cubicBezTo>
                    <a:cubicBezTo>
                      <a:pt x="22" y="4"/>
                      <a:pt x="23" y="5"/>
                      <a:pt x="25" y="7"/>
                    </a:cubicBezTo>
                    <a:cubicBezTo>
                      <a:pt x="25" y="7"/>
                      <a:pt x="26" y="8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8" y="10"/>
                      <a:pt x="28" y="11"/>
                      <a:pt x="29" y="12"/>
                    </a:cubicBezTo>
                    <a:cubicBezTo>
                      <a:pt x="29" y="13"/>
                      <a:pt x="29" y="13"/>
                      <a:pt x="30" y="13"/>
                    </a:cubicBezTo>
                    <a:cubicBezTo>
                      <a:pt x="30" y="14"/>
                      <a:pt x="31" y="14"/>
                      <a:pt x="32" y="17"/>
                    </a:cubicBezTo>
                    <a:cubicBezTo>
                      <a:pt x="31" y="17"/>
                      <a:pt x="32" y="18"/>
                      <a:pt x="32" y="19"/>
                    </a:cubicBezTo>
                    <a:cubicBezTo>
                      <a:pt x="31" y="19"/>
                      <a:pt x="32" y="22"/>
                      <a:pt x="29" y="23"/>
                    </a:cubicBezTo>
                    <a:cubicBezTo>
                      <a:pt x="26" y="23"/>
                      <a:pt x="22" y="27"/>
                      <a:pt x="20" y="28"/>
                    </a:cubicBezTo>
                    <a:cubicBezTo>
                      <a:pt x="18" y="29"/>
                      <a:pt x="17" y="29"/>
                      <a:pt x="16" y="29"/>
                    </a:cubicBezTo>
                    <a:cubicBezTo>
                      <a:pt x="15" y="29"/>
                      <a:pt x="14" y="29"/>
                      <a:pt x="13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Freeform 11"/>
              <p:cNvSpPr/>
              <p:nvPr/>
            </p:nvSpPr>
            <p:spPr bwMode="auto">
              <a:xfrm>
                <a:off x="3522663" y="2879725"/>
                <a:ext cx="282575" cy="101600"/>
              </a:xfrm>
              <a:custGeom>
                <a:avLst/>
                <a:gdLst>
                  <a:gd name="T0" fmla="*/ 44 w 75"/>
                  <a:gd name="T1" fmla="*/ 27 h 27"/>
                  <a:gd name="T2" fmla="*/ 41 w 75"/>
                  <a:gd name="T3" fmla="*/ 27 h 27"/>
                  <a:gd name="T4" fmla="*/ 39 w 75"/>
                  <a:gd name="T5" fmla="*/ 26 h 27"/>
                  <a:gd name="T6" fmla="*/ 36 w 75"/>
                  <a:gd name="T7" fmla="*/ 26 h 27"/>
                  <a:gd name="T8" fmla="*/ 35 w 75"/>
                  <a:gd name="T9" fmla="*/ 25 h 27"/>
                  <a:gd name="T10" fmla="*/ 33 w 75"/>
                  <a:gd name="T11" fmla="*/ 25 h 27"/>
                  <a:gd name="T12" fmla="*/ 30 w 75"/>
                  <a:gd name="T13" fmla="*/ 25 h 27"/>
                  <a:gd name="T14" fmla="*/ 25 w 75"/>
                  <a:gd name="T15" fmla="*/ 26 h 27"/>
                  <a:gd name="T16" fmla="*/ 17 w 75"/>
                  <a:gd name="T17" fmla="*/ 26 h 27"/>
                  <a:gd name="T18" fmla="*/ 15 w 75"/>
                  <a:gd name="T19" fmla="*/ 27 h 27"/>
                  <a:gd name="T20" fmla="*/ 12 w 75"/>
                  <a:gd name="T21" fmla="*/ 26 h 27"/>
                  <a:gd name="T22" fmla="*/ 9 w 75"/>
                  <a:gd name="T23" fmla="*/ 25 h 27"/>
                  <a:gd name="T24" fmla="*/ 5 w 75"/>
                  <a:gd name="T25" fmla="*/ 24 h 27"/>
                  <a:gd name="T26" fmla="*/ 5 w 75"/>
                  <a:gd name="T27" fmla="*/ 24 h 27"/>
                  <a:gd name="T28" fmla="*/ 3 w 75"/>
                  <a:gd name="T29" fmla="*/ 23 h 27"/>
                  <a:gd name="T30" fmla="*/ 1 w 75"/>
                  <a:gd name="T31" fmla="*/ 21 h 27"/>
                  <a:gd name="T32" fmla="*/ 0 w 75"/>
                  <a:gd name="T33" fmla="*/ 18 h 27"/>
                  <a:gd name="T34" fmla="*/ 0 w 75"/>
                  <a:gd name="T35" fmla="*/ 16 h 27"/>
                  <a:gd name="T36" fmla="*/ 1 w 75"/>
                  <a:gd name="T37" fmla="*/ 14 h 27"/>
                  <a:gd name="T38" fmla="*/ 5 w 75"/>
                  <a:gd name="T39" fmla="*/ 10 h 27"/>
                  <a:gd name="T40" fmla="*/ 6 w 75"/>
                  <a:gd name="T41" fmla="*/ 9 h 27"/>
                  <a:gd name="T42" fmla="*/ 6 w 75"/>
                  <a:gd name="T43" fmla="*/ 9 h 27"/>
                  <a:gd name="T44" fmla="*/ 11 w 75"/>
                  <a:gd name="T45" fmla="*/ 7 h 27"/>
                  <a:gd name="T46" fmla="*/ 11 w 75"/>
                  <a:gd name="T47" fmla="*/ 7 h 27"/>
                  <a:gd name="T48" fmla="*/ 14 w 75"/>
                  <a:gd name="T49" fmla="*/ 6 h 27"/>
                  <a:gd name="T50" fmla="*/ 16 w 75"/>
                  <a:gd name="T51" fmla="*/ 5 h 27"/>
                  <a:gd name="T52" fmla="*/ 18 w 75"/>
                  <a:gd name="T53" fmla="*/ 5 h 27"/>
                  <a:gd name="T54" fmla="*/ 21 w 75"/>
                  <a:gd name="T55" fmla="*/ 4 h 27"/>
                  <a:gd name="T56" fmla="*/ 23 w 75"/>
                  <a:gd name="T57" fmla="*/ 4 h 27"/>
                  <a:gd name="T58" fmla="*/ 25 w 75"/>
                  <a:gd name="T59" fmla="*/ 3 h 27"/>
                  <a:gd name="T60" fmla="*/ 26 w 75"/>
                  <a:gd name="T61" fmla="*/ 3 h 27"/>
                  <a:gd name="T62" fmla="*/ 35 w 75"/>
                  <a:gd name="T63" fmla="*/ 3 h 27"/>
                  <a:gd name="T64" fmla="*/ 35 w 75"/>
                  <a:gd name="T65" fmla="*/ 3 h 27"/>
                  <a:gd name="T66" fmla="*/ 44 w 75"/>
                  <a:gd name="T67" fmla="*/ 2 h 27"/>
                  <a:gd name="T68" fmla="*/ 48 w 75"/>
                  <a:gd name="T69" fmla="*/ 1 h 27"/>
                  <a:gd name="T70" fmla="*/ 60 w 75"/>
                  <a:gd name="T71" fmla="*/ 0 h 27"/>
                  <a:gd name="T72" fmla="*/ 62 w 75"/>
                  <a:gd name="T73" fmla="*/ 1 h 27"/>
                  <a:gd name="T74" fmla="*/ 64 w 75"/>
                  <a:gd name="T75" fmla="*/ 1 h 27"/>
                  <a:gd name="T76" fmla="*/ 65 w 75"/>
                  <a:gd name="T77" fmla="*/ 1 h 27"/>
                  <a:gd name="T78" fmla="*/ 66 w 75"/>
                  <a:gd name="T79" fmla="*/ 1 h 27"/>
                  <a:gd name="T80" fmla="*/ 69 w 75"/>
                  <a:gd name="T81" fmla="*/ 2 h 27"/>
                  <a:gd name="T82" fmla="*/ 72 w 75"/>
                  <a:gd name="T83" fmla="*/ 4 h 27"/>
                  <a:gd name="T84" fmla="*/ 74 w 75"/>
                  <a:gd name="T85" fmla="*/ 6 h 27"/>
                  <a:gd name="T86" fmla="*/ 74 w 75"/>
                  <a:gd name="T87" fmla="*/ 9 h 27"/>
                  <a:gd name="T88" fmla="*/ 75 w 75"/>
                  <a:gd name="T89" fmla="*/ 12 h 27"/>
                  <a:gd name="T90" fmla="*/ 74 w 75"/>
                  <a:gd name="T91" fmla="*/ 14 h 27"/>
                  <a:gd name="T92" fmla="*/ 74 w 75"/>
                  <a:gd name="T93" fmla="*/ 15 h 27"/>
                  <a:gd name="T94" fmla="*/ 74 w 75"/>
                  <a:gd name="T95" fmla="*/ 16 h 27"/>
                  <a:gd name="T96" fmla="*/ 73 w 75"/>
                  <a:gd name="T97" fmla="*/ 17 h 27"/>
                  <a:gd name="T98" fmla="*/ 71 w 75"/>
                  <a:gd name="T99" fmla="*/ 19 h 27"/>
                  <a:gd name="T100" fmla="*/ 69 w 75"/>
                  <a:gd name="T101" fmla="*/ 21 h 27"/>
                  <a:gd name="T102" fmla="*/ 63 w 75"/>
                  <a:gd name="T103" fmla="*/ 22 h 27"/>
                  <a:gd name="T104" fmla="*/ 62 w 75"/>
                  <a:gd name="T105" fmla="*/ 23 h 27"/>
                  <a:gd name="T106" fmla="*/ 58 w 75"/>
                  <a:gd name="T107" fmla="*/ 24 h 27"/>
                  <a:gd name="T108" fmla="*/ 55 w 75"/>
                  <a:gd name="T109" fmla="*/ 25 h 27"/>
                  <a:gd name="T110" fmla="*/ 53 w 75"/>
                  <a:gd name="T111" fmla="*/ 26 h 27"/>
                  <a:gd name="T112" fmla="*/ 52 w 75"/>
                  <a:gd name="T113" fmla="*/ 26 h 27"/>
                  <a:gd name="T114" fmla="*/ 47 w 75"/>
                  <a:gd name="T115" fmla="*/ 27 h 27"/>
                  <a:gd name="T116" fmla="*/ 44 w 75"/>
                  <a:gd name="T11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" h="27">
                    <a:moveTo>
                      <a:pt x="44" y="27"/>
                    </a:moveTo>
                    <a:cubicBezTo>
                      <a:pt x="43" y="27"/>
                      <a:pt x="42" y="27"/>
                      <a:pt x="41" y="27"/>
                    </a:cubicBezTo>
                    <a:cubicBezTo>
                      <a:pt x="40" y="27"/>
                      <a:pt x="40" y="26"/>
                      <a:pt x="39" y="26"/>
                    </a:cubicBezTo>
                    <a:cubicBezTo>
                      <a:pt x="38" y="26"/>
                      <a:pt x="37" y="26"/>
                      <a:pt x="36" y="26"/>
                    </a:cubicBezTo>
                    <a:cubicBezTo>
                      <a:pt x="36" y="26"/>
                      <a:pt x="35" y="26"/>
                      <a:pt x="35" y="25"/>
                    </a:cubicBezTo>
                    <a:cubicBezTo>
                      <a:pt x="34" y="25"/>
                      <a:pt x="34" y="25"/>
                      <a:pt x="33" y="25"/>
                    </a:cubicBezTo>
                    <a:cubicBezTo>
                      <a:pt x="33" y="25"/>
                      <a:pt x="31" y="25"/>
                      <a:pt x="30" y="25"/>
                    </a:cubicBezTo>
                    <a:cubicBezTo>
                      <a:pt x="28" y="25"/>
                      <a:pt x="27" y="25"/>
                      <a:pt x="25" y="26"/>
                    </a:cubicBezTo>
                    <a:cubicBezTo>
                      <a:pt x="22" y="26"/>
                      <a:pt x="21" y="26"/>
                      <a:pt x="17" y="26"/>
                    </a:cubicBezTo>
                    <a:cubicBezTo>
                      <a:pt x="16" y="27"/>
                      <a:pt x="15" y="27"/>
                      <a:pt x="15" y="27"/>
                    </a:cubicBezTo>
                    <a:cubicBezTo>
                      <a:pt x="14" y="27"/>
                      <a:pt x="13" y="26"/>
                      <a:pt x="12" y="26"/>
                    </a:cubicBezTo>
                    <a:cubicBezTo>
                      <a:pt x="11" y="26"/>
                      <a:pt x="10" y="25"/>
                      <a:pt x="9" y="25"/>
                    </a:cubicBezTo>
                    <a:cubicBezTo>
                      <a:pt x="8" y="25"/>
                      <a:pt x="6" y="25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4" y="23"/>
                      <a:pt x="3" y="23"/>
                      <a:pt x="3" y="23"/>
                    </a:cubicBezTo>
                    <a:cubicBezTo>
                      <a:pt x="2" y="21"/>
                      <a:pt x="2" y="22"/>
                      <a:pt x="1" y="21"/>
                    </a:cubicBezTo>
                    <a:cubicBezTo>
                      <a:pt x="1" y="20"/>
                      <a:pt x="0" y="19"/>
                      <a:pt x="0" y="18"/>
                    </a:cubicBezTo>
                    <a:cubicBezTo>
                      <a:pt x="0" y="17"/>
                      <a:pt x="0" y="17"/>
                      <a:pt x="0" y="16"/>
                    </a:cubicBezTo>
                    <a:cubicBezTo>
                      <a:pt x="1" y="15"/>
                      <a:pt x="1" y="14"/>
                      <a:pt x="1" y="14"/>
                    </a:cubicBezTo>
                    <a:cubicBezTo>
                      <a:pt x="2" y="12"/>
                      <a:pt x="4" y="11"/>
                      <a:pt x="5" y="10"/>
                    </a:cubicBezTo>
                    <a:cubicBezTo>
                      <a:pt x="5" y="10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8" y="8"/>
                      <a:pt x="9" y="8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2" y="7"/>
                      <a:pt x="13" y="6"/>
                      <a:pt x="14" y="6"/>
                    </a:cubicBezTo>
                    <a:cubicBezTo>
                      <a:pt x="14" y="6"/>
                      <a:pt x="15" y="6"/>
                      <a:pt x="16" y="5"/>
                    </a:cubicBezTo>
                    <a:cubicBezTo>
                      <a:pt x="16" y="5"/>
                      <a:pt x="17" y="5"/>
                      <a:pt x="18" y="5"/>
                    </a:cubicBezTo>
                    <a:cubicBezTo>
                      <a:pt x="19" y="5"/>
                      <a:pt x="20" y="4"/>
                      <a:pt x="21" y="4"/>
                    </a:cubicBezTo>
                    <a:cubicBezTo>
                      <a:pt x="22" y="4"/>
                      <a:pt x="23" y="4"/>
                      <a:pt x="23" y="4"/>
                    </a:cubicBezTo>
                    <a:cubicBezTo>
                      <a:pt x="24" y="3"/>
                      <a:pt x="25" y="3"/>
                      <a:pt x="25" y="3"/>
                    </a:cubicBezTo>
                    <a:cubicBezTo>
                      <a:pt x="25" y="3"/>
                      <a:pt x="26" y="3"/>
                      <a:pt x="26" y="3"/>
                    </a:cubicBezTo>
                    <a:cubicBezTo>
                      <a:pt x="29" y="3"/>
                      <a:pt x="32" y="3"/>
                      <a:pt x="35" y="3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8" y="2"/>
                      <a:pt x="41" y="2"/>
                      <a:pt x="44" y="2"/>
                    </a:cubicBezTo>
                    <a:cubicBezTo>
                      <a:pt x="45" y="2"/>
                      <a:pt x="46" y="1"/>
                      <a:pt x="48" y="1"/>
                    </a:cubicBezTo>
                    <a:cubicBezTo>
                      <a:pt x="48" y="0"/>
                      <a:pt x="58" y="0"/>
                      <a:pt x="60" y="0"/>
                    </a:cubicBezTo>
                    <a:cubicBezTo>
                      <a:pt x="61" y="0"/>
                      <a:pt x="62" y="0"/>
                      <a:pt x="62" y="1"/>
                    </a:cubicBezTo>
                    <a:cubicBezTo>
                      <a:pt x="63" y="1"/>
                      <a:pt x="64" y="1"/>
                      <a:pt x="64" y="1"/>
                    </a:cubicBezTo>
                    <a:cubicBezTo>
                      <a:pt x="64" y="1"/>
                      <a:pt x="65" y="1"/>
                      <a:pt x="65" y="1"/>
                    </a:cubicBezTo>
                    <a:cubicBezTo>
                      <a:pt x="65" y="1"/>
                      <a:pt x="66" y="1"/>
                      <a:pt x="66" y="1"/>
                    </a:cubicBezTo>
                    <a:cubicBezTo>
                      <a:pt x="67" y="1"/>
                      <a:pt x="68" y="2"/>
                      <a:pt x="69" y="2"/>
                    </a:cubicBezTo>
                    <a:cubicBezTo>
                      <a:pt x="70" y="3"/>
                      <a:pt x="71" y="3"/>
                      <a:pt x="72" y="4"/>
                    </a:cubicBezTo>
                    <a:cubicBezTo>
                      <a:pt x="72" y="5"/>
                      <a:pt x="73" y="5"/>
                      <a:pt x="74" y="6"/>
                    </a:cubicBezTo>
                    <a:cubicBezTo>
                      <a:pt x="74" y="7"/>
                      <a:pt x="74" y="8"/>
                      <a:pt x="74" y="9"/>
                    </a:cubicBezTo>
                    <a:cubicBezTo>
                      <a:pt x="74" y="10"/>
                      <a:pt x="74" y="11"/>
                      <a:pt x="75" y="12"/>
                    </a:cubicBezTo>
                    <a:cubicBezTo>
                      <a:pt x="74" y="13"/>
                      <a:pt x="74" y="13"/>
                      <a:pt x="74" y="14"/>
                    </a:cubicBezTo>
                    <a:cubicBezTo>
                      <a:pt x="74" y="14"/>
                      <a:pt x="74" y="14"/>
                      <a:pt x="74" y="15"/>
                    </a:cubicBezTo>
                    <a:cubicBezTo>
                      <a:pt x="74" y="15"/>
                      <a:pt x="74" y="15"/>
                      <a:pt x="74" y="16"/>
                    </a:cubicBezTo>
                    <a:cubicBezTo>
                      <a:pt x="74" y="16"/>
                      <a:pt x="73" y="17"/>
                      <a:pt x="73" y="17"/>
                    </a:cubicBezTo>
                    <a:cubicBezTo>
                      <a:pt x="73" y="18"/>
                      <a:pt x="72" y="19"/>
                      <a:pt x="71" y="19"/>
                    </a:cubicBezTo>
                    <a:cubicBezTo>
                      <a:pt x="71" y="20"/>
                      <a:pt x="70" y="20"/>
                      <a:pt x="69" y="21"/>
                    </a:cubicBezTo>
                    <a:cubicBezTo>
                      <a:pt x="68" y="21"/>
                      <a:pt x="65" y="22"/>
                      <a:pt x="63" y="22"/>
                    </a:cubicBezTo>
                    <a:cubicBezTo>
                      <a:pt x="63" y="23"/>
                      <a:pt x="62" y="23"/>
                      <a:pt x="62" y="23"/>
                    </a:cubicBezTo>
                    <a:cubicBezTo>
                      <a:pt x="60" y="23"/>
                      <a:pt x="59" y="24"/>
                      <a:pt x="58" y="24"/>
                    </a:cubicBezTo>
                    <a:cubicBezTo>
                      <a:pt x="57" y="24"/>
                      <a:pt x="57" y="25"/>
                      <a:pt x="55" y="25"/>
                    </a:cubicBezTo>
                    <a:cubicBezTo>
                      <a:pt x="54" y="25"/>
                      <a:pt x="54" y="26"/>
                      <a:pt x="53" y="26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0" y="26"/>
                      <a:pt x="49" y="27"/>
                      <a:pt x="47" y="27"/>
                    </a:cubicBezTo>
                    <a:cubicBezTo>
                      <a:pt x="46" y="27"/>
                      <a:pt x="45" y="27"/>
                      <a:pt x="44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Freeform 12"/>
              <p:cNvSpPr/>
              <p:nvPr/>
            </p:nvSpPr>
            <p:spPr bwMode="auto">
              <a:xfrm>
                <a:off x="5097463" y="3309938"/>
                <a:ext cx="161925" cy="173038"/>
              </a:xfrm>
              <a:custGeom>
                <a:avLst/>
                <a:gdLst>
                  <a:gd name="T0" fmla="*/ 29 w 43"/>
                  <a:gd name="T1" fmla="*/ 46 h 46"/>
                  <a:gd name="T2" fmla="*/ 27 w 43"/>
                  <a:gd name="T3" fmla="*/ 45 h 46"/>
                  <a:gd name="T4" fmla="*/ 26 w 43"/>
                  <a:gd name="T5" fmla="*/ 44 h 46"/>
                  <a:gd name="T6" fmla="*/ 24 w 43"/>
                  <a:gd name="T7" fmla="*/ 40 h 46"/>
                  <a:gd name="T8" fmla="*/ 21 w 43"/>
                  <a:gd name="T9" fmla="*/ 35 h 46"/>
                  <a:gd name="T10" fmla="*/ 19 w 43"/>
                  <a:gd name="T11" fmla="*/ 31 h 46"/>
                  <a:gd name="T12" fmla="*/ 16 w 43"/>
                  <a:gd name="T13" fmla="*/ 26 h 46"/>
                  <a:gd name="T14" fmla="*/ 11 w 43"/>
                  <a:gd name="T15" fmla="*/ 21 h 46"/>
                  <a:gd name="T16" fmla="*/ 9 w 43"/>
                  <a:gd name="T17" fmla="*/ 20 h 46"/>
                  <a:gd name="T18" fmla="*/ 8 w 43"/>
                  <a:gd name="T19" fmla="*/ 18 h 46"/>
                  <a:gd name="T20" fmla="*/ 7 w 43"/>
                  <a:gd name="T21" fmla="*/ 18 h 46"/>
                  <a:gd name="T22" fmla="*/ 5 w 43"/>
                  <a:gd name="T23" fmla="*/ 17 h 46"/>
                  <a:gd name="T24" fmla="*/ 5 w 43"/>
                  <a:gd name="T25" fmla="*/ 16 h 46"/>
                  <a:gd name="T26" fmla="*/ 3 w 43"/>
                  <a:gd name="T27" fmla="*/ 14 h 46"/>
                  <a:gd name="T28" fmla="*/ 3 w 43"/>
                  <a:gd name="T29" fmla="*/ 14 h 46"/>
                  <a:gd name="T30" fmla="*/ 1 w 43"/>
                  <a:gd name="T31" fmla="*/ 12 h 46"/>
                  <a:gd name="T32" fmla="*/ 0 w 43"/>
                  <a:gd name="T33" fmla="*/ 10 h 46"/>
                  <a:gd name="T34" fmla="*/ 0 w 43"/>
                  <a:gd name="T35" fmla="*/ 9 h 46"/>
                  <a:gd name="T36" fmla="*/ 0 w 43"/>
                  <a:gd name="T37" fmla="*/ 6 h 46"/>
                  <a:gd name="T38" fmla="*/ 2 w 43"/>
                  <a:gd name="T39" fmla="*/ 3 h 46"/>
                  <a:gd name="T40" fmla="*/ 3 w 43"/>
                  <a:gd name="T41" fmla="*/ 1 h 46"/>
                  <a:gd name="T42" fmla="*/ 7 w 43"/>
                  <a:gd name="T43" fmla="*/ 0 h 46"/>
                  <a:gd name="T44" fmla="*/ 10 w 43"/>
                  <a:gd name="T45" fmla="*/ 0 h 46"/>
                  <a:gd name="T46" fmla="*/ 13 w 43"/>
                  <a:gd name="T47" fmla="*/ 1 h 46"/>
                  <a:gd name="T48" fmla="*/ 15 w 43"/>
                  <a:gd name="T49" fmla="*/ 2 h 46"/>
                  <a:gd name="T50" fmla="*/ 18 w 43"/>
                  <a:gd name="T51" fmla="*/ 3 h 46"/>
                  <a:gd name="T52" fmla="*/ 21 w 43"/>
                  <a:gd name="T53" fmla="*/ 3 h 46"/>
                  <a:gd name="T54" fmla="*/ 24 w 43"/>
                  <a:gd name="T55" fmla="*/ 4 h 46"/>
                  <a:gd name="T56" fmla="*/ 28 w 43"/>
                  <a:gd name="T57" fmla="*/ 4 h 46"/>
                  <a:gd name="T58" fmla="*/ 31 w 43"/>
                  <a:gd name="T59" fmla="*/ 5 h 46"/>
                  <a:gd name="T60" fmla="*/ 33 w 43"/>
                  <a:gd name="T61" fmla="*/ 7 h 46"/>
                  <a:gd name="T62" fmla="*/ 34 w 43"/>
                  <a:gd name="T63" fmla="*/ 7 h 46"/>
                  <a:gd name="T64" fmla="*/ 37 w 43"/>
                  <a:gd name="T65" fmla="*/ 8 h 46"/>
                  <a:gd name="T66" fmla="*/ 39 w 43"/>
                  <a:gd name="T67" fmla="*/ 9 h 46"/>
                  <a:gd name="T68" fmla="*/ 40 w 43"/>
                  <a:gd name="T69" fmla="*/ 11 h 46"/>
                  <a:gd name="T70" fmla="*/ 42 w 43"/>
                  <a:gd name="T71" fmla="*/ 13 h 46"/>
                  <a:gd name="T72" fmla="*/ 43 w 43"/>
                  <a:gd name="T73" fmla="*/ 16 h 46"/>
                  <a:gd name="T74" fmla="*/ 43 w 43"/>
                  <a:gd name="T75" fmla="*/ 19 h 46"/>
                  <a:gd name="T76" fmla="*/ 43 w 43"/>
                  <a:gd name="T77" fmla="*/ 22 h 46"/>
                  <a:gd name="T78" fmla="*/ 42 w 43"/>
                  <a:gd name="T79" fmla="*/ 25 h 46"/>
                  <a:gd name="T80" fmla="*/ 43 w 43"/>
                  <a:gd name="T81" fmla="*/ 28 h 46"/>
                  <a:gd name="T82" fmla="*/ 43 w 43"/>
                  <a:gd name="T83" fmla="*/ 30 h 46"/>
                  <a:gd name="T84" fmla="*/ 42 w 43"/>
                  <a:gd name="T85" fmla="*/ 35 h 46"/>
                  <a:gd name="T86" fmla="*/ 41 w 43"/>
                  <a:gd name="T87" fmla="*/ 38 h 46"/>
                  <a:gd name="T88" fmla="*/ 39 w 43"/>
                  <a:gd name="T89" fmla="*/ 40 h 46"/>
                  <a:gd name="T90" fmla="*/ 35 w 43"/>
                  <a:gd name="T91" fmla="*/ 45 h 46"/>
                  <a:gd name="T92" fmla="*/ 33 w 43"/>
                  <a:gd name="T93" fmla="*/ 46 h 46"/>
                  <a:gd name="T94" fmla="*/ 31 w 43"/>
                  <a:gd name="T95" fmla="*/ 46 h 46"/>
                  <a:gd name="T96" fmla="*/ 29 w 43"/>
                  <a:gd name="T97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" h="46">
                    <a:moveTo>
                      <a:pt x="29" y="46"/>
                    </a:moveTo>
                    <a:cubicBezTo>
                      <a:pt x="28" y="46"/>
                      <a:pt x="29" y="46"/>
                      <a:pt x="27" y="45"/>
                    </a:cubicBezTo>
                    <a:cubicBezTo>
                      <a:pt x="27" y="45"/>
                      <a:pt x="26" y="44"/>
                      <a:pt x="26" y="44"/>
                    </a:cubicBezTo>
                    <a:cubicBezTo>
                      <a:pt x="25" y="43"/>
                      <a:pt x="24" y="41"/>
                      <a:pt x="24" y="40"/>
                    </a:cubicBezTo>
                    <a:cubicBezTo>
                      <a:pt x="23" y="38"/>
                      <a:pt x="22" y="37"/>
                      <a:pt x="21" y="35"/>
                    </a:cubicBezTo>
                    <a:cubicBezTo>
                      <a:pt x="21" y="34"/>
                      <a:pt x="19" y="31"/>
                      <a:pt x="19" y="31"/>
                    </a:cubicBezTo>
                    <a:cubicBezTo>
                      <a:pt x="18" y="29"/>
                      <a:pt x="17" y="27"/>
                      <a:pt x="16" y="26"/>
                    </a:cubicBezTo>
                    <a:cubicBezTo>
                      <a:pt x="14" y="24"/>
                      <a:pt x="13" y="22"/>
                      <a:pt x="11" y="21"/>
                    </a:cubicBezTo>
                    <a:cubicBezTo>
                      <a:pt x="10" y="20"/>
                      <a:pt x="10" y="20"/>
                      <a:pt x="9" y="20"/>
                    </a:cubicBezTo>
                    <a:cubicBezTo>
                      <a:pt x="9" y="19"/>
                      <a:pt x="8" y="19"/>
                      <a:pt x="8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7"/>
                      <a:pt x="5" y="17"/>
                      <a:pt x="5" y="17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3" y="15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2" y="13"/>
                      <a:pt x="1" y="13"/>
                      <a:pt x="1" y="12"/>
                    </a:cubicBezTo>
                    <a:cubicBezTo>
                      <a:pt x="0" y="11"/>
                      <a:pt x="1" y="11"/>
                      <a:pt x="0" y="10"/>
                    </a:cubicBezTo>
                    <a:cubicBezTo>
                      <a:pt x="0" y="10"/>
                      <a:pt x="0" y="9"/>
                      <a:pt x="0" y="9"/>
                    </a:cubicBezTo>
                    <a:cubicBezTo>
                      <a:pt x="0" y="8"/>
                      <a:pt x="0" y="7"/>
                      <a:pt x="0" y="6"/>
                    </a:cubicBezTo>
                    <a:cubicBezTo>
                      <a:pt x="0" y="6"/>
                      <a:pt x="1" y="4"/>
                      <a:pt x="2" y="3"/>
                    </a:cubicBezTo>
                    <a:cubicBezTo>
                      <a:pt x="2" y="2"/>
                      <a:pt x="2" y="2"/>
                      <a:pt x="3" y="1"/>
                    </a:cubicBezTo>
                    <a:cubicBezTo>
                      <a:pt x="3" y="1"/>
                      <a:pt x="5" y="0"/>
                      <a:pt x="7" y="0"/>
                    </a:cubicBezTo>
                    <a:cubicBezTo>
                      <a:pt x="8" y="0"/>
                      <a:pt x="9" y="0"/>
                      <a:pt x="10" y="0"/>
                    </a:cubicBezTo>
                    <a:cubicBezTo>
                      <a:pt x="11" y="0"/>
                      <a:pt x="12" y="1"/>
                      <a:pt x="13" y="1"/>
                    </a:cubicBezTo>
                    <a:cubicBezTo>
                      <a:pt x="14" y="1"/>
                      <a:pt x="14" y="1"/>
                      <a:pt x="15" y="2"/>
                    </a:cubicBezTo>
                    <a:cubicBezTo>
                      <a:pt x="16" y="2"/>
                      <a:pt x="18" y="3"/>
                      <a:pt x="18" y="3"/>
                    </a:cubicBezTo>
                    <a:cubicBezTo>
                      <a:pt x="19" y="3"/>
                      <a:pt x="20" y="3"/>
                      <a:pt x="21" y="3"/>
                    </a:cubicBezTo>
                    <a:cubicBezTo>
                      <a:pt x="22" y="3"/>
                      <a:pt x="23" y="3"/>
                      <a:pt x="24" y="4"/>
                    </a:cubicBezTo>
                    <a:cubicBezTo>
                      <a:pt x="26" y="4"/>
                      <a:pt x="26" y="4"/>
                      <a:pt x="28" y="4"/>
                    </a:cubicBezTo>
                    <a:cubicBezTo>
                      <a:pt x="28" y="4"/>
                      <a:pt x="30" y="5"/>
                      <a:pt x="31" y="5"/>
                    </a:cubicBezTo>
                    <a:cubicBezTo>
                      <a:pt x="32" y="6"/>
                      <a:pt x="33" y="6"/>
                      <a:pt x="33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5" y="7"/>
                      <a:pt x="36" y="8"/>
                      <a:pt x="37" y="8"/>
                    </a:cubicBezTo>
                    <a:cubicBezTo>
                      <a:pt x="37" y="9"/>
                      <a:pt x="38" y="9"/>
                      <a:pt x="39" y="9"/>
                    </a:cubicBezTo>
                    <a:cubicBezTo>
                      <a:pt x="40" y="10"/>
                      <a:pt x="39" y="10"/>
                      <a:pt x="40" y="11"/>
                    </a:cubicBezTo>
                    <a:cubicBezTo>
                      <a:pt x="42" y="11"/>
                      <a:pt x="42" y="12"/>
                      <a:pt x="42" y="13"/>
                    </a:cubicBezTo>
                    <a:cubicBezTo>
                      <a:pt x="43" y="14"/>
                      <a:pt x="43" y="15"/>
                      <a:pt x="43" y="16"/>
                    </a:cubicBezTo>
                    <a:cubicBezTo>
                      <a:pt x="43" y="17"/>
                      <a:pt x="43" y="18"/>
                      <a:pt x="43" y="19"/>
                    </a:cubicBezTo>
                    <a:cubicBezTo>
                      <a:pt x="43" y="19"/>
                      <a:pt x="43" y="21"/>
                      <a:pt x="43" y="22"/>
                    </a:cubicBezTo>
                    <a:cubicBezTo>
                      <a:pt x="42" y="23"/>
                      <a:pt x="43" y="24"/>
                      <a:pt x="42" y="25"/>
                    </a:cubicBezTo>
                    <a:cubicBezTo>
                      <a:pt x="42" y="26"/>
                      <a:pt x="42" y="28"/>
                      <a:pt x="43" y="28"/>
                    </a:cubicBezTo>
                    <a:cubicBezTo>
                      <a:pt x="43" y="28"/>
                      <a:pt x="43" y="30"/>
                      <a:pt x="43" y="30"/>
                    </a:cubicBezTo>
                    <a:cubicBezTo>
                      <a:pt x="43" y="32"/>
                      <a:pt x="42" y="34"/>
                      <a:pt x="42" y="35"/>
                    </a:cubicBezTo>
                    <a:cubicBezTo>
                      <a:pt x="42" y="37"/>
                      <a:pt x="41" y="37"/>
                      <a:pt x="41" y="38"/>
                    </a:cubicBezTo>
                    <a:cubicBezTo>
                      <a:pt x="40" y="38"/>
                      <a:pt x="41" y="38"/>
                      <a:pt x="39" y="40"/>
                    </a:cubicBezTo>
                    <a:cubicBezTo>
                      <a:pt x="39" y="40"/>
                      <a:pt x="36" y="44"/>
                      <a:pt x="35" y="45"/>
                    </a:cubicBezTo>
                    <a:cubicBezTo>
                      <a:pt x="35" y="45"/>
                      <a:pt x="33" y="46"/>
                      <a:pt x="33" y="46"/>
                    </a:cubicBezTo>
                    <a:cubicBezTo>
                      <a:pt x="33" y="46"/>
                      <a:pt x="32" y="46"/>
                      <a:pt x="31" y="46"/>
                    </a:cubicBezTo>
                    <a:cubicBezTo>
                      <a:pt x="31" y="46"/>
                      <a:pt x="30" y="46"/>
                      <a:pt x="29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Freeform 13"/>
              <p:cNvSpPr/>
              <p:nvPr/>
            </p:nvSpPr>
            <p:spPr bwMode="auto">
              <a:xfrm>
                <a:off x="4908551" y="3041650"/>
                <a:ext cx="325438" cy="395288"/>
              </a:xfrm>
              <a:custGeom>
                <a:avLst/>
                <a:gdLst>
                  <a:gd name="T0" fmla="*/ 6 w 86"/>
                  <a:gd name="T1" fmla="*/ 104 h 105"/>
                  <a:gd name="T2" fmla="*/ 2 w 86"/>
                  <a:gd name="T3" fmla="*/ 99 h 105"/>
                  <a:gd name="T4" fmla="*/ 2 w 86"/>
                  <a:gd name="T5" fmla="*/ 88 h 105"/>
                  <a:gd name="T6" fmla="*/ 8 w 86"/>
                  <a:gd name="T7" fmla="*/ 78 h 105"/>
                  <a:gd name="T8" fmla="*/ 15 w 86"/>
                  <a:gd name="T9" fmla="*/ 65 h 105"/>
                  <a:gd name="T10" fmla="*/ 16 w 86"/>
                  <a:gd name="T11" fmla="*/ 59 h 105"/>
                  <a:gd name="T12" fmla="*/ 13 w 86"/>
                  <a:gd name="T13" fmla="*/ 58 h 105"/>
                  <a:gd name="T14" fmla="*/ 7 w 86"/>
                  <a:gd name="T15" fmla="*/ 55 h 105"/>
                  <a:gd name="T16" fmla="*/ 3 w 86"/>
                  <a:gd name="T17" fmla="*/ 49 h 105"/>
                  <a:gd name="T18" fmla="*/ 4 w 86"/>
                  <a:gd name="T19" fmla="*/ 39 h 105"/>
                  <a:gd name="T20" fmla="*/ 9 w 86"/>
                  <a:gd name="T21" fmla="*/ 35 h 105"/>
                  <a:gd name="T22" fmla="*/ 13 w 86"/>
                  <a:gd name="T23" fmla="*/ 33 h 105"/>
                  <a:gd name="T24" fmla="*/ 26 w 86"/>
                  <a:gd name="T25" fmla="*/ 32 h 105"/>
                  <a:gd name="T26" fmla="*/ 28 w 86"/>
                  <a:gd name="T27" fmla="*/ 28 h 105"/>
                  <a:gd name="T28" fmla="*/ 27 w 86"/>
                  <a:gd name="T29" fmla="*/ 25 h 105"/>
                  <a:gd name="T30" fmla="*/ 24 w 86"/>
                  <a:gd name="T31" fmla="*/ 19 h 105"/>
                  <a:gd name="T32" fmla="*/ 28 w 86"/>
                  <a:gd name="T33" fmla="*/ 6 h 105"/>
                  <a:gd name="T34" fmla="*/ 32 w 86"/>
                  <a:gd name="T35" fmla="*/ 1 h 105"/>
                  <a:gd name="T36" fmla="*/ 40 w 86"/>
                  <a:gd name="T37" fmla="*/ 0 h 105"/>
                  <a:gd name="T38" fmla="*/ 44 w 86"/>
                  <a:gd name="T39" fmla="*/ 2 h 105"/>
                  <a:gd name="T40" fmla="*/ 51 w 86"/>
                  <a:gd name="T41" fmla="*/ 12 h 105"/>
                  <a:gd name="T42" fmla="*/ 52 w 86"/>
                  <a:gd name="T43" fmla="*/ 22 h 105"/>
                  <a:gd name="T44" fmla="*/ 55 w 86"/>
                  <a:gd name="T45" fmla="*/ 26 h 105"/>
                  <a:gd name="T46" fmla="*/ 58 w 86"/>
                  <a:gd name="T47" fmla="*/ 25 h 105"/>
                  <a:gd name="T48" fmla="*/ 61 w 86"/>
                  <a:gd name="T49" fmla="*/ 22 h 105"/>
                  <a:gd name="T50" fmla="*/ 64 w 86"/>
                  <a:gd name="T51" fmla="*/ 20 h 105"/>
                  <a:gd name="T52" fmla="*/ 67 w 86"/>
                  <a:gd name="T53" fmla="*/ 19 h 105"/>
                  <a:gd name="T54" fmla="*/ 71 w 86"/>
                  <a:gd name="T55" fmla="*/ 20 h 105"/>
                  <a:gd name="T56" fmla="*/ 74 w 86"/>
                  <a:gd name="T57" fmla="*/ 22 h 105"/>
                  <a:gd name="T58" fmla="*/ 76 w 86"/>
                  <a:gd name="T59" fmla="*/ 24 h 105"/>
                  <a:gd name="T60" fmla="*/ 78 w 86"/>
                  <a:gd name="T61" fmla="*/ 26 h 105"/>
                  <a:gd name="T62" fmla="*/ 82 w 86"/>
                  <a:gd name="T63" fmla="*/ 28 h 105"/>
                  <a:gd name="T64" fmla="*/ 86 w 86"/>
                  <a:gd name="T65" fmla="*/ 33 h 105"/>
                  <a:gd name="T66" fmla="*/ 85 w 86"/>
                  <a:gd name="T67" fmla="*/ 35 h 105"/>
                  <a:gd name="T68" fmla="*/ 85 w 86"/>
                  <a:gd name="T69" fmla="*/ 37 h 105"/>
                  <a:gd name="T70" fmla="*/ 85 w 86"/>
                  <a:gd name="T71" fmla="*/ 38 h 105"/>
                  <a:gd name="T72" fmla="*/ 84 w 86"/>
                  <a:gd name="T73" fmla="*/ 39 h 105"/>
                  <a:gd name="T74" fmla="*/ 80 w 86"/>
                  <a:gd name="T75" fmla="*/ 41 h 105"/>
                  <a:gd name="T76" fmla="*/ 78 w 86"/>
                  <a:gd name="T77" fmla="*/ 43 h 105"/>
                  <a:gd name="T78" fmla="*/ 76 w 86"/>
                  <a:gd name="T79" fmla="*/ 44 h 105"/>
                  <a:gd name="T80" fmla="*/ 70 w 86"/>
                  <a:gd name="T81" fmla="*/ 47 h 105"/>
                  <a:gd name="T82" fmla="*/ 66 w 86"/>
                  <a:gd name="T83" fmla="*/ 49 h 105"/>
                  <a:gd name="T84" fmla="*/ 51 w 86"/>
                  <a:gd name="T85" fmla="*/ 54 h 105"/>
                  <a:gd name="T86" fmla="*/ 46 w 86"/>
                  <a:gd name="T87" fmla="*/ 56 h 105"/>
                  <a:gd name="T88" fmla="*/ 41 w 86"/>
                  <a:gd name="T89" fmla="*/ 59 h 105"/>
                  <a:gd name="T90" fmla="*/ 37 w 86"/>
                  <a:gd name="T91" fmla="*/ 64 h 105"/>
                  <a:gd name="T92" fmla="*/ 36 w 86"/>
                  <a:gd name="T93" fmla="*/ 67 h 105"/>
                  <a:gd name="T94" fmla="*/ 35 w 86"/>
                  <a:gd name="T95" fmla="*/ 68 h 105"/>
                  <a:gd name="T96" fmla="*/ 32 w 86"/>
                  <a:gd name="T97" fmla="*/ 72 h 105"/>
                  <a:gd name="T98" fmla="*/ 29 w 86"/>
                  <a:gd name="T99" fmla="*/ 79 h 105"/>
                  <a:gd name="T100" fmla="*/ 25 w 86"/>
                  <a:gd name="T101" fmla="*/ 88 h 105"/>
                  <a:gd name="T102" fmla="*/ 19 w 86"/>
                  <a:gd name="T103" fmla="*/ 100 h 105"/>
                  <a:gd name="T104" fmla="*/ 12 w 86"/>
                  <a:gd name="T105" fmla="*/ 104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6" h="105">
                    <a:moveTo>
                      <a:pt x="9" y="105"/>
                    </a:moveTo>
                    <a:cubicBezTo>
                      <a:pt x="8" y="105"/>
                      <a:pt x="6" y="104"/>
                      <a:pt x="6" y="104"/>
                    </a:cubicBezTo>
                    <a:cubicBezTo>
                      <a:pt x="5" y="103"/>
                      <a:pt x="4" y="102"/>
                      <a:pt x="4" y="102"/>
                    </a:cubicBezTo>
                    <a:cubicBezTo>
                      <a:pt x="3" y="100"/>
                      <a:pt x="2" y="100"/>
                      <a:pt x="2" y="99"/>
                    </a:cubicBezTo>
                    <a:cubicBezTo>
                      <a:pt x="1" y="98"/>
                      <a:pt x="0" y="96"/>
                      <a:pt x="0" y="96"/>
                    </a:cubicBezTo>
                    <a:cubicBezTo>
                      <a:pt x="0" y="92"/>
                      <a:pt x="1" y="90"/>
                      <a:pt x="2" y="88"/>
                    </a:cubicBezTo>
                    <a:cubicBezTo>
                      <a:pt x="3" y="86"/>
                      <a:pt x="4" y="84"/>
                      <a:pt x="6" y="83"/>
                    </a:cubicBezTo>
                    <a:cubicBezTo>
                      <a:pt x="6" y="81"/>
                      <a:pt x="7" y="79"/>
                      <a:pt x="8" y="78"/>
                    </a:cubicBezTo>
                    <a:cubicBezTo>
                      <a:pt x="8" y="77"/>
                      <a:pt x="8" y="77"/>
                      <a:pt x="9" y="77"/>
                    </a:cubicBezTo>
                    <a:cubicBezTo>
                      <a:pt x="9" y="72"/>
                      <a:pt x="13" y="69"/>
                      <a:pt x="15" y="65"/>
                    </a:cubicBezTo>
                    <a:cubicBezTo>
                      <a:pt x="16" y="63"/>
                      <a:pt x="17" y="62"/>
                      <a:pt x="17" y="60"/>
                    </a:cubicBezTo>
                    <a:cubicBezTo>
                      <a:pt x="17" y="60"/>
                      <a:pt x="16" y="59"/>
                      <a:pt x="16" y="59"/>
                    </a:cubicBezTo>
                    <a:cubicBezTo>
                      <a:pt x="16" y="59"/>
                      <a:pt x="15" y="59"/>
                      <a:pt x="15" y="58"/>
                    </a:cubicBezTo>
                    <a:cubicBezTo>
                      <a:pt x="14" y="58"/>
                      <a:pt x="14" y="58"/>
                      <a:pt x="13" y="58"/>
                    </a:cubicBezTo>
                    <a:cubicBezTo>
                      <a:pt x="13" y="57"/>
                      <a:pt x="12" y="57"/>
                      <a:pt x="12" y="57"/>
                    </a:cubicBezTo>
                    <a:cubicBezTo>
                      <a:pt x="10" y="56"/>
                      <a:pt x="9" y="55"/>
                      <a:pt x="7" y="55"/>
                    </a:cubicBezTo>
                    <a:cubicBezTo>
                      <a:pt x="5" y="53"/>
                      <a:pt x="3" y="51"/>
                      <a:pt x="3" y="50"/>
                    </a:cubicBezTo>
                    <a:cubicBezTo>
                      <a:pt x="3" y="50"/>
                      <a:pt x="3" y="49"/>
                      <a:pt x="3" y="49"/>
                    </a:cubicBezTo>
                    <a:cubicBezTo>
                      <a:pt x="3" y="46"/>
                      <a:pt x="3" y="43"/>
                      <a:pt x="4" y="41"/>
                    </a:cubicBezTo>
                    <a:cubicBezTo>
                      <a:pt x="4" y="40"/>
                      <a:pt x="4" y="39"/>
                      <a:pt x="4" y="39"/>
                    </a:cubicBezTo>
                    <a:cubicBezTo>
                      <a:pt x="5" y="38"/>
                      <a:pt x="5" y="37"/>
                      <a:pt x="6" y="36"/>
                    </a:cubicBezTo>
                    <a:cubicBezTo>
                      <a:pt x="7" y="36"/>
                      <a:pt x="7" y="35"/>
                      <a:pt x="9" y="35"/>
                    </a:cubicBezTo>
                    <a:cubicBezTo>
                      <a:pt x="9" y="34"/>
                      <a:pt x="10" y="34"/>
                      <a:pt x="12" y="34"/>
                    </a:cubicBezTo>
                    <a:cubicBezTo>
                      <a:pt x="12" y="34"/>
                      <a:pt x="12" y="33"/>
                      <a:pt x="13" y="33"/>
                    </a:cubicBezTo>
                    <a:cubicBezTo>
                      <a:pt x="13" y="33"/>
                      <a:pt x="14" y="33"/>
                      <a:pt x="14" y="33"/>
                    </a:cubicBezTo>
                    <a:cubicBezTo>
                      <a:pt x="15" y="32"/>
                      <a:pt x="24" y="32"/>
                      <a:pt x="26" y="32"/>
                    </a:cubicBezTo>
                    <a:cubicBezTo>
                      <a:pt x="26" y="32"/>
                      <a:pt x="27" y="32"/>
                      <a:pt x="27" y="31"/>
                    </a:cubicBezTo>
                    <a:cubicBezTo>
                      <a:pt x="27" y="30"/>
                      <a:pt x="27" y="29"/>
                      <a:pt x="28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7" y="27"/>
                      <a:pt x="27" y="26"/>
                      <a:pt x="27" y="25"/>
                    </a:cubicBezTo>
                    <a:cubicBezTo>
                      <a:pt x="27" y="24"/>
                      <a:pt x="27" y="23"/>
                      <a:pt x="27" y="22"/>
                    </a:cubicBezTo>
                    <a:cubicBezTo>
                      <a:pt x="25" y="21"/>
                      <a:pt x="25" y="19"/>
                      <a:pt x="24" y="19"/>
                    </a:cubicBezTo>
                    <a:cubicBezTo>
                      <a:pt x="24" y="17"/>
                      <a:pt x="24" y="16"/>
                      <a:pt x="24" y="14"/>
                    </a:cubicBezTo>
                    <a:cubicBezTo>
                      <a:pt x="25" y="10"/>
                      <a:pt x="26" y="8"/>
                      <a:pt x="28" y="6"/>
                    </a:cubicBezTo>
                    <a:cubicBezTo>
                      <a:pt x="28" y="5"/>
                      <a:pt x="29" y="4"/>
                      <a:pt x="30" y="3"/>
                    </a:cubicBezTo>
                    <a:cubicBezTo>
                      <a:pt x="30" y="3"/>
                      <a:pt x="31" y="2"/>
                      <a:pt x="32" y="1"/>
                    </a:cubicBezTo>
                    <a:cubicBezTo>
                      <a:pt x="32" y="1"/>
                      <a:pt x="33" y="0"/>
                      <a:pt x="35" y="0"/>
                    </a:cubicBezTo>
                    <a:cubicBezTo>
                      <a:pt x="36" y="0"/>
                      <a:pt x="38" y="0"/>
                      <a:pt x="40" y="0"/>
                    </a:cubicBezTo>
                    <a:cubicBezTo>
                      <a:pt x="40" y="0"/>
                      <a:pt x="41" y="1"/>
                      <a:pt x="42" y="1"/>
                    </a:cubicBezTo>
                    <a:cubicBezTo>
                      <a:pt x="42" y="1"/>
                      <a:pt x="43" y="2"/>
                      <a:pt x="44" y="2"/>
                    </a:cubicBezTo>
                    <a:cubicBezTo>
                      <a:pt x="44" y="2"/>
                      <a:pt x="46" y="5"/>
                      <a:pt x="46" y="5"/>
                    </a:cubicBezTo>
                    <a:cubicBezTo>
                      <a:pt x="48" y="7"/>
                      <a:pt x="49" y="8"/>
                      <a:pt x="51" y="12"/>
                    </a:cubicBezTo>
                    <a:cubicBezTo>
                      <a:pt x="51" y="13"/>
                      <a:pt x="51" y="14"/>
                      <a:pt x="52" y="15"/>
                    </a:cubicBezTo>
                    <a:cubicBezTo>
                      <a:pt x="52" y="17"/>
                      <a:pt x="52" y="20"/>
                      <a:pt x="52" y="22"/>
                    </a:cubicBezTo>
                    <a:cubicBezTo>
                      <a:pt x="52" y="23"/>
                      <a:pt x="52" y="25"/>
                      <a:pt x="52" y="27"/>
                    </a:cubicBezTo>
                    <a:cubicBezTo>
                      <a:pt x="53" y="27"/>
                      <a:pt x="53" y="26"/>
                      <a:pt x="55" y="26"/>
                    </a:cubicBezTo>
                    <a:cubicBezTo>
                      <a:pt x="55" y="26"/>
                      <a:pt x="55" y="25"/>
                      <a:pt x="56" y="25"/>
                    </a:cubicBezTo>
                    <a:cubicBezTo>
                      <a:pt x="57" y="25"/>
                      <a:pt x="57" y="25"/>
                      <a:pt x="58" y="25"/>
                    </a:cubicBezTo>
                    <a:cubicBezTo>
                      <a:pt x="58" y="24"/>
                      <a:pt x="59" y="24"/>
                      <a:pt x="59" y="24"/>
                    </a:cubicBezTo>
                    <a:cubicBezTo>
                      <a:pt x="60" y="24"/>
                      <a:pt x="60" y="23"/>
                      <a:pt x="61" y="22"/>
                    </a:cubicBezTo>
                    <a:cubicBezTo>
                      <a:pt x="62" y="22"/>
                      <a:pt x="63" y="21"/>
                      <a:pt x="63" y="21"/>
                    </a:cubicBezTo>
                    <a:cubicBezTo>
                      <a:pt x="63" y="21"/>
                      <a:pt x="64" y="21"/>
                      <a:pt x="64" y="20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6" y="20"/>
                      <a:pt x="65" y="19"/>
                      <a:pt x="67" y="19"/>
                    </a:cubicBezTo>
                    <a:cubicBezTo>
                      <a:pt x="68" y="19"/>
                      <a:pt x="69" y="19"/>
                      <a:pt x="70" y="19"/>
                    </a:cubicBezTo>
                    <a:cubicBezTo>
                      <a:pt x="70" y="19"/>
                      <a:pt x="71" y="19"/>
                      <a:pt x="71" y="20"/>
                    </a:cubicBezTo>
                    <a:cubicBezTo>
                      <a:pt x="72" y="20"/>
                      <a:pt x="72" y="20"/>
                      <a:pt x="73" y="20"/>
                    </a:cubicBezTo>
                    <a:cubicBezTo>
                      <a:pt x="73" y="21"/>
                      <a:pt x="73" y="21"/>
                      <a:pt x="74" y="22"/>
                    </a:cubicBezTo>
                    <a:cubicBezTo>
                      <a:pt x="74" y="22"/>
                      <a:pt x="75" y="23"/>
                      <a:pt x="75" y="23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5"/>
                      <a:pt x="76" y="25"/>
                      <a:pt x="77" y="25"/>
                    </a:cubicBezTo>
                    <a:cubicBezTo>
                      <a:pt x="77" y="26"/>
                      <a:pt x="77" y="26"/>
                      <a:pt x="78" y="26"/>
                    </a:cubicBezTo>
                    <a:cubicBezTo>
                      <a:pt x="78" y="26"/>
                      <a:pt x="79" y="27"/>
                      <a:pt x="79" y="27"/>
                    </a:cubicBezTo>
                    <a:cubicBezTo>
                      <a:pt x="80" y="27"/>
                      <a:pt x="81" y="28"/>
                      <a:pt x="82" y="28"/>
                    </a:cubicBezTo>
                    <a:cubicBezTo>
                      <a:pt x="82" y="29"/>
                      <a:pt x="83" y="29"/>
                      <a:pt x="84" y="30"/>
                    </a:cubicBezTo>
                    <a:cubicBezTo>
                      <a:pt x="85" y="31"/>
                      <a:pt x="85" y="32"/>
                      <a:pt x="86" y="33"/>
                    </a:cubicBezTo>
                    <a:cubicBezTo>
                      <a:pt x="86" y="33"/>
                      <a:pt x="86" y="33"/>
                      <a:pt x="86" y="34"/>
                    </a:cubicBezTo>
                    <a:cubicBezTo>
                      <a:pt x="85" y="34"/>
                      <a:pt x="86" y="34"/>
                      <a:pt x="85" y="35"/>
                    </a:cubicBezTo>
                    <a:cubicBezTo>
                      <a:pt x="85" y="35"/>
                      <a:pt x="85" y="36"/>
                      <a:pt x="85" y="36"/>
                    </a:cubicBezTo>
                    <a:cubicBezTo>
                      <a:pt x="85" y="36"/>
                      <a:pt x="85" y="36"/>
                      <a:pt x="85" y="37"/>
                    </a:cubicBezTo>
                    <a:cubicBezTo>
                      <a:pt x="85" y="37"/>
                      <a:pt x="85" y="37"/>
                      <a:pt x="85" y="37"/>
                    </a:cubicBezTo>
                    <a:cubicBezTo>
                      <a:pt x="85" y="38"/>
                      <a:pt x="85" y="38"/>
                      <a:pt x="85" y="38"/>
                    </a:cubicBezTo>
                    <a:cubicBezTo>
                      <a:pt x="84" y="38"/>
                      <a:pt x="84" y="38"/>
                      <a:pt x="84" y="39"/>
                    </a:cubicBezTo>
                    <a:cubicBezTo>
                      <a:pt x="84" y="39"/>
                      <a:pt x="84" y="39"/>
                      <a:pt x="84" y="39"/>
                    </a:cubicBezTo>
                    <a:cubicBezTo>
                      <a:pt x="83" y="40"/>
                      <a:pt x="83" y="40"/>
                      <a:pt x="82" y="40"/>
                    </a:cubicBezTo>
                    <a:cubicBezTo>
                      <a:pt x="81" y="41"/>
                      <a:pt x="81" y="41"/>
                      <a:pt x="80" y="41"/>
                    </a:cubicBezTo>
                    <a:cubicBezTo>
                      <a:pt x="80" y="41"/>
                      <a:pt x="80" y="42"/>
                      <a:pt x="80" y="42"/>
                    </a:cubicBezTo>
                    <a:cubicBezTo>
                      <a:pt x="79" y="42"/>
                      <a:pt x="79" y="43"/>
                      <a:pt x="78" y="43"/>
                    </a:cubicBezTo>
                    <a:cubicBezTo>
                      <a:pt x="78" y="43"/>
                      <a:pt x="77" y="43"/>
                      <a:pt x="77" y="43"/>
                    </a:cubicBezTo>
                    <a:cubicBezTo>
                      <a:pt x="77" y="43"/>
                      <a:pt x="76" y="44"/>
                      <a:pt x="76" y="44"/>
                    </a:cubicBezTo>
                    <a:cubicBezTo>
                      <a:pt x="75" y="45"/>
                      <a:pt x="74" y="45"/>
                      <a:pt x="73" y="46"/>
                    </a:cubicBezTo>
                    <a:cubicBezTo>
                      <a:pt x="71" y="46"/>
                      <a:pt x="71" y="46"/>
                      <a:pt x="70" y="47"/>
                    </a:cubicBezTo>
                    <a:cubicBezTo>
                      <a:pt x="69" y="47"/>
                      <a:pt x="69" y="47"/>
                      <a:pt x="69" y="48"/>
                    </a:cubicBezTo>
                    <a:cubicBezTo>
                      <a:pt x="68" y="48"/>
                      <a:pt x="66" y="48"/>
                      <a:pt x="66" y="49"/>
                    </a:cubicBezTo>
                    <a:cubicBezTo>
                      <a:pt x="64" y="50"/>
                      <a:pt x="61" y="51"/>
                      <a:pt x="58" y="52"/>
                    </a:cubicBezTo>
                    <a:cubicBezTo>
                      <a:pt x="56" y="53"/>
                      <a:pt x="53" y="53"/>
                      <a:pt x="51" y="54"/>
                    </a:cubicBezTo>
                    <a:cubicBezTo>
                      <a:pt x="50" y="54"/>
                      <a:pt x="48" y="55"/>
                      <a:pt x="47" y="56"/>
                    </a:cubicBezTo>
                    <a:cubicBezTo>
                      <a:pt x="46" y="56"/>
                      <a:pt x="46" y="56"/>
                      <a:pt x="46" y="56"/>
                    </a:cubicBezTo>
                    <a:cubicBezTo>
                      <a:pt x="45" y="56"/>
                      <a:pt x="44" y="57"/>
                      <a:pt x="44" y="57"/>
                    </a:cubicBezTo>
                    <a:cubicBezTo>
                      <a:pt x="43" y="58"/>
                      <a:pt x="42" y="58"/>
                      <a:pt x="41" y="59"/>
                    </a:cubicBezTo>
                    <a:cubicBezTo>
                      <a:pt x="41" y="59"/>
                      <a:pt x="40" y="61"/>
                      <a:pt x="39" y="61"/>
                    </a:cubicBezTo>
                    <a:cubicBezTo>
                      <a:pt x="39" y="62"/>
                      <a:pt x="38" y="63"/>
                      <a:pt x="37" y="64"/>
                    </a:cubicBezTo>
                    <a:cubicBezTo>
                      <a:pt x="37" y="64"/>
                      <a:pt x="37" y="65"/>
                      <a:pt x="36" y="65"/>
                    </a:cubicBezTo>
                    <a:cubicBezTo>
                      <a:pt x="36" y="66"/>
                      <a:pt x="36" y="66"/>
                      <a:pt x="36" y="67"/>
                    </a:cubicBezTo>
                    <a:cubicBezTo>
                      <a:pt x="35" y="67"/>
                      <a:pt x="35" y="67"/>
                      <a:pt x="35" y="67"/>
                    </a:cubicBezTo>
                    <a:cubicBezTo>
                      <a:pt x="35" y="67"/>
                      <a:pt x="35" y="68"/>
                      <a:pt x="35" y="68"/>
                    </a:cubicBezTo>
                    <a:cubicBezTo>
                      <a:pt x="34" y="68"/>
                      <a:pt x="34" y="69"/>
                      <a:pt x="34" y="69"/>
                    </a:cubicBezTo>
                    <a:cubicBezTo>
                      <a:pt x="33" y="70"/>
                      <a:pt x="33" y="70"/>
                      <a:pt x="32" y="72"/>
                    </a:cubicBezTo>
                    <a:cubicBezTo>
                      <a:pt x="31" y="74"/>
                      <a:pt x="30" y="76"/>
                      <a:pt x="29" y="78"/>
                    </a:cubicBezTo>
                    <a:cubicBezTo>
                      <a:pt x="29" y="79"/>
                      <a:pt x="29" y="79"/>
                      <a:pt x="29" y="79"/>
                    </a:cubicBezTo>
                    <a:cubicBezTo>
                      <a:pt x="28" y="80"/>
                      <a:pt x="26" y="85"/>
                      <a:pt x="26" y="86"/>
                    </a:cubicBezTo>
                    <a:cubicBezTo>
                      <a:pt x="25" y="87"/>
                      <a:pt x="25" y="87"/>
                      <a:pt x="25" y="88"/>
                    </a:cubicBezTo>
                    <a:cubicBezTo>
                      <a:pt x="25" y="89"/>
                      <a:pt x="23" y="93"/>
                      <a:pt x="22" y="94"/>
                    </a:cubicBezTo>
                    <a:cubicBezTo>
                      <a:pt x="20" y="96"/>
                      <a:pt x="20" y="97"/>
                      <a:pt x="19" y="100"/>
                    </a:cubicBezTo>
                    <a:cubicBezTo>
                      <a:pt x="17" y="101"/>
                      <a:pt x="17" y="101"/>
                      <a:pt x="16" y="103"/>
                    </a:cubicBezTo>
                    <a:cubicBezTo>
                      <a:pt x="15" y="103"/>
                      <a:pt x="13" y="104"/>
                      <a:pt x="12" y="104"/>
                    </a:cubicBezTo>
                    <a:cubicBezTo>
                      <a:pt x="10" y="104"/>
                      <a:pt x="11" y="105"/>
                      <a:pt x="9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Freeform 14"/>
              <p:cNvSpPr>
                <a:spLocks noEditPoints="1"/>
              </p:cNvSpPr>
              <p:nvPr/>
            </p:nvSpPr>
            <p:spPr bwMode="auto">
              <a:xfrm>
                <a:off x="3297238" y="3686175"/>
                <a:ext cx="2543175" cy="158750"/>
              </a:xfrm>
              <a:custGeom>
                <a:avLst/>
                <a:gdLst>
                  <a:gd name="T0" fmla="*/ 22 w 675"/>
                  <a:gd name="T1" fmla="*/ 17 h 42"/>
                  <a:gd name="T2" fmla="*/ 1 w 675"/>
                  <a:gd name="T3" fmla="*/ 2 h 42"/>
                  <a:gd name="T4" fmla="*/ 0 w 675"/>
                  <a:gd name="T5" fmla="*/ 41 h 42"/>
                  <a:gd name="T6" fmla="*/ 26 w 675"/>
                  <a:gd name="T7" fmla="*/ 32 h 42"/>
                  <a:gd name="T8" fmla="*/ 36 w 675"/>
                  <a:gd name="T9" fmla="*/ 36 h 42"/>
                  <a:gd name="T10" fmla="*/ 65 w 675"/>
                  <a:gd name="T11" fmla="*/ 41 h 42"/>
                  <a:gd name="T12" fmla="*/ 65 w 675"/>
                  <a:gd name="T13" fmla="*/ 1 h 42"/>
                  <a:gd name="T14" fmla="*/ 47 w 675"/>
                  <a:gd name="T15" fmla="*/ 40 h 42"/>
                  <a:gd name="T16" fmla="*/ 78 w 675"/>
                  <a:gd name="T17" fmla="*/ 30 h 42"/>
                  <a:gd name="T18" fmla="*/ 78 w 675"/>
                  <a:gd name="T19" fmla="*/ 37 h 42"/>
                  <a:gd name="T20" fmla="*/ 97 w 675"/>
                  <a:gd name="T21" fmla="*/ 40 h 42"/>
                  <a:gd name="T22" fmla="*/ 82 w 675"/>
                  <a:gd name="T23" fmla="*/ 26 h 42"/>
                  <a:gd name="T24" fmla="*/ 122 w 675"/>
                  <a:gd name="T25" fmla="*/ 3 h 42"/>
                  <a:gd name="T26" fmla="*/ 131 w 675"/>
                  <a:gd name="T27" fmla="*/ 40 h 42"/>
                  <a:gd name="T28" fmla="*/ 157 w 675"/>
                  <a:gd name="T29" fmla="*/ 7 h 42"/>
                  <a:gd name="T30" fmla="*/ 168 w 675"/>
                  <a:gd name="T31" fmla="*/ 40 h 42"/>
                  <a:gd name="T32" fmla="*/ 209 w 675"/>
                  <a:gd name="T33" fmla="*/ 31 h 42"/>
                  <a:gd name="T34" fmla="*/ 194 w 675"/>
                  <a:gd name="T35" fmla="*/ 22 h 42"/>
                  <a:gd name="T36" fmla="*/ 194 w 675"/>
                  <a:gd name="T37" fmla="*/ 19 h 42"/>
                  <a:gd name="T38" fmla="*/ 206 w 675"/>
                  <a:gd name="T39" fmla="*/ 10 h 42"/>
                  <a:gd name="T40" fmla="*/ 178 w 675"/>
                  <a:gd name="T41" fmla="*/ 39 h 42"/>
                  <a:gd name="T42" fmla="*/ 241 w 675"/>
                  <a:gd name="T43" fmla="*/ 2 h 42"/>
                  <a:gd name="T44" fmla="*/ 213 w 675"/>
                  <a:gd name="T45" fmla="*/ 2 h 42"/>
                  <a:gd name="T46" fmla="*/ 228 w 675"/>
                  <a:gd name="T47" fmla="*/ 40 h 42"/>
                  <a:gd name="T48" fmla="*/ 250 w 675"/>
                  <a:gd name="T49" fmla="*/ 10 h 42"/>
                  <a:gd name="T50" fmla="*/ 320 w 675"/>
                  <a:gd name="T51" fmla="*/ 4 h 42"/>
                  <a:gd name="T52" fmla="*/ 300 w 675"/>
                  <a:gd name="T53" fmla="*/ 3 h 42"/>
                  <a:gd name="T54" fmla="*/ 293 w 675"/>
                  <a:gd name="T55" fmla="*/ 27 h 42"/>
                  <a:gd name="T56" fmla="*/ 376 w 675"/>
                  <a:gd name="T57" fmla="*/ 1 h 42"/>
                  <a:gd name="T58" fmla="*/ 344 w 675"/>
                  <a:gd name="T59" fmla="*/ 1 h 42"/>
                  <a:gd name="T60" fmla="*/ 334 w 675"/>
                  <a:gd name="T61" fmla="*/ 41 h 42"/>
                  <a:gd name="T62" fmla="*/ 369 w 675"/>
                  <a:gd name="T63" fmla="*/ 41 h 42"/>
                  <a:gd name="T64" fmla="*/ 399 w 675"/>
                  <a:gd name="T65" fmla="*/ 41 h 42"/>
                  <a:gd name="T66" fmla="*/ 399 w 675"/>
                  <a:gd name="T67" fmla="*/ 1 h 42"/>
                  <a:gd name="T68" fmla="*/ 381 w 675"/>
                  <a:gd name="T69" fmla="*/ 40 h 42"/>
                  <a:gd name="T70" fmla="*/ 436 w 675"/>
                  <a:gd name="T71" fmla="*/ 9 h 42"/>
                  <a:gd name="T72" fmla="*/ 404 w 675"/>
                  <a:gd name="T73" fmla="*/ 1 h 42"/>
                  <a:gd name="T74" fmla="*/ 442 w 675"/>
                  <a:gd name="T75" fmla="*/ 3 h 42"/>
                  <a:gd name="T76" fmla="*/ 463 w 675"/>
                  <a:gd name="T77" fmla="*/ 39 h 42"/>
                  <a:gd name="T78" fmla="*/ 479 w 675"/>
                  <a:gd name="T79" fmla="*/ 13 h 42"/>
                  <a:gd name="T80" fmla="*/ 472 w 675"/>
                  <a:gd name="T81" fmla="*/ 3 h 42"/>
                  <a:gd name="T82" fmla="*/ 454 w 675"/>
                  <a:gd name="T83" fmla="*/ 3 h 42"/>
                  <a:gd name="T84" fmla="*/ 485 w 675"/>
                  <a:gd name="T85" fmla="*/ 31 h 42"/>
                  <a:gd name="T86" fmla="*/ 490 w 675"/>
                  <a:gd name="T87" fmla="*/ 2 h 42"/>
                  <a:gd name="T88" fmla="*/ 507 w 675"/>
                  <a:gd name="T89" fmla="*/ 41 h 42"/>
                  <a:gd name="T90" fmla="*/ 529 w 675"/>
                  <a:gd name="T91" fmla="*/ 41 h 42"/>
                  <a:gd name="T92" fmla="*/ 559 w 675"/>
                  <a:gd name="T93" fmla="*/ 0 h 42"/>
                  <a:gd name="T94" fmla="*/ 554 w 675"/>
                  <a:gd name="T95" fmla="*/ 28 h 42"/>
                  <a:gd name="T96" fmla="*/ 540 w 675"/>
                  <a:gd name="T97" fmla="*/ 40 h 42"/>
                  <a:gd name="T98" fmla="*/ 559 w 675"/>
                  <a:gd name="T99" fmla="*/ 13 h 42"/>
                  <a:gd name="T100" fmla="*/ 582 w 675"/>
                  <a:gd name="T101" fmla="*/ 35 h 42"/>
                  <a:gd name="T102" fmla="*/ 575 w 675"/>
                  <a:gd name="T103" fmla="*/ 3 h 42"/>
                  <a:gd name="T104" fmla="*/ 615 w 675"/>
                  <a:gd name="T105" fmla="*/ 39 h 42"/>
                  <a:gd name="T106" fmla="*/ 628 w 675"/>
                  <a:gd name="T107" fmla="*/ 1 h 42"/>
                  <a:gd name="T108" fmla="*/ 608 w 675"/>
                  <a:gd name="T109" fmla="*/ 34 h 42"/>
                  <a:gd name="T110" fmla="*/ 661 w 675"/>
                  <a:gd name="T111" fmla="*/ 1 h 42"/>
                  <a:gd name="T112" fmla="*/ 650 w 675"/>
                  <a:gd name="T113" fmla="*/ 2 h 42"/>
                  <a:gd name="T114" fmla="*/ 651 w 675"/>
                  <a:gd name="T115" fmla="*/ 23 h 42"/>
                  <a:gd name="T116" fmla="*/ 659 w 675"/>
                  <a:gd name="T117" fmla="*/ 3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75" h="42">
                    <a:moveTo>
                      <a:pt x="42" y="1"/>
                    </a:moveTo>
                    <a:cubicBezTo>
                      <a:pt x="27" y="1"/>
                      <a:pt x="27" y="1"/>
                      <a:pt x="27" y="1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3"/>
                      <a:pt x="32" y="3"/>
                      <a:pt x="32" y="4"/>
                    </a:cubicBezTo>
                    <a:cubicBezTo>
                      <a:pt x="32" y="5"/>
                      <a:pt x="31" y="7"/>
                      <a:pt x="29" y="8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16" y="8"/>
                      <a:pt x="14" y="5"/>
                      <a:pt x="15" y="4"/>
                    </a:cubicBezTo>
                    <a:cubicBezTo>
                      <a:pt x="14" y="3"/>
                      <a:pt x="16" y="2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2"/>
                      <a:pt x="5" y="3"/>
                      <a:pt x="6" y="4"/>
                    </a:cubicBezTo>
                    <a:cubicBezTo>
                      <a:pt x="7" y="5"/>
                      <a:pt x="9" y="8"/>
                      <a:pt x="12" y="12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6" y="37"/>
                      <a:pt x="5" y="39"/>
                      <a:pt x="4" y="39"/>
                    </a:cubicBezTo>
                    <a:cubicBezTo>
                      <a:pt x="3" y="40"/>
                      <a:pt x="2" y="40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1" y="40"/>
                      <a:pt x="10" y="39"/>
                      <a:pt x="10" y="38"/>
                    </a:cubicBezTo>
                    <a:cubicBezTo>
                      <a:pt x="10" y="37"/>
                      <a:pt x="11" y="36"/>
                      <a:pt x="12" y="33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8" y="35"/>
                      <a:pt x="29" y="37"/>
                      <a:pt x="29" y="38"/>
                    </a:cubicBezTo>
                    <a:cubicBezTo>
                      <a:pt x="29" y="39"/>
                      <a:pt x="28" y="40"/>
                      <a:pt x="25" y="40"/>
                    </a:cubicBezTo>
                    <a:cubicBezTo>
                      <a:pt x="25" y="40"/>
                      <a:pt x="25" y="40"/>
                      <a:pt x="24" y="40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40"/>
                      <a:pt x="42" y="40"/>
                      <a:pt x="42" y="40"/>
                    </a:cubicBezTo>
                    <a:cubicBezTo>
                      <a:pt x="40" y="40"/>
                      <a:pt x="38" y="39"/>
                      <a:pt x="36" y="36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5" y="6"/>
                      <a:pt x="36" y="4"/>
                      <a:pt x="37" y="3"/>
                    </a:cubicBezTo>
                    <a:cubicBezTo>
                      <a:pt x="38" y="3"/>
                      <a:pt x="40" y="2"/>
                      <a:pt x="42" y="2"/>
                    </a:cubicBezTo>
                    <a:cubicBezTo>
                      <a:pt x="42" y="1"/>
                      <a:pt x="42" y="1"/>
                      <a:pt x="42" y="1"/>
                    </a:cubicBezTo>
                    <a:close/>
                    <a:moveTo>
                      <a:pt x="47" y="41"/>
                    </a:move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40"/>
                    </a:cubicBezTo>
                    <a:cubicBezTo>
                      <a:pt x="63" y="40"/>
                      <a:pt x="61" y="40"/>
                      <a:pt x="61" y="39"/>
                    </a:cubicBezTo>
                    <a:cubicBezTo>
                      <a:pt x="60" y="38"/>
                      <a:pt x="60" y="37"/>
                      <a:pt x="60" y="35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0" y="5"/>
                      <a:pt x="60" y="4"/>
                      <a:pt x="61" y="3"/>
                    </a:cubicBezTo>
                    <a:cubicBezTo>
                      <a:pt x="61" y="3"/>
                      <a:pt x="63" y="2"/>
                      <a:pt x="65" y="2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50" y="2"/>
                      <a:pt x="52" y="3"/>
                      <a:pt x="52" y="3"/>
                    </a:cubicBezTo>
                    <a:cubicBezTo>
                      <a:pt x="53" y="4"/>
                      <a:pt x="53" y="5"/>
                      <a:pt x="53" y="8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7"/>
                      <a:pt x="53" y="38"/>
                      <a:pt x="52" y="39"/>
                    </a:cubicBezTo>
                    <a:cubicBezTo>
                      <a:pt x="51" y="40"/>
                      <a:pt x="50" y="40"/>
                      <a:pt x="47" y="40"/>
                    </a:cubicBezTo>
                    <a:cubicBezTo>
                      <a:pt x="47" y="41"/>
                      <a:pt x="47" y="41"/>
                      <a:pt x="47" y="41"/>
                    </a:cubicBezTo>
                    <a:close/>
                    <a:moveTo>
                      <a:pt x="112" y="40"/>
                    </a:moveTo>
                    <a:cubicBezTo>
                      <a:pt x="111" y="40"/>
                      <a:pt x="110" y="40"/>
                      <a:pt x="109" y="39"/>
                    </a:cubicBezTo>
                    <a:cubicBezTo>
                      <a:pt x="109" y="38"/>
                      <a:pt x="108" y="37"/>
                      <a:pt x="107" y="35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78" y="30"/>
                      <a:pt x="78" y="30"/>
                      <a:pt x="78" y="30"/>
                    </a:cubicBezTo>
                    <a:cubicBezTo>
                      <a:pt x="78" y="30"/>
                      <a:pt x="78" y="31"/>
                      <a:pt x="77" y="31"/>
                    </a:cubicBezTo>
                    <a:cubicBezTo>
                      <a:pt x="76" y="35"/>
                      <a:pt x="74" y="38"/>
                      <a:pt x="73" y="39"/>
                    </a:cubicBezTo>
                    <a:cubicBezTo>
                      <a:pt x="72" y="40"/>
                      <a:pt x="71" y="40"/>
                      <a:pt x="70" y="40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82" y="41"/>
                      <a:pt x="82" y="41"/>
                      <a:pt x="82" y="41"/>
                    </a:cubicBezTo>
                    <a:cubicBezTo>
                      <a:pt x="82" y="40"/>
                      <a:pt x="82" y="40"/>
                      <a:pt x="82" y="40"/>
                    </a:cubicBezTo>
                    <a:cubicBezTo>
                      <a:pt x="80" y="40"/>
                      <a:pt x="78" y="39"/>
                      <a:pt x="78" y="37"/>
                    </a:cubicBezTo>
                    <a:cubicBezTo>
                      <a:pt x="78" y="37"/>
                      <a:pt x="78" y="36"/>
                      <a:pt x="79" y="35"/>
                    </a:cubicBezTo>
                    <a:cubicBezTo>
                      <a:pt x="82" y="28"/>
                      <a:pt x="82" y="28"/>
                      <a:pt x="82" y="28"/>
                    </a:cubicBezTo>
                    <a:cubicBezTo>
                      <a:pt x="97" y="28"/>
                      <a:pt x="97" y="28"/>
                      <a:pt x="97" y="28"/>
                    </a:cubicBezTo>
                    <a:cubicBezTo>
                      <a:pt x="100" y="34"/>
                      <a:pt x="100" y="34"/>
                      <a:pt x="100" y="34"/>
                    </a:cubicBezTo>
                    <a:cubicBezTo>
                      <a:pt x="100" y="34"/>
                      <a:pt x="100" y="34"/>
                      <a:pt x="100" y="35"/>
                    </a:cubicBezTo>
                    <a:cubicBezTo>
                      <a:pt x="101" y="36"/>
                      <a:pt x="101" y="37"/>
                      <a:pt x="101" y="38"/>
                    </a:cubicBezTo>
                    <a:cubicBezTo>
                      <a:pt x="101" y="39"/>
                      <a:pt x="100" y="40"/>
                      <a:pt x="97" y="40"/>
                    </a:cubicBezTo>
                    <a:cubicBezTo>
                      <a:pt x="97" y="41"/>
                      <a:pt x="97" y="41"/>
                      <a:pt x="97" y="41"/>
                    </a:cubicBezTo>
                    <a:cubicBezTo>
                      <a:pt x="112" y="41"/>
                      <a:pt x="112" y="41"/>
                      <a:pt x="112" y="41"/>
                    </a:cubicBezTo>
                    <a:cubicBezTo>
                      <a:pt x="112" y="40"/>
                      <a:pt x="112" y="40"/>
                      <a:pt x="112" y="40"/>
                    </a:cubicBezTo>
                    <a:close/>
                    <a:moveTo>
                      <a:pt x="82" y="26"/>
                    </a:moveTo>
                    <a:cubicBezTo>
                      <a:pt x="90" y="9"/>
                      <a:pt x="90" y="9"/>
                      <a:pt x="90" y="9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82" y="26"/>
                      <a:pt x="82" y="26"/>
                      <a:pt x="82" y="26"/>
                    </a:cubicBezTo>
                    <a:close/>
                    <a:moveTo>
                      <a:pt x="168" y="1"/>
                    </a:moveTo>
                    <a:cubicBezTo>
                      <a:pt x="156" y="1"/>
                      <a:pt x="156" y="1"/>
                      <a:pt x="156" y="1"/>
                    </a:cubicBezTo>
                    <a:cubicBezTo>
                      <a:pt x="143" y="32"/>
                      <a:pt x="143" y="32"/>
                      <a:pt x="143" y="32"/>
                    </a:cubicBezTo>
                    <a:cubicBezTo>
                      <a:pt x="129" y="1"/>
                      <a:pt x="129" y="1"/>
                      <a:pt x="129" y="1"/>
                    </a:cubicBezTo>
                    <a:cubicBezTo>
                      <a:pt x="117" y="1"/>
                      <a:pt x="117" y="1"/>
                      <a:pt x="117" y="1"/>
                    </a:cubicBezTo>
                    <a:cubicBezTo>
                      <a:pt x="117" y="2"/>
                      <a:pt x="117" y="2"/>
                      <a:pt x="117" y="2"/>
                    </a:cubicBezTo>
                    <a:cubicBezTo>
                      <a:pt x="119" y="2"/>
                      <a:pt x="121" y="3"/>
                      <a:pt x="122" y="3"/>
                    </a:cubicBezTo>
                    <a:cubicBezTo>
                      <a:pt x="122" y="4"/>
                      <a:pt x="123" y="5"/>
                      <a:pt x="123" y="8"/>
                    </a:cubicBezTo>
                    <a:cubicBezTo>
                      <a:pt x="123" y="32"/>
                      <a:pt x="123" y="32"/>
                      <a:pt x="123" y="32"/>
                    </a:cubicBezTo>
                    <a:cubicBezTo>
                      <a:pt x="123" y="35"/>
                      <a:pt x="122" y="37"/>
                      <a:pt x="121" y="38"/>
                    </a:cubicBezTo>
                    <a:cubicBezTo>
                      <a:pt x="121" y="39"/>
                      <a:pt x="119" y="40"/>
                      <a:pt x="117" y="40"/>
                    </a:cubicBezTo>
                    <a:cubicBezTo>
                      <a:pt x="117" y="41"/>
                      <a:pt x="117" y="41"/>
                      <a:pt x="117" y="41"/>
                    </a:cubicBezTo>
                    <a:cubicBezTo>
                      <a:pt x="131" y="41"/>
                      <a:pt x="131" y="41"/>
                      <a:pt x="131" y="41"/>
                    </a:cubicBezTo>
                    <a:cubicBezTo>
                      <a:pt x="131" y="40"/>
                      <a:pt x="131" y="40"/>
                      <a:pt x="131" y="40"/>
                    </a:cubicBezTo>
                    <a:cubicBezTo>
                      <a:pt x="129" y="40"/>
                      <a:pt x="127" y="39"/>
                      <a:pt x="126" y="38"/>
                    </a:cubicBezTo>
                    <a:cubicBezTo>
                      <a:pt x="126" y="37"/>
                      <a:pt x="125" y="35"/>
                      <a:pt x="125" y="32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40" y="41"/>
                      <a:pt x="140" y="41"/>
                      <a:pt x="140" y="41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34"/>
                      <a:pt x="157" y="34"/>
                      <a:pt x="157" y="34"/>
                    </a:cubicBezTo>
                    <a:cubicBezTo>
                      <a:pt x="157" y="36"/>
                      <a:pt x="157" y="38"/>
                      <a:pt x="156" y="39"/>
                    </a:cubicBezTo>
                    <a:cubicBezTo>
                      <a:pt x="155" y="39"/>
                      <a:pt x="154" y="40"/>
                      <a:pt x="151" y="40"/>
                    </a:cubicBezTo>
                    <a:cubicBezTo>
                      <a:pt x="151" y="41"/>
                      <a:pt x="151" y="41"/>
                      <a:pt x="151" y="41"/>
                    </a:cubicBezTo>
                    <a:cubicBezTo>
                      <a:pt x="168" y="41"/>
                      <a:pt x="168" y="41"/>
                      <a:pt x="168" y="41"/>
                    </a:cubicBezTo>
                    <a:cubicBezTo>
                      <a:pt x="168" y="40"/>
                      <a:pt x="168" y="40"/>
                      <a:pt x="168" y="40"/>
                    </a:cubicBezTo>
                    <a:cubicBezTo>
                      <a:pt x="166" y="40"/>
                      <a:pt x="165" y="39"/>
                      <a:pt x="164" y="39"/>
                    </a:cubicBezTo>
                    <a:cubicBezTo>
                      <a:pt x="163" y="38"/>
                      <a:pt x="163" y="37"/>
                      <a:pt x="163" y="35"/>
                    </a:cubicBezTo>
                    <a:cubicBezTo>
                      <a:pt x="163" y="8"/>
                      <a:pt x="163" y="8"/>
                      <a:pt x="163" y="8"/>
                    </a:cubicBezTo>
                    <a:cubicBezTo>
                      <a:pt x="163" y="6"/>
                      <a:pt x="163" y="4"/>
                      <a:pt x="164" y="3"/>
                    </a:cubicBezTo>
                    <a:cubicBezTo>
                      <a:pt x="165" y="3"/>
                      <a:pt x="166" y="2"/>
                      <a:pt x="168" y="2"/>
                    </a:cubicBezTo>
                    <a:cubicBezTo>
                      <a:pt x="168" y="1"/>
                      <a:pt x="168" y="1"/>
                      <a:pt x="168" y="1"/>
                    </a:cubicBezTo>
                    <a:close/>
                    <a:moveTo>
                      <a:pt x="209" y="31"/>
                    </a:moveTo>
                    <a:cubicBezTo>
                      <a:pt x="207" y="31"/>
                      <a:pt x="207" y="31"/>
                      <a:pt x="207" y="31"/>
                    </a:cubicBezTo>
                    <a:cubicBezTo>
                      <a:pt x="206" y="34"/>
                      <a:pt x="204" y="36"/>
                      <a:pt x="203" y="37"/>
                    </a:cubicBezTo>
                    <a:cubicBezTo>
                      <a:pt x="201" y="38"/>
                      <a:pt x="198" y="39"/>
                      <a:pt x="194" y="39"/>
                    </a:cubicBezTo>
                    <a:cubicBezTo>
                      <a:pt x="189" y="39"/>
                      <a:pt x="186" y="39"/>
                      <a:pt x="186" y="39"/>
                    </a:cubicBezTo>
                    <a:cubicBezTo>
                      <a:pt x="185" y="38"/>
                      <a:pt x="185" y="38"/>
                      <a:pt x="185" y="36"/>
                    </a:cubicBezTo>
                    <a:cubicBezTo>
                      <a:pt x="185" y="21"/>
                      <a:pt x="185" y="21"/>
                      <a:pt x="185" y="21"/>
                    </a:cubicBezTo>
                    <a:cubicBezTo>
                      <a:pt x="194" y="22"/>
                      <a:pt x="194" y="22"/>
                      <a:pt x="194" y="22"/>
                    </a:cubicBezTo>
                    <a:cubicBezTo>
                      <a:pt x="197" y="22"/>
                      <a:pt x="198" y="22"/>
                      <a:pt x="199" y="23"/>
                    </a:cubicBezTo>
                    <a:cubicBezTo>
                      <a:pt x="200" y="23"/>
                      <a:pt x="201" y="25"/>
                      <a:pt x="201" y="27"/>
                    </a:cubicBezTo>
                    <a:cubicBezTo>
                      <a:pt x="202" y="27"/>
                      <a:pt x="202" y="27"/>
                      <a:pt x="202" y="27"/>
                    </a:cubicBezTo>
                    <a:cubicBezTo>
                      <a:pt x="202" y="13"/>
                      <a:pt x="202" y="13"/>
                      <a:pt x="202" y="13"/>
                    </a:cubicBezTo>
                    <a:cubicBezTo>
                      <a:pt x="201" y="13"/>
                      <a:pt x="201" y="13"/>
                      <a:pt x="201" y="13"/>
                    </a:cubicBezTo>
                    <a:cubicBezTo>
                      <a:pt x="201" y="16"/>
                      <a:pt x="200" y="17"/>
                      <a:pt x="199" y="18"/>
                    </a:cubicBezTo>
                    <a:cubicBezTo>
                      <a:pt x="198" y="19"/>
                      <a:pt x="197" y="19"/>
                      <a:pt x="194" y="19"/>
                    </a:cubicBezTo>
                    <a:cubicBezTo>
                      <a:pt x="185" y="19"/>
                      <a:pt x="185" y="19"/>
                      <a:pt x="185" y="19"/>
                    </a:cubicBezTo>
                    <a:cubicBezTo>
                      <a:pt x="185" y="5"/>
                      <a:pt x="185" y="5"/>
                      <a:pt x="185" y="5"/>
                    </a:cubicBezTo>
                    <a:cubicBezTo>
                      <a:pt x="185" y="4"/>
                      <a:pt x="186" y="3"/>
                      <a:pt x="187" y="3"/>
                    </a:cubicBezTo>
                    <a:cubicBezTo>
                      <a:pt x="195" y="3"/>
                      <a:pt x="195" y="3"/>
                      <a:pt x="195" y="3"/>
                    </a:cubicBezTo>
                    <a:cubicBezTo>
                      <a:pt x="199" y="3"/>
                      <a:pt x="201" y="4"/>
                      <a:pt x="202" y="5"/>
                    </a:cubicBezTo>
                    <a:cubicBezTo>
                      <a:pt x="203" y="5"/>
                      <a:pt x="204" y="7"/>
                      <a:pt x="204" y="10"/>
                    </a:cubicBezTo>
                    <a:cubicBezTo>
                      <a:pt x="206" y="10"/>
                      <a:pt x="206" y="10"/>
                      <a:pt x="206" y="10"/>
                    </a:cubicBezTo>
                    <a:cubicBezTo>
                      <a:pt x="206" y="1"/>
                      <a:pt x="206" y="1"/>
                      <a:pt x="206" y="1"/>
                    </a:cubicBezTo>
                    <a:cubicBezTo>
                      <a:pt x="173" y="1"/>
                      <a:pt x="173" y="1"/>
                      <a:pt x="173" y="1"/>
                    </a:cubicBezTo>
                    <a:cubicBezTo>
                      <a:pt x="173" y="2"/>
                      <a:pt x="173" y="2"/>
                      <a:pt x="173" y="2"/>
                    </a:cubicBezTo>
                    <a:cubicBezTo>
                      <a:pt x="176" y="2"/>
                      <a:pt x="177" y="3"/>
                      <a:pt x="178" y="3"/>
                    </a:cubicBezTo>
                    <a:cubicBezTo>
                      <a:pt x="178" y="4"/>
                      <a:pt x="179" y="6"/>
                      <a:pt x="179" y="8"/>
                    </a:cubicBezTo>
                    <a:cubicBezTo>
                      <a:pt x="179" y="35"/>
                      <a:pt x="179" y="35"/>
                      <a:pt x="179" y="35"/>
                    </a:cubicBezTo>
                    <a:cubicBezTo>
                      <a:pt x="179" y="37"/>
                      <a:pt x="178" y="38"/>
                      <a:pt x="178" y="39"/>
                    </a:cubicBezTo>
                    <a:cubicBezTo>
                      <a:pt x="177" y="39"/>
                      <a:pt x="176" y="40"/>
                      <a:pt x="173" y="40"/>
                    </a:cubicBezTo>
                    <a:cubicBezTo>
                      <a:pt x="173" y="41"/>
                      <a:pt x="173" y="41"/>
                      <a:pt x="173" y="41"/>
                    </a:cubicBezTo>
                    <a:cubicBezTo>
                      <a:pt x="206" y="41"/>
                      <a:pt x="206" y="41"/>
                      <a:pt x="206" y="41"/>
                    </a:cubicBezTo>
                    <a:cubicBezTo>
                      <a:pt x="209" y="31"/>
                      <a:pt x="209" y="31"/>
                      <a:pt x="209" y="31"/>
                    </a:cubicBezTo>
                    <a:close/>
                    <a:moveTo>
                      <a:pt x="255" y="1"/>
                    </a:moveTo>
                    <a:cubicBezTo>
                      <a:pt x="241" y="1"/>
                      <a:pt x="241" y="1"/>
                      <a:pt x="241" y="1"/>
                    </a:cubicBezTo>
                    <a:cubicBezTo>
                      <a:pt x="241" y="2"/>
                      <a:pt x="241" y="2"/>
                      <a:pt x="241" y="2"/>
                    </a:cubicBezTo>
                    <a:cubicBezTo>
                      <a:pt x="244" y="2"/>
                      <a:pt x="245" y="3"/>
                      <a:pt x="246" y="4"/>
                    </a:cubicBezTo>
                    <a:cubicBezTo>
                      <a:pt x="247" y="5"/>
                      <a:pt x="247" y="7"/>
                      <a:pt x="247" y="1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24" y="1"/>
                      <a:pt x="224" y="1"/>
                      <a:pt x="224" y="1"/>
                    </a:cubicBezTo>
                    <a:cubicBezTo>
                      <a:pt x="213" y="1"/>
                      <a:pt x="213" y="1"/>
                      <a:pt x="213" y="1"/>
                    </a:cubicBezTo>
                    <a:cubicBezTo>
                      <a:pt x="213" y="2"/>
                      <a:pt x="213" y="2"/>
                      <a:pt x="213" y="2"/>
                    </a:cubicBezTo>
                    <a:cubicBezTo>
                      <a:pt x="215" y="2"/>
                      <a:pt x="217" y="3"/>
                      <a:pt x="219" y="5"/>
                    </a:cubicBezTo>
                    <a:cubicBezTo>
                      <a:pt x="219" y="32"/>
                      <a:pt x="219" y="32"/>
                      <a:pt x="219" y="32"/>
                    </a:cubicBezTo>
                    <a:cubicBezTo>
                      <a:pt x="219" y="35"/>
                      <a:pt x="219" y="37"/>
                      <a:pt x="218" y="38"/>
                    </a:cubicBezTo>
                    <a:cubicBezTo>
                      <a:pt x="217" y="39"/>
                      <a:pt x="216" y="40"/>
                      <a:pt x="213" y="40"/>
                    </a:cubicBezTo>
                    <a:cubicBezTo>
                      <a:pt x="213" y="41"/>
                      <a:pt x="213" y="41"/>
                      <a:pt x="213" y="41"/>
                    </a:cubicBezTo>
                    <a:cubicBezTo>
                      <a:pt x="228" y="41"/>
                      <a:pt x="228" y="41"/>
                      <a:pt x="228" y="41"/>
                    </a:cubicBezTo>
                    <a:cubicBezTo>
                      <a:pt x="228" y="40"/>
                      <a:pt x="228" y="40"/>
                      <a:pt x="228" y="40"/>
                    </a:cubicBezTo>
                    <a:cubicBezTo>
                      <a:pt x="225" y="40"/>
                      <a:pt x="224" y="39"/>
                      <a:pt x="223" y="38"/>
                    </a:cubicBezTo>
                    <a:cubicBezTo>
                      <a:pt x="222" y="37"/>
                      <a:pt x="222" y="35"/>
                      <a:pt x="222" y="32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49" y="41"/>
                      <a:pt x="249" y="41"/>
                      <a:pt x="249" y="41"/>
                    </a:cubicBezTo>
                    <a:cubicBezTo>
                      <a:pt x="250" y="41"/>
                      <a:pt x="250" y="41"/>
                      <a:pt x="250" y="41"/>
                    </a:cubicBezTo>
                    <a:cubicBezTo>
                      <a:pt x="250" y="10"/>
                      <a:pt x="250" y="10"/>
                      <a:pt x="250" y="10"/>
                    </a:cubicBezTo>
                    <a:cubicBezTo>
                      <a:pt x="250" y="7"/>
                      <a:pt x="250" y="5"/>
                      <a:pt x="251" y="4"/>
                    </a:cubicBezTo>
                    <a:cubicBezTo>
                      <a:pt x="251" y="3"/>
                      <a:pt x="253" y="2"/>
                      <a:pt x="255" y="2"/>
                    </a:cubicBezTo>
                    <a:cubicBezTo>
                      <a:pt x="255" y="1"/>
                      <a:pt x="255" y="1"/>
                      <a:pt x="255" y="1"/>
                    </a:cubicBezTo>
                    <a:close/>
                    <a:moveTo>
                      <a:pt x="329" y="1"/>
                    </a:moveTo>
                    <a:cubicBezTo>
                      <a:pt x="315" y="1"/>
                      <a:pt x="315" y="1"/>
                      <a:pt x="315" y="1"/>
                    </a:cubicBezTo>
                    <a:cubicBezTo>
                      <a:pt x="315" y="2"/>
                      <a:pt x="315" y="2"/>
                      <a:pt x="315" y="2"/>
                    </a:cubicBezTo>
                    <a:cubicBezTo>
                      <a:pt x="317" y="2"/>
                      <a:pt x="319" y="3"/>
                      <a:pt x="320" y="4"/>
                    </a:cubicBezTo>
                    <a:cubicBezTo>
                      <a:pt x="320" y="5"/>
                      <a:pt x="321" y="7"/>
                      <a:pt x="321" y="10"/>
                    </a:cubicBezTo>
                    <a:cubicBezTo>
                      <a:pt x="321" y="26"/>
                      <a:pt x="321" y="26"/>
                      <a:pt x="321" y="26"/>
                    </a:cubicBezTo>
                    <a:cubicBezTo>
                      <a:pt x="321" y="31"/>
                      <a:pt x="320" y="33"/>
                      <a:pt x="319" y="35"/>
                    </a:cubicBezTo>
                    <a:cubicBezTo>
                      <a:pt x="317" y="38"/>
                      <a:pt x="314" y="39"/>
                      <a:pt x="309" y="39"/>
                    </a:cubicBezTo>
                    <a:cubicBezTo>
                      <a:pt x="302" y="39"/>
                      <a:pt x="299" y="35"/>
                      <a:pt x="299" y="27"/>
                    </a:cubicBezTo>
                    <a:cubicBezTo>
                      <a:pt x="299" y="8"/>
                      <a:pt x="299" y="8"/>
                      <a:pt x="299" y="8"/>
                    </a:cubicBezTo>
                    <a:cubicBezTo>
                      <a:pt x="299" y="5"/>
                      <a:pt x="299" y="4"/>
                      <a:pt x="300" y="3"/>
                    </a:cubicBezTo>
                    <a:cubicBezTo>
                      <a:pt x="301" y="3"/>
                      <a:pt x="302" y="2"/>
                      <a:pt x="304" y="2"/>
                    </a:cubicBezTo>
                    <a:cubicBezTo>
                      <a:pt x="304" y="1"/>
                      <a:pt x="304" y="1"/>
                      <a:pt x="304" y="1"/>
                    </a:cubicBezTo>
                    <a:cubicBezTo>
                      <a:pt x="287" y="1"/>
                      <a:pt x="287" y="1"/>
                      <a:pt x="287" y="1"/>
                    </a:cubicBezTo>
                    <a:cubicBezTo>
                      <a:pt x="287" y="2"/>
                      <a:pt x="287" y="2"/>
                      <a:pt x="287" y="2"/>
                    </a:cubicBezTo>
                    <a:cubicBezTo>
                      <a:pt x="290" y="2"/>
                      <a:pt x="291" y="3"/>
                      <a:pt x="292" y="3"/>
                    </a:cubicBezTo>
                    <a:cubicBezTo>
                      <a:pt x="293" y="4"/>
                      <a:pt x="293" y="5"/>
                      <a:pt x="293" y="8"/>
                    </a:cubicBezTo>
                    <a:cubicBezTo>
                      <a:pt x="293" y="27"/>
                      <a:pt x="293" y="27"/>
                      <a:pt x="293" y="27"/>
                    </a:cubicBezTo>
                    <a:cubicBezTo>
                      <a:pt x="293" y="37"/>
                      <a:pt x="298" y="42"/>
                      <a:pt x="308" y="42"/>
                    </a:cubicBezTo>
                    <a:cubicBezTo>
                      <a:pt x="318" y="42"/>
                      <a:pt x="324" y="36"/>
                      <a:pt x="323" y="26"/>
                    </a:cubicBezTo>
                    <a:cubicBezTo>
                      <a:pt x="323" y="10"/>
                      <a:pt x="323" y="10"/>
                      <a:pt x="323" y="10"/>
                    </a:cubicBezTo>
                    <a:cubicBezTo>
                      <a:pt x="323" y="7"/>
                      <a:pt x="324" y="5"/>
                      <a:pt x="325" y="4"/>
                    </a:cubicBezTo>
                    <a:cubicBezTo>
                      <a:pt x="325" y="3"/>
                      <a:pt x="327" y="2"/>
                      <a:pt x="329" y="2"/>
                    </a:cubicBezTo>
                    <a:cubicBezTo>
                      <a:pt x="329" y="1"/>
                      <a:pt x="329" y="1"/>
                      <a:pt x="329" y="1"/>
                    </a:cubicBezTo>
                    <a:close/>
                    <a:moveTo>
                      <a:pt x="376" y="1"/>
                    </a:moveTo>
                    <a:cubicBezTo>
                      <a:pt x="362" y="1"/>
                      <a:pt x="362" y="1"/>
                      <a:pt x="362" y="1"/>
                    </a:cubicBezTo>
                    <a:cubicBezTo>
                      <a:pt x="362" y="2"/>
                      <a:pt x="362" y="2"/>
                      <a:pt x="362" y="2"/>
                    </a:cubicBezTo>
                    <a:cubicBezTo>
                      <a:pt x="364" y="2"/>
                      <a:pt x="366" y="3"/>
                      <a:pt x="366" y="4"/>
                    </a:cubicBezTo>
                    <a:cubicBezTo>
                      <a:pt x="367" y="5"/>
                      <a:pt x="367" y="7"/>
                      <a:pt x="367" y="1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44" y="1"/>
                      <a:pt x="344" y="1"/>
                      <a:pt x="344" y="1"/>
                    </a:cubicBezTo>
                    <a:cubicBezTo>
                      <a:pt x="334" y="1"/>
                      <a:pt x="334" y="1"/>
                      <a:pt x="334" y="1"/>
                    </a:cubicBezTo>
                    <a:cubicBezTo>
                      <a:pt x="334" y="2"/>
                      <a:pt x="334" y="2"/>
                      <a:pt x="334" y="2"/>
                    </a:cubicBezTo>
                    <a:cubicBezTo>
                      <a:pt x="336" y="2"/>
                      <a:pt x="338" y="3"/>
                      <a:pt x="340" y="5"/>
                    </a:cubicBezTo>
                    <a:cubicBezTo>
                      <a:pt x="340" y="32"/>
                      <a:pt x="340" y="32"/>
                      <a:pt x="340" y="32"/>
                    </a:cubicBezTo>
                    <a:cubicBezTo>
                      <a:pt x="340" y="35"/>
                      <a:pt x="339" y="37"/>
                      <a:pt x="338" y="38"/>
                    </a:cubicBezTo>
                    <a:cubicBezTo>
                      <a:pt x="338" y="39"/>
                      <a:pt x="336" y="40"/>
                      <a:pt x="334" y="40"/>
                    </a:cubicBezTo>
                    <a:cubicBezTo>
                      <a:pt x="334" y="41"/>
                      <a:pt x="334" y="41"/>
                      <a:pt x="334" y="41"/>
                    </a:cubicBezTo>
                    <a:cubicBezTo>
                      <a:pt x="348" y="41"/>
                      <a:pt x="348" y="41"/>
                      <a:pt x="348" y="41"/>
                    </a:cubicBezTo>
                    <a:cubicBezTo>
                      <a:pt x="348" y="40"/>
                      <a:pt x="348" y="40"/>
                      <a:pt x="348" y="40"/>
                    </a:cubicBezTo>
                    <a:cubicBezTo>
                      <a:pt x="346" y="40"/>
                      <a:pt x="344" y="39"/>
                      <a:pt x="343" y="38"/>
                    </a:cubicBezTo>
                    <a:cubicBezTo>
                      <a:pt x="343" y="37"/>
                      <a:pt x="342" y="35"/>
                      <a:pt x="342" y="32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370" y="41"/>
                      <a:pt x="370" y="41"/>
                      <a:pt x="370" y="41"/>
                    </a:cubicBezTo>
                    <a:cubicBezTo>
                      <a:pt x="370" y="10"/>
                      <a:pt x="370" y="10"/>
                      <a:pt x="370" y="10"/>
                    </a:cubicBezTo>
                    <a:cubicBezTo>
                      <a:pt x="370" y="7"/>
                      <a:pt x="371" y="5"/>
                      <a:pt x="371" y="4"/>
                    </a:cubicBezTo>
                    <a:cubicBezTo>
                      <a:pt x="372" y="3"/>
                      <a:pt x="373" y="2"/>
                      <a:pt x="376" y="2"/>
                    </a:cubicBezTo>
                    <a:cubicBezTo>
                      <a:pt x="376" y="1"/>
                      <a:pt x="376" y="1"/>
                      <a:pt x="376" y="1"/>
                    </a:cubicBezTo>
                    <a:close/>
                    <a:moveTo>
                      <a:pt x="381" y="41"/>
                    </a:moveTo>
                    <a:cubicBezTo>
                      <a:pt x="399" y="41"/>
                      <a:pt x="399" y="41"/>
                      <a:pt x="399" y="41"/>
                    </a:cubicBezTo>
                    <a:cubicBezTo>
                      <a:pt x="399" y="40"/>
                      <a:pt x="399" y="40"/>
                      <a:pt x="399" y="40"/>
                    </a:cubicBezTo>
                    <a:cubicBezTo>
                      <a:pt x="396" y="40"/>
                      <a:pt x="395" y="40"/>
                      <a:pt x="394" y="39"/>
                    </a:cubicBezTo>
                    <a:cubicBezTo>
                      <a:pt x="393" y="38"/>
                      <a:pt x="393" y="37"/>
                      <a:pt x="393" y="35"/>
                    </a:cubicBezTo>
                    <a:cubicBezTo>
                      <a:pt x="393" y="8"/>
                      <a:pt x="393" y="8"/>
                      <a:pt x="393" y="8"/>
                    </a:cubicBezTo>
                    <a:cubicBezTo>
                      <a:pt x="393" y="5"/>
                      <a:pt x="393" y="4"/>
                      <a:pt x="394" y="3"/>
                    </a:cubicBezTo>
                    <a:cubicBezTo>
                      <a:pt x="395" y="3"/>
                      <a:pt x="396" y="2"/>
                      <a:pt x="399" y="2"/>
                    </a:cubicBezTo>
                    <a:cubicBezTo>
                      <a:pt x="399" y="1"/>
                      <a:pt x="399" y="1"/>
                      <a:pt x="399" y="1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1" y="2"/>
                      <a:pt x="381" y="2"/>
                      <a:pt x="381" y="2"/>
                    </a:cubicBezTo>
                    <a:cubicBezTo>
                      <a:pt x="383" y="2"/>
                      <a:pt x="385" y="3"/>
                      <a:pt x="385" y="3"/>
                    </a:cubicBezTo>
                    <a:cubicBezTo>
                      <a:pt x="386" y="4"/>
                      <a:pt x="386" y="5"/>
                      <a:pt x="386" y="8"/>
                    </a:cubicBezTo>
                    <a:cubicBezTo>
                      <a:pt x="386" y="35"/>
                      <a:pt x="386" y="35"/>
                      <a:pt x="386" y="35"/>
                    </a:cubicBezTo>
                    <a:cubicBezTo>
                      <a:pt x="386" y="37"/>
                      <a:pt x="386" y="38"/>
                      <a:pt x="385" y="39"/>
                    </a:cubicBezTo>
                    <a:cubicBezTo>
                      <a:pt x="385" y="40"/>
                      <a:pt x="383" y="40"/>
                      <a:pt x="381" y="40"/>
                    </a:cubicBezTo>
                    <a:cubicBezTo>
                      <a:pt x="381" y="41"/>
                      <a:pt x="381" y="41"/>
                      <a:pt x="381" y="41"/>
                    </a:cubicBezTo>
                    <a:close/>
                    <a:moveTo>
                      <a:pt x="445" y="1"/>
                    </a:moveTo>
                    <a:cubicBezTo>
                      <a:pt x="433" y="1"/>
                      <a:pt x="433" y="1"/>
                      <a:pt x="433" y="1"/>
                    </a:cubicBezTo>
                    <a:cubicBezTo>
                      <a:pt x="433" y="2"/>
                      <a:pt x="433" y="2"/>
                      <a:pt x="433" y="2"/>
                    </a:cubicBezTo>
                    <a:cubicBezTo>
                      <a:pt x="436" y="2"/>
                      <a:pt x="437" y="3"/>
                      <a:pt x="437" y="5"/>
                    </a:cubicBezTo>
                    <a:cubicBezTo>
                      <a:pt x="437" y="6"/>
                      <a:pt x="437" y="7"/>
                      <a:pt x="436" y="8"/>
                    </a:cubicBezTo>
                    <a:cubicBezTo>
                      <a:pt x="436" y="9"/>
                      <a:pt x="436" y="9"/>
                      <a:pt x="436" y="9"/>
                    </a:cubicBezTo>
                    <a:cubicBezTo>
                      <a:pt x="427" y="32"/>
                      <a:pt x="427" y="32"/>
                      <a:pt x="427" y="32"/>
                    </a:cubicBezTo>
                    <a:cubicBezTo>
                      <a:pt x="418" y="11"/>
                      <a:pt x="418" y="11"/>
                      <a:pt x="418" y="11"/>
                    </a:cubicBezTo>
                    <a:cubicBezTo>
                      <a:pt x="417" y="10"/>
                      <a:pt x="417" y="9"/>
                      <a:pt x="416" y="8"/>
                    </a:cubicBezTo>
                    <a:cubicBezTo>
                      <a:pt x="416" y="6"/>
                      <a:pt x="415" y="5"/>
                      <a:pt x="415" y="5"/>
                    </a:cubicBezTo>
                    <a:cubicBezTo>
                      <a:pt x="415" y="3"/>
                      <a:pt x="416" y="2"/>
                      <a:pt x="420" y="2"/>
                    </a:cubicBezTo>
                    <a:cubicBezTo>
                      <a:pt x="420" y="1"/>
                      <a:pt x="420" y="1"/>
                      <a:pt x="420" y="1"/>
                    </a:cubicBezTo>
                    <a:cubicBezTo>
                      <a:pt x="404" y="1"/>
                      <a:pt x="404" y="1"/>
                      <a:pt x="404" y="1"/>
                    </a:cubicBezTo>
                    <a:cubicBezTo>
                      <a:pt x="404" y="2"/>
                      <a:pt x="404" y="2"/>
                      <a:pt x="404" y="2"/>
                    </a:cubicBezTo>
                    <a:cubicBezTo>
                      <a:pt x="405" y="2"/>
                      <a:pt x="406" y="3"/>
                      <a:pt x="407" y="4"/>
                    </a:cubicBezTo>
                    <a:cubicBezTo>
                      <a:pt x="408" y="4"/>
                      <a:pt x="409" y="6"/>
                      <a:pt x="410" y="9"/>
                    </a:cubicBezTo>
                    <a:cubicBezTo>
                      <a:pt x="425" y="41"/>
                      <a:pt x="425" y="41"/>
                      <a:pt x="425" y="41"/>
                    </a:cubicBezTo>
                    <a:cubicBezTo>
                      <a:pt x="426" y="41"/>
                      <a:pt x="426" y="41"/>
                      <a:pt x="426" y="41"/>
                    </a:cubicBezTo>
                    <a:cubicBezTo>
                      <a:pt x="439" y="8"/>
                      <a:pt x="439" y="8"/>
                      <a:pt x="439" y="8"/>
                    </a:cubicBezTo>
                    <a:cubicBezTo>
                      <a:pt x="440" y="5"/>
                      <a:pt x="441" y="4"/>
                      <a:pt x="442" y="3"/>
                    </a:cubicBezTo>
                    <a:cubicBezTo>
                      <a:pt x="442" y="3"/>
                      <a:pt x="443" y="2"/>
                      <a:pt x="445" y="2"/>
                    </a:cubicBezTo>
                    <a:cubicBezTo>
                      <a:pt x="445" y="1"/>
                      <a:pt x="445" y="1"/>
                      <a:pt x="445" y="1"/>
                    </a:cubicBezTo>
                    <a:close/>
                    <a:moveTo>
                      <a:pt x="485" y="31"/>
                    </a:moveTo>
                    <a:cubicBezTo>
                      <a:pt x="484" y="31"/>
                      <a:pt x="484" y="31"/>
                      <a:pt x="484" y="31"/>
                    </a:cubicBezTo>
                    <a:cubicBezTo>
                      <a:pt x="482" y="34"/>
                      <a:pt x="481" y="36"/>
                      <a:pt x="479" y="37"/>
                    </a:cubicBezTo>
                    <a:cubicBezTo>
                      <a:pt x="477" y="38"/>
                      <a:pt x="474" y="39"/>
                      <a:pt x="471" y="39"/>
                    </a:cubicBezTo>
                    <a:cubicBezTo>
                      <a:pt x="466" y="39"/>
                      <a:pt x="463" y="39"/>
                      <a:pt x="463" y="39"/>
                    </a:cubicBezTo>
                    <a:cubicBezTo>
                      <a:pt x="462" y="38"/>
                      <a:pt x="461" y="38"/>
                      <a:pt x="461" y="36"/>
                    </a:cubicBezTo>
                    <a:cubicBezTo>
                      <a:pt x="461" y="21"/>
                      <a:pt x="461" y="21"/>
                      <a:pt x="461" y="21"/>
                    </a:cubicBezTo>
                    <a:cubicBezTo>
                      <a:pt x="471" y="22"/>
                      <a:pt x="471" y="22"/>
                      <a:pt x="471" y="22"/>
                    </a:cubicBezTo>
                    <a:cubicBezTo>
                      <a:pt x="473" y="22"/>
                      <a:pt x="475" y="22"/>
                      <a:pt x="476" y="23"/>
                    </a:cubicBezTo>
                    <a:cubicBezTo>
                      <a:pt x="477" y="23"/>
                      <a:pt x="477" y="25"/>
                      <a:pt x="477" y="27"/>
                    </a:cubicBezTo>
                    <a:cubicBezTo>
                      <a:pt x="479" y="27"/>
                      <a:pt x="479" y="27"/>
                      <a:pt x="479" y="27"/>
                    </a:cubicBezTo>
                    <a:cubicBezTo>
                      <a:pt x="479" y="13"/>
                      <a:pt x="479" y="13"/>
                      <a:pt x="479" y="13"/>
                    </a:cubicBezTo>
                    <a:cubicBezTo>
                      <a:pt x="477" y="13"/>
                      <a:pt x="477" y="13"/>
                      <a:pt x="477" y="13"/>
                    </a:cubicBezTo>
                    <a:cubicBezTo>
                      <a:pt x="477" y="16"/>
                      <a:pt x="477" y="17"/>
                      <a:pt x="476" y="18"/>
                    </a:cubicBezTo>
                    <a:cubicBezTo>
                      <a:pt x="475" y="19"/>
                      <a:pt x="473" y="19"/>
                      <a:pt x="471" y="19"/>
                    </a:cubicBezTo>
                    <a:cubicBezTo>
                      <a:pt x="461" y="19"/>
                      <a:pt x="461" y="19"/>
                      <a:pt x="461" y="19"/>
                    </a:cubicBezTo>
                    <a:cubicBezTo>
                      <a:pt x="461" y="5"/>
                      <a:pt x="461" y="5"/>
                      <a:pt x="461" y="5"/>
                    </a:cubicBezTo>
                    <a:cubicBezTo>
                      <a:pt x="461" y="4"/>
                      <a:pt x="462" y="3"/>
                      <a:pt x="463" y="3"/>
                    </a:cubicBezTo>
                    <a:cubicBezTo>
                      <a:pt x="472" y="3"/>
                      <a:pt x="472" y="3"/>
                      <a:pt x="472" y="3"/>
                    </a:cubicBezTo>
                    <a:cubicBezTo>
                      <a:pt x="475" y="3"/>
                      <a:pt x="477" y="4"/>
                      <a:pt x="478" y="5"/>
                    </a:cubicBezTo>
                    <a:cubicBezTo>
                      <a:pt x="480" y="5"/>
                      <a:pt x="480" y="7"/>
                      <a:pt x="481" y="10"/>
                    </a:cubicBezTo>
                    <a:cubicBezTo>
                      <a:pt x="482" y="10"/>
                      <a:pt x="482" y="10"/>
                      <a:pt x="482" y="10"/>
                    </a:cubicBezTo>
                    <a:cubicBezTo>
                      <a:pt x="482" y="1"/>
                      <a:pt x="482" y="1"/>
                      <a:pt x="482" y="1"/>
                    </a:cubicBezTo>
                    <a:cubicBezTo>
                      <a:pt x="450" y="1"/>
                      <a:pt x="450" y="1"/>
                      <a:pt x="450" y="1"/>
                    </a:cubicBezTo>
                    <a:cubicBezTo>
                      <a:pt x="450" y="2"/>
                      <a:pt x="450" y="2"/>
                      <a:pt x="450" y="2"/>
                    </a:cubicBezTo>
                    <a:cubicBezTo>
                      <a:pt x="452" y="2"/>
                      <a:pt x="454" y="3"/>
                      <a:pt x="454" y="3"/>
                    </a:cubicBezTo>
                    <a:cubicBezTo>
                      <a:pt x="455" y="4"/>
                      <a:pt x="455" y="6"/>
                      <a:pt x="455" y="8"/>
                    </a:cubicBezTo>
                    <a:cubicBezTo>
                      <a:pt x="455" y="35"/>
                      <a:pt x="455" y="35"/>
                      <a:pt x="455" y="35"/>
                    </a:cubicBezTo>
                    <a:cubicBezTo>
                      <a:pt x="455" y="37"/>
                      <a:pt x="455" y="38"/>
                      <a:pt x="454" y="39"/>
                    </a:cubicBezTo>
                    <a:cubicBezTo>
                      <a:pt x="454" y="39"/>
                      <a:pt x="452" y="40"/>
                      <a:pt x="450" y="40"/>
                    </a:cubicBezTo>
                    <a:cubicBezTo>
                      <a:pt x="450" y="41"/>
                      <a:pt x="450" y="41"/>
                      <a:pt x="450" y="41"/>
                    </a:cubicBezTo>
                    <a:cubicBezTo>
                      <a:pt x="483" y="41"/>
                      <a:pt x="483" y="41"/>
                      <a:pt x="483" y="41"/>
                    </a:cubicBezTo>
                    <a:cubicBezTo>
                      <a:pt x="485" y="31"/>
                      <a:pt x="485" y="31"/>
                      <a:pt x="485" y="31"/>
                    </a:cubicBezTo>
                    <a:close/>
                    <a:moveTo>
                      <a:pt x="529" y="40"/>
                    </a:moveTo>
                    <a:cubicBezTo>
                      <a:pt x="527" y="40"/>
                      <a:pt x="525" y="39"/>
                      <a:pt x="524" y="37"/>
                    </a:cubicBezTo>
                    <a:cubicBezTo>
                      <a:pt x="511" y="22"/>
                      <a:pt x="511" y="22"/>
                      <a:pt x="511" y="22"/>
                    </a:cubicBezTo>
                    <a:cubicBezTo>
                      <a:pt x="519" y="21"/>
                      <a:pt x="522" y="17"/>
                      <a:pt x="522" y="12"/>
                    </a:cubicBezTo>
                    <a:cubicBezTo>
                      <a:pt x="522" y="5"/>
                      <a:pt x="517" y="1"/>
                      <a:pt x="507" y="1"/>
                    </a:cubicBezTo>
                    <a:cubicBezTo>
                      <a:pt x="490" y="1"/>
                      <a:pt x="490" y="1"/>
                      <a:pt x="490" y="1"/>
                    </a:cubicBezTo>
                    <a:cubicBezTo>
                      <a:pt x="490" y="2"/>
                      <a:pt x="490" y="2"/>
                      <a:pt x="490" y="2"/>
                    </a:cubicBezTo>
                    <a:cubicBezTo>
                      <a:pt x="493" y="2"/>
                      <a:pt x="494" y="3"/>
                      <a:pt x="494" y="3"/>
                    </a:cubicBezTo>
                    <a:cubicBezTo>
                      <a:pt x="495" y="4"/>
                      <a:pt x="495" y="5"/>
                      <a:pt x="495" y="8"/>
                    </a:cubicBezTo>
                    <a:cubicBezTo>
                      <a:pt x="495" y="34"/>
                      <a:pt x="495" y="34"/>
                      <a:pt x="495" y="34"/>
                    </a:cubicBezTo>
                    <a:cubicBezTo>
                      <a:pt x="495" y="37"/>
                      <a:pt x="495" y="38"/>
                      <a:pt x="494" y="39"/>
                    </a:cubicBezTo>
                    <a:cubicBezTo>
                      <a:pt x="494" y="39"/>
                      <a:pt x="493" y="40"/>
                      <a:pt x="490" y="40"/>
                    </a:cubicBezTo>
                    <a:cubicBezTo>
                      <a:pt x="490" y="41"/>
                      <a:pt x="490" y="41"/>
                      <a:pt x="490" y="41"/>
                    </a:cubicBezTo>
                    <a:cubicBezTo>
                      <a:pt x="507" y="41"/>
                      <a:pt x="507" y="41"/>
                      <a:pt x="507" y="41"/>
                    </a:cubicBezTo>
                    <a:cubicBezTo>
                      <a:pt x="507" y="40"/>
                      <a:pt x="507" y="40"/>
                      <a:pt x="507" y="40"/>
                    </a:cubicBezTo>
                    <a:cubicBezTo>
                      <a:pt x="505" y="40"/>
                      <a:pt x="503" y="39"/>
                      <a:pt x="502" y="39"/>
                    </a:cubicBezTo>
                    <a:cubicBezTo>
                      <a:pt x="502" y="38"/>
                      <a:pt x="502" y="37"/>
                      <a:pt x="502" y="35"/>
                    </a:cubicBezTo>
                    <a:cubicBezTo>
                      <a:pt x="502" y="23"/>
                      <a:pt x="502" y="23"/>
                      <a:pt x="502" y="23"/>
                    </a:cubicBezTo>
                    <a:cubicBezTo>
                      <a:pt x="505" y="23"/>
                      <a:pt x="505" y="23"/>
                      <a:pt x="505" y="23"/>
                    </a:cubicBezTo>
                    <a:cubicBezTo>
                      <a:pt x="519" y="41"/>
                      <a:pt x="519" y="41"/>
                      <a:pt x="519" y="41"/>
                    </a:cubicBezTo>
                    <a:cubicBezTo>
                      <a:pt x="529" y="41"/>
                      <a:pt x="529" y="41"/>
                      <a:pt x="529" y="41"/>
                    </a:cubicBezTo>
                    <a:cubicBezTo>
                      <a:pt x="529" y="40"/>
                      <a:pt x="529" y="40"/>
                      <a:pt x="529" y="40"/>
                    </a:cubicBezTo>
                    <a:close/>
                    <a:moveTo>
                      <a:pt x="502" y="5"/>
                    </a:moveTo>
                    <a:cubicBezTo>
                      <a:pt x="501" y="4"/>
                      <a:pt x="502" y="3"/>
                      <a:pt x="505" y="3"/>
                    </a:cubicBezTo>
                    <a:cubicBezTo>
                      <a:pt x="512" y="3"/>
                      <a:pt x="516" y="6"/>
                      <a:pt x="516" y="12"/>
                    </a:cubicBezTo>
                    <a:cubicBezTo>
                      <a:pt x="516" y="18"/>
                      <a:pt x="511" y="21"/>
                      <a:pt x="502" y="20"/>
                    </a:cubicBezTo>
                    <a:cubicBezTo>
                      <a:pt x="502" y="5"/>
                      <a:pt x="502" y="5"/>
                      <a:pt x="502" y="5"/>
                    </a:cubicBezTo>
                    <a:close/>
                    <a:moveTo>
                      <a:pt x="559" y="0"/>
                    </a:moveTo>
                    <a:cubicBezTo>
                      <a:pt x="558" y="0"/>
                      <a:pt x="558" y="0"/>
                      <a:pt x="558" y="0"/>
                    </a:cubicBezTo>
                    <a:cubicBezTo>
                      <a:pt x="558" y="2"/>
                      <a:pt x="557" y="2"/>
                      <a:pt x="556" y="2"/>
                    </a:cubicBezTo>
                    <a:cubicBezTo>
                      <a:pt x="556" y="2"/>
                      <a:pt x="555" y="2"/>
                      <a:pt x="554" y="2"/>
                    </a:cubicBezTo>
                    <a:cubicBezTo>
                      <a:pt x="551" y="1"/>
                      <a:pt x="549" y="0"/>
                      <a:pt x="548" y="0"/>
                    </a:cubicBezTo>
                    <a:cubicBezTo>
                      <a:pt x="541" y="1"/>
                      <a:pt x="537" y="4"/>
                      <a:pt x="537" y="10"/>
                    </a:cubicBezTo>
                    <a:cubicBezTo>
                      <a:pt x="536" y="15"/>
                      <a:pt x="540" y="19"/>
                      <a:pt x="546" y="23"/>
                    </a:cubicBezTo>
                    <a:cubicBezTo>
                      <a:pt x="550" y="25"/>
                      <a:pt x="553" y="27"/>
                      <a:pt x="554" y="28"/>
                    </a:cubicBezTo>
                    <a:cubicBezTo>
                      <a:pt x="556" y="29"/>
                      <a:pt x="556" y="31"/>
                      <a:pt x="556" y="33"/>
                    </a:cubicBezTo>
                    <a:cubicBezTo>
                      <a:pt x="556" y="37"/>
                      <a:pt x="553" y="40"/>
                      <a:pt x="549" y="40"/>
                    </a:cubicBezTo>
                    <a:cubicBezTo>
                      <a:pt x="543" y="40"/>
                      <a:pt x="539" y="36"/>
                      <a:pt x="536" y="29"/>
                    </a:cubicBezTo>
                    <a:cubicBezTo>
                      <a:pt x="535" y="29"/>
                      <a:pt x="535" y="29"/>
                      <a:pt x="535" y="29"/>
                    </a:cubicBezTo>
                    <a:cubicBezTo>
                      <a:pt x="537" y="41"/>
                      <a:pt x="537" y="41"/>
                      <a:pt x="537" y="41"/>
                    </a:cubicBezTo>
                    <a:cubicBezTo>
                      <a:pt x="538" y="41"/>
                      <a:pt x="538" y="41"/>
                      <a:pt x="538" y="41"/>
                    </a:cubicBezTo>
                    <a:cubicBezTo>
                      <a:pt x="538" y="41"/>
                      <a:pt x="539" y="40"/>
                      <a:pt x="540" y="40"/>
                    </a:cubicBezTo>
                    <a:cubicBezTo>
                      <a:pt x="540" y="40"/>
                      <a:pt x="541" y="40"/>
                      <a:pt x="543" y="41"/>
                    </a:cubicBezTo>
                    <a:cubicBezTo>
                      <a:pt x="545" y="41"/>
                      <a:pt x="548" y="42"/>
                      <a:pt x="549" y="42"/>
                    </a:cubicBezTo>
                    <a:cubicBezTo>
                      <a:pt x="557" y="41"/>
                      <a:pt x="561" y="38"/>
                      <a:pt x="562" y="31"/>
                    </a:cubicBezTo>
                    <a:cubicBezTo>
                      <a:pt x="561" y="25"/>
                      <a:pt x="557" y="20"/>
                      <a:pt x="551" y="18"/>
                    </a:cubicBezTo>
                    <a:cubicBezTo>
                      <a:pt x="546" y="15"/>
                      <a:pt x="543" y="12"/>
                      <a:pt x="542" y="8"/>
                    </a:cubicBezTo>
                    <a:cubicBezTo>
                      <a:pt x="542" y="5"/>
                      <a:pt x="544" y="3"/>
                      <a:pt x="548" y="3"/>
                    </a:cubicBezTo>
                    <a:cubicBezTo>
                      <a:pt x="554" y="3"/>
                      <a:pt x="558" y="6"/>
                      <a:pt x="559" y="13"/>
                    </a:cubicBezTo>
                    <a:cubicBezTo>
                      <a:pt x="561" y="13"/>
                      <a:pt x="561" y="13"/>
                      <a:pt x="561" y="13"/>
                    </a:cubicBezTo>
                    <a:cubicBezTo>
                      <a:pt x="559" y="0"/>
                      <a:pt x="559" y="0"/>
                      <a:pt x="559" y="0"/>
                    </a:cubicBezTo>
                    <a:close/>
                    <a:moveTo>
                      <a:pt x="570" y="41"/>
                    </a:moveTo>
                    <a:cubicBezTo>
                      <a:pt x="588" y="41"/>
                      <a:pt x="588" y="41"/>
                      <a:pt x="588" y="41"/>
                    </a:cubicBezTo>
                    <a:cubicBezTo>
                      <a:pt x="588" y="40"/>
                      <a:pt x="588" y="40"/>
                      <a:pt x="588" y="40"/>
                    </a:cubicBezTo>
                    <a:cubicBezTo>
                      <a:pt x="586" y="40"/>
                      <a:pt x="584" y="40"/>
                      <a:pt x="583" y="39"/>
                    </a:cubicBezTo>
                    <a:cubicBezTo>
                      <a:pt x="583" y="38"/>
                      <a:pt x="582" y="37"/>
                      <a:pt x="582" y="35"/>
                    </a:cubicBezTo>
                    <a:cubicBezTo>
                      <a:pt x="582" y="8"/>
                      <a:pt x="582" y="8"/>
                      <a:pt x="582" y="8"/>
                    </a:cubicBezTo>
                    <a:cubicBezTo>
                      <a:pt x="582" y="5"/>
                      <a:pt x="583" y="4"/>
                      <a:pt x="583" y="3"/>
                    </a:cubicBezTo>
                    <a:cubicBezTo>
                      <a:pt x="584" y="3"/>
                      <a:pt x="586" y="2"/>
                      <a:pt x="588" y="2"/>
                    </a:cubicBezTo>
                    <a:cubicBezTo>
                      <a:pt x="588" y="1"/>
                      <a:pt x="588" y="1"/>
                      <a:pt x="588" y="1"/>
                    </a:cubicBezTo>
                    <a:cubicBezTo>
                      <a:pt x="570" y="1"/>
                      <a:pt x="570" y="1"/>
                      <a:pt x="570" y="1"/>
                    </a:cubicBezTo>
                    <a:cubicBezTo>
                      <a:pt x="570" y="2"/>
                      <a:pt x="570" y="2"/>
                      <a:pt x="570" y="2"/>
                    </a:cubicBezTo>
                    <a:cubicBezTo>
                      <a:pt x="573" y="2"/>
                      <a:pt x="574" y="3"/>
                      <a:pt x="575" y="3"/>
                    </a:cubicBezTo>
                    <a:cubicBezTo>
                      <a:pt x="576" y="4"/>
                      <a:pt x="576" y="5"/>
                      <a:pt x="576" y="8"/>
                    </a:cubicBezTo>
                    <a:cubicBezTo>
                      <a:pt x="576" y="35"/>
                      <a:pt x="576" y="35"/>
                      <a:pt x="576" y="35"/>
                    </a:cubicBezTo>
                    <a:cubicBezTo>
                      <a:pt x="576" y="37"/>
                      <a:pt x="576" y="38"/>
                      <a:pt x="575" y="39"/>
                    </a:cubicBezTo>
                    <a:cubicBezTo>
                      <a:pt x="574" y="40"/>
                      <a:pt x="573" y="40"/>
                      <a:pt x="570" y="40"/>
                    </a:cubicBezTo>
                    <a:cubicBezTo>
                      <a:pt x="570" y="41"/>
                      <a:pt x="570" y="41"/>
                      <a:pt x="570" y="41"/>
                    </a:cubicBezTo>
                    <a:close/>
                    <a:moveTo>
                      <a:pt x="620" y="40"/>
                    </a:moveTo>
                    <a:cubicBezTo>
                      <a:pt x="617" y="40"/>
                      <a:pt x="615" y="39"/>
                      <a:pt x="615" y="39"/>
                    </a:cubicBezTo>
                    <a:cubicBezTo>
                      <a:pt x="614" y="38"/>
                      <a:pt x="614" y="37"/>
                      <a:pt x="614" y="35"/>
                    </a:cubicBezTo>
                    <a:cubicBezTo>
                      <a:pt x="614" y="4"/>
                      <a:pt x="614" y="4"/>
                      <a:pt x="614" y="4"/>
                    </a:cubicBezTo>
                    <a:cubicBezTo>
                      <a:pt x="617" y="4"/>
                      <a:pt x="617" y="4"/>
                      <a:pt x="617" y="4"/>
                    </a:cubicBezTo>
                    <a:cubicBezTo>
                      <a:pt x="621" y="4"/>
                      <a:pt x="623" y="4"/>
                      <a:pt x="624" y="5"/>
                    </a:cubicBezTo>
                    <a:cubicBezTo>
                      <a:pt x="625" y="6"/>
                      <a:pt x="626" y="8"/>
                      <a:pt x="627" y="11"/>
                    </a:cubicBezTo>
                    <a:cubicBezTo>
                      <a:pt x="628" y="11"/>
                      <a:pt x="628" y="11"/>
                      <a:pt x="628" y="11"/>
                    </a:cubicBezTo>
                    <a:cubicBezTo>
                      <a:pt x="628" y="1"/>
                      <a:pt x="628" y="1"/>
                      <a:pt x="628" y="1"/>
                    </a:cubicBezTo>
                    <a:cubicBezTo>
                      <a:pt x="594" y="1"/>
                      <a:pt x="594" y="1"/>
                      <a:pt x="594" y="1"/>
                    </a:cubicBezTo>
                    <a:cubicBezTo>
                      <a:pt x="593" y="11"/>
                      <a:pt x="593" y="11"/>
                      <a:pt x="593" y="11"/>
                    </a:cubicBezTo>
                    <a:cubicBezTo>
                      <a:pt x="595" y="11"/>
                      <a:pt x="595" y="11"/>
                      <a:pt x="595" y="11"/>
                    </a:cubicBezTo>
                    <a:cubicBezTo>
                      <a:pt x="595" y="8"/>
                      <a:pt x="596" y="6"/>
                      <a:pt x="597" y="5"/>
                    </a:cubicBezTo>
                    <a:cubicBezTo>
                      <a:pt x="599" y="4"/>
                      <a:pt x="601" y="4"/>
                      <a:pt x="604" y="4"/>
                    </a:cubicBezTo>
                    <a:cubicBezTo>
                      <a:pt x="608" y="4"/>
                      <a:pt x="608" y="4"/>
                      <a:pt x="608" y="4"/>
                    </a:cubicBezTo>
                    <a:cubicBezTo>
                      <a:pt x="608" y="34"/>
                      <a:pt x="608" y="34"/>
                      <a:pt x="608" y="34"/>
                    </a:cubicBezTo>
                    <a:cubicBezTo>
                      <a:pt x="608" y="37"/>
                      <a:pt x="607" y="38"/>
                      <a:pt x="607" y="39"/>
                    </a:cubicBezTo>
                    <a:cubicBezTo>
                      <a:pt x="606" y="39"/>
                      <a:pt x="604" y="40"/>
                      <a:pt x="602" y="40"/>
                    </a:cubicBezTo>
                    <a:cubicBezTo>
                      <a:pt x="602" y="41"/>
                      <a:pt x="602" y="41"/>
                      <a:pt x="602" y="41"/>
                    </a:cubicBezTo>
                    <a:cubicBezTo>
                      <a:pt x="620" y="41"/>
                      <a:pt x="620" y="41"/>
                      <a:pt x="620" y="41"/>
                    </a:cubicBezTo>
                    <a:cubicBezTo>
                      <a:pt x="620" y="40"/>
                      <a:pt x="620" y="40"/>
                      <a:pt x="620" y="40"/>
                    </a:cubicBezTo>
                    <a:close/>
                    <a:moveTo>
                      <a:pt x="675" y="1"/>
                    </a:moveTo>
                    <a:cubicBezTo>
                      <a:pt x="661" y="1"/>
                      <a:pt x="661" y="1"/>
                      <a:pt x="661" y="1"/>
                    </a:cubicBezTo>
                    <a:cubicBezTo>
                      <a:pt x="661" y="2"/>
                      <a:pt x="661" y="2"/>
                      <a:pt x="661" y="2"/>
                    </a:cubicBezTo>
                    <a:cubicBezTo>
                      <a:pt x="664" y="2"/>
                      <a:pt x="666" y="3"/>
                      <a:pt x="666" y="4"/>
                    </a:cubicBezTo>
                    <a:cubicBezTo>
                      <a:pt x="666" y="5"/>
                      <a:pt x="665" y="6"/>
                      <a:pt x="665" y="6"/>
                    </a:cubicBezTo>
                    <a:cubicBezTo>
                      <a:pt x="656" y="20"/>
                      <a:pt x="656" y="20"/>
                      <a:pt x="656" y="20"/>
                    </a:cubicBezTo>
                    <a:cubicBezTo>
                      <a:pt x="647" y="7"/>
                      <a:pt x="647" y="7"/>
                      <a:pt x="647" y="7"/>
                    </a:cubicBezTo>
                    <a:cubicBezTo>
                      <a:pt x="646" y="6"/>
                      <a:pt x="646" y="5"/>
                      <a:pt x="646" y="4"/>
                    </a:cubicBezTo>
                    <a:cubicBezTo>
                      <a:pt x="646" y="3"/>
                      <a:pt x="647" y="2"/>
                      <a:pt x="650" y="2"/>
                    </a:cubicBezTo>
                    <a:cubicBezTo>
                      <a:pt x="650" y="2"/>
                      <a:pt x="650" y="2"/>
                      <a:pt x="650" y="2"/>
                    </a:cubicBezTo>
                    <a:cubicBezTo>
                      <a:pt x="650" y="1"/>
                      <a:pt x="650" y="1"/>
                      <a:pt x="650" y="1"/>
                    </a:cubicBezTo>
                    <a:cubicBezTo>
                      <a:pt x="634" y="1"/>
                      <a:pt x="634" y="1"/>
                      <a:pt x="634" y="1"/>
                    </a:cubicBezTo>
                    <a:cubicBezTo>
                      <a:pt x="634" y="2"/>
                      <a:pt x="634" y="2"/>
                      <a:pt x="634" y="2"/>
                    </a:cubicBezTo>
                    <a:cubicBezTo>
                      <a:pt x="635" y="2"/>
                      <a:pt x="636" y="3"/>
                      <a:pt x="637" y="4"/>
                    </a:cubicBezTo>
                    <a:cubicBezTo>
                      <a:pt x="638" y="5"/>
                      <a:pt x="640" y="8"/>
                      <a:pt x="643" y="12"/>
                    </a:cubicBezTo>
                    <a:cubicBezTo>
                      <a:pt x="651" y="23"/>
                      <a:pt x="651" y="23"/>
                      <a:pt x="651" y="23"/>
                    </a:cubicBezTo>
                    <a:cubicBezTo>
                      <a:pt x="651" y="34"/>
                      <a:pt x="651" y="34"/>
                      <a:pt x="651" y="34"/>
                    </a:cubicBezTo>
                    <a:cubicBezTo>
                      <a:pt x="651" y="37"/>
                      <a:pt x="651" y="38"/>
                      <a:pt x="650" y="39"/>
                    </a:cubicBezTo>
                    <a:cubicBezTo>
                      <a:pt x="650" y="40"/>
                      <a:pt x="648" y="40"/>
                      <a:pt x="645" y="40"/>
                    </a:cubicBezTo>
                    <a:cubicBezTo>
                      <a:pt x="645" y="41"/>
                      <a:pt x="645" y="41"/>
                      <a:pt x="645" y="41"/>
                    </a:cubicBezTo>
                    <a:cubicBezTo>
                      <a:pt x="664" y="41"/>
                      <a:pt x="664" y="41"/>
                      <a:pt x="664" y="41"/>
                    </a:cubicBezTo>
                    <a:cubicBezTo>
                      <a:pt x="664" y="40"/>
                      <a:pt x="664" y="40"/>
                      <a:pt x="664" y="40"/>
                    </a:cubicBezTo>
                    <a:cubicBezTo>
                      <a:pt x="661" y="40"/>
                      <a:pt x="659" y="40"/>
                      <a:pt x="659" y="39"/>
                    </a:cubicBezTo>
                    <a:cubicBezTo>
                      <a:pt x="658" y="38"/>
                      <a:pt x="657" y="37"/>
                      <a:pt x="657" y="35"/>
                    </a:cubicBezTo>
                    <a:cubicBezTo>
                      <a:pt x="657" y="23"/>
                      <a:pt x="657" y="23"/>
                      <a:pt x="657" y="23"/>
                    </a:cubicBezTo>
                    <a:cubicBezTo>
                      <a:pt x="666" y="9"/>
                      <a:pt x="666" y="9"/>
                      <a:pt x="666" y="9"/>
                    </a:cubicBezTo>
                    <a:cubicBezTo>
                      <a:pt x="669" y="4"/>
                      <a:pt x="672" y="2"/>
                      <a:pt x="675" y="2"/>
                    </a:cubicBezTo>
                    <a:cubicBezTo>
                      <a:pt x="675" y="1"/>
                      <a:pt x="675" y="1"/>
                      <a:pt x="67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3763962" y="0"/>
              <a:ext cx="1069105" cy="1067923"/>
              <a:chOff x="3851276" y="1292225"/>
              <a:chExt cx="1435100" cy="1433513"/>
            </a:xfrm>
            <a:grpFill/>
          </p:grpSpPr>
          <p:sp>
            <p:nvSpPr>
              <p:cNvPr id="11" name="Freeform 15"/>
              <p:cNvSpPr>
                <a:spLocks noEditPoints="1"/>
              </p:cNvSpPr>
              <p:nvPr/>
            </p:nvSpPr>
            <p:spPr bwMode="auto">
              <a:xfrm>
                <a:off x="3956051" y="1852613"/>
                <a:ext cx="1228725" cy="158750"/>
              </a:xfrm>
              <a:custGeom>
                <a:avLst/>
                <a:gdLst>
                  <a:gd name="T0" fmla="*/ 50 w 774"/>
                  <a:gd name="T1" fmla="*/ 0 h 100"/>
                  <a:gd name="T2" fmla="*/ 59 w 774"/>
                  <a:gd name="T3" fmla="*/ 26 h 100"/>
                  <a:gd name="T4" fmla="*/ 83 w 774"/>
                  <a:gd name="T5" fmla="*/ 14 h 100"/>
                  <a:gd name="T6" fmla="*/ 74 w 774"/>
                  <a:gd name="T7" fmla="*/ 40 h 100"/>
                  <a:gd name="T8" fmla="*/ 97 w 774"/>
                  <a:gd name="T9" fmla="*/ 50 h 100"/>
                  <a:gd name="T10" fmla="*/ 74 w 774"/>
                  <a:gd name="T11" fmla="*/ 59 h 100"/>
                  <a:gd name="T12" fmla="*/ 83 w 774"/>
                  <a:gd name="T13" fmla="*/ 85 h 100"/>
                  <a:gd name="T14" fmla="*/ 59 w 774"/>
                  <a:gd name="T15" fmla="*/ 74 h 100"/>
                  <a:gd name="T16" fmla="*/ 50 w 774"/>
                  <a:gd name="T17" fmla="*/ 100 h 100"/>
                  <a:gd name="T18" fmla="*/ 40 w 774"/>
                  <a:gd name="T19" fmla="*/ 74 h 100"/>
                  <a:gd name="T20" fmla="*/ 14 w 774"/>
                  <a:gd name="T21" fmla="*/ 85 h 100"/>
                  <a:gd name="T22" fmla="*/ 26 w 774"/>
                  <a:gd name="T23" fmla="*/ 59 h 100"/>
                  <a:gd name="T24" fmla="*/ 0 w 774"/>
                  <a:gd name="T25" fmla="*/ 50 h 100"/>
                  <a:gd name="T26" fmla="*/ 26 w 774"/>
                  <a:gd name="T27" fmla="*/ 40 h 100"/>
                  <a:gd name="T28" fmla="*/ 14 w 774"/>
                  <a:gd name="T29" fmla="*/ 14 h 100"/>
                  <a:gd name="T30" fmla="*/ 40 w 774"/>
                  <a:gd name="T31" fmla="*/ 26 h 100"/>
                  <a:gd name="T32" fmla="*/ 50 w 774"/>
                  <a:gd name="T33" fmla="*/ 0 h 100"/>
                  <a:gd name="T34" fmla="*/ 50 w 774"/>
                  <a:gd name="T35" fmla="*/ 0 h 100"/>
                  <a:gd name="T36" fmla="*/ 724 w 774"/>
                  <a:gd name="T37" fmla="*/ 0 h 100"/>
                  <a:gd name="T38" fmla="*/ 733 w 774"/>
                  <a:gd name="T39" fmla="*/ 26 h 100"/>
                  <a:gd name="T40" fmla="*/ 757 w 774"/>
                  <a:gd name="T41" fmla="*/ 14 h 100"/>
                  <a:gd name="T42" fmla="*/ 748 w 774"/>
                  <a:gd name="T43" fmla="*/ 40 h 100"/>
                  <a:gd name="T44" fmla="*/ 774 w 774"/>
                  <a:gd name="T45" fmla="*/ 50 h 100"/>
                  <a:gd name="T46" fmla="*/ 748 w 774"/>
                  <a:gd name="T47" fmla="*/ 59 h 100"/>
                  <a:gd name="T48" fmla="*/ 757 w 774"/>
                  <a:gd name="T49" fmla="*/ 85 h 100"/>
                  <a:gd name="T50" fmla="*/ 733 w 774"/>
                  <a:gd name="T51" fmla="*/ 74 h 100"/>
                  <a:gd name="T52" fmla="*/ 724 w 774"/>
                  <a:gd name="T53" fmla="*/ 100 h 100"/>
                  <a:gd name="T54" fmla="*/ 714 w 774"/>
                  <a:gd name="T55" fmla="*/ 74 h 100"/>
                  <a:gd name="T56" fmla="*/ 688 w 774"/>
                  <a:gd name="T57" fmla="*/ 85 h 100"/>
                  <a:gd name="T58" fmla="*/ 700 w 774"/>
                  <a:gd name="T59" fmla="*/ 59 h 100"/>
                  <a:gd name="T60" fmla="*/ 674 w 774"/>
                  <a:gd name="T61" fmla="*/ 50 h 100"/>
                  <a:gd name="T62" fmla="*/ 700 w 774"/>
                  <a:gd name="T63" fmla="*/ 40 h 100"/>
                  <a:gd name="T64" fmla="*/ 688 w 774"/>
                  <a:gd name="T65" fmla="*/ 14 h 100"/>
                  <a:gd name="T66" fmla="*/ 714 w 774"/>
                  <a:gd name="T67" fmla="*/ 26 h 100"/>
                  <a:gd name="T68" fmla="*/ 724 w 774"/>
                  <a:gd name="T69" fmla="*/ 0 h 100"/>
                  <a:gd name="T70" fmla="*/ 724 w 774"/>
                  <a:gd name="T7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74" h="100">
                    <a:moveTo>
                      <a:pt x="50" y="0"/>
                    </a:moveTo>
                    <a:lnTo>
                      <a:pt x="59" y="26"/>
                    </a:lnTo>
                    <a:lnTo>
                      <a:pt x="83" y="14"/>
                    </a:lnTo>
                    <a:lnTo>
                      <a:pt x="74" y="40"/>
                    </a:lnTo>
                    <a:lnTo>
                      <a:pt x="97" y="50"/>
                    </a:lnTo>
                    <a:lnTo>
                      <a:pt x="74" y="59"/>
                    </a:lnTo>
                    <a:lnTo>
                      <a:pt x="83" y="85"/>
                    </a:lnTo>
                    <a:lnTo>
                      <a:pt x="59" y="74"/>
                    </a:lnTo>
                    <a:lnTo>
                      <a:pt x="50" y="100"/>
                    </a:lnTo>
                    <a:lnTo>
                      <a:pt x="40" y="74"/>
                    </a:lnTo>
                    <a:lnTo>
                      <a:pt x="14" y="85"/>
                    </a:lnTo>
                    <a:lnTo>
                      <a:pt x="26" y="59"/>
                    </a:lnTo>
                    <a:lnTo>
                      <a:pt x="0" y="50"/>
                    </a:lnTo>
                    <a:lnTo>
                      <a:pt x="26" y="40"/>
                    </a:lnTo>
                    <a:lnTo>
                      <a:pt x="14" y="14"/>
                    </a:lnTo>
                    <a:lnTo>
                      <a:pt x="40" y="26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  <a:moveTo>
                      <a:pt x="724" y="0"/>
                    </a:moveTo>
                    <a:lnTo>
                      <a:pt x="733" y="26"/>
                    </a:lnTo>
                    <a:lnTo>
                      <a:pt x="757" y="14"/>
                    </a:lnTo>
                    <a:lnTo>
                      <a:pt x="748" y="40"/>
                    </a:lnTo>
                    <a:lnTo>
                      <a:pt x="774" y="50"/>
                    </a:lnTo>
                    <a:lnTo>
                      <a:pt x="748" y="59"/>
                    </a:lnTo>
                    <a:lnTo>
                      <a:pt x="757" y="85"/>
                    </a:lnTo>
                    <a:lnTo>
                      <a:pt x="733" y="74"/>
                    </a:lnTo>
                    <a:lnTo>
                      <a:pt x="724" y="100"/>
                    </a:lnTo>
                    <a:lnTo>
                      <a:pt x="714" y="74"/>
                    </a:lnTo>
                    <a:lnTo>
                      <a:pt x="688" y="85"/>
                    </a:lnTo>
                    <a:lnTo>
                      <a:pt x="700" y="59"/>
                    </a:lnTo>
                    <a:lnTo>
                      <a:pt x="674" y="50"/>
                    </a:lnTo>
                    <a:lnTo>
                      <a:pt x="700" y="40"/>
                    </a:lnTo>
                    <a:lnTo>
                      <a:pt x="688" y="14"/>
                    </a:lnTo>
                    <a:lnTo>
                      <a:pt x="714" y="26"/>
                    </a:lnTo>
                    <a:lnTo>
                      <a:pt x="724" y="0"/>
                    </a:lnTo>
                    <a:lnTo>
                      <a:pt x="72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" name="Freeform 16"/>
              <p:cNvSpPr>
                <a:spLocks noEditPoints="1"/>
              </p:cNvSpPr>
              <p:nvPr/>
            </p:nvSpPr>
            <p:spPr bwMode="auto">
              <a:xfrm>
                <a:off x="4035426" y="1404938"/>
                <a:ext cx="1058863" cy="390525"/>
              </a:xfrm>
              <a:custGeom>
                <a:avLst/>
                <a:gdLst>
                  <a:gd name="T0" fmla="*/ 250 w 281"/>
                  <a:gd name="T1" fmla="*/ 60 h 104"/>
                  <a:gd name="T2" fmla="*/ 241 w 281"/>
                  <a:gd name="T3" fmla="*/ 65 h 104"/>
                  <a:gd name="T4" fmla="*/ 277 w 281"/>
                  <a:gd name="T5" fmla="*/ 69 h 104"/>
                  <a:gd name="T6" fmla="*/ 171 w 281"/>
                  <a:gd name="T7" fmla="*/ 16 h 104"/>
                  <a:gd name="T8" fmla="*/ 186 w 281"/>
                  <a:gd name="T9" fmla="*/ 6 h 104"/>
                  <a:gd name="T10" fmla="*/ 172 w 281"/>
                  <a:gd name="T11" fmla="*/ 5 h 104"/>
                  <a:gd name="T12" fmla="*/ 168 w 281"/>
                  <a:gd name="T13" fmla="*/ 28 h 104"/>
                  <a:gd name="T14" fmla="*/ 178 w 281"/>
                  <a:gd name="T15" fmla="*/ 11 h 104"/>
                  <a:gd name="T16" fmla="*/ 182 w 281"/>
                  <a:gd name="T17" fmla="*/ 7 h 104"/>
                  <a:gd name="T18" fmla="*/ 193 w 281"/>
                  <a:gd name="T19" fmla="*/ 43 h 104"/>
                  <a:gd name="T20" fmla="*/ 197 w 281"/>
                  <a:gd name="T21" fmla="*/ 44 h 104"/>
                  <a:gd name="T22" fmla="*/ 192 w 281"/>
                  <a:gd name="T23" fmla="*/ 4 h 104"/>
                  <a:gd name="T24" fmla="*/ 191 w 281"/>
                  <a:gd name="T25" fmla="*/ 19 h 104"/>
                  <a:gd name="T26" fmla="*/ 199 w 281"/>
                  <a:gd name="T27" fmla="*/ 14 h 104"/>
                  <a:gd name="T28" fmla="*/ 202 w 281"/>
                  <a:gd name="T29" fmla="*/ 12 h 104"/>
                  <a:gd name="T30" fmla="*/ 121 w 281"/>
                  <a:gd name="T31" fmla="*/ 38 h 104"/>
                  <a:gd name="T32" fmla="*/ 104 w 281"/>
                  <a:gd name="T33" fmla="*/ 17 h 104"/>
                  <a:gd name="T34" fmla="*/ 86 w 281"/>
                  <a:gd name="T35" fmla="*/ 9 h 104"/>
                  <a:gd name="T36" fmla="*/ 76 w 281"/>
                  <a:gd name="T37" fmla="*/ 30 h 104"/>
                  <a:gd name="T38" fmla="*/ 79 w 281"/>
                  <a:gd name="T39" fmla="*/ 52 h 104"/>
                  <a:gd name="T40" fmla="*/ 12 w 281"/>
                  <a:gd name="T41" fmla="*/ 67 h 104"/>
                  <a:gd name="T42" fmla="*/ 9 w 281"/>
                  <a:gd name="T43" fmla="*/ 62 h 104"/>
                  <a:gd name="T44" fmla="*/ 5 w 281"/>
                  <a:gd name="T45" fmla="*/ 70 h 104"/>
                  <a:gd name="T46" fmla="*/ 17 w 281"/>
                  <a:gd name="T47" fmla="*/ 72 h 104"/>
                  <a:gd name="T48" fmla="*/ 16 w 281"/>
                  <a:gd name="T49" fmla="*/ 68 h 104"/>
                  <a:gd name="T50" fmla="*/ 12 w 281"/>
                  <a:gd name="T51" fmla="*/ 73 h 104"/>
                  <a:gd name="T52" fmla="*/ 17 w 281"/>
                  <a:gd name="T53" fmla="*/ 73 h 104"/>
                  <a:gd name="T54" fmla="*/ 29 w 281"/>
                  <a:gd name="T55" fmla="*/ 62 h 104"/>
                  <a:gd name="T56" fmla="*/ 25 w 281"/>
                  <a:gd name="T57" fmla="*/ 63 h 104"/>
                  <a:gd name="T58" fmla="*/ 12 w 281"/>
                  <a:gd name="T59" fmla="*/ 59 h 104"/>
                  <a:gd name="T60" fmla="*/ 14 w 281"/>
                  <a:gd name="T61" fmla="*/ 65 h 104"/>
                  <a:gd name="T62" fmla="*/ 19 w 281"/>
                  <a:gd name="T63" fmla="*/ 67 h 104"/>
                  <a:gd name="T64" fmla="*/ 14 w 281"/>
                  <a:gd name="T65" fmla="*/ 76 h 104"/>
                  <a:gd name="T66" fmla="*/ 9 w 281"/>
                  <a:gd name="T67" fmla="*/ 73 h 104"/>
                  <a:gd name="T68" fmla="*/ 4 w 281"/>
                  <a:gd name="T69" fmla="*/ 71 h 104"/>
                  <a:gd name="T70" fmla="*/ 2 w 281"/>
                  <a:gd name="T71" fmla="*/ 79 h 104"/>
                  <a:gd name="T72" fmla="*/ 11 w 281"/>
                  <a:gd name="T73" fmla="*/ 88 h 104"/>
                  <a:gd name="T74" fmla="*/ 17 w 281"/>
                  <a:gd name="T75" fmla="*/ 91 h 104"/>
                  <a:gd name="T76" fmla="*/ 37 w 281"/>
                  <a:gd name="T77" fmla="*/ 67 h 104"/>
                  <a:gd name="T78" fmla="*/ 24 w 281"/>
                  <a:gd name="T79" fmla="*/ 72 h 104"/>
                  <a:gd name="T80" fmla="*/ 27 w 281"/>
                  <a:gd name="T81" fmla="*/ 74 h 104"/>
                  <a:gd name="T82" fmla="*/ 26 w 281"/>
                  <a:gd name="T83" fmla="*/ 97 h 104"/>
                  <a:gd name="T84" fmla="*/ 38 w 281"/>
                  <a:gd name="T85" fmla="*/ 92 h 104"/>
                  <a:gd name="T86" fmla="*/ 252 w 281"/>
                  <a:gd name="T87" fmla="*/ 73 h 104"/>
                  <a:gd name="T88" fmla="*/ 270 w 281"/>
                  <a:gd name="T89" fmla="*/ 77 h 104"/>
                  <a:gd name="T90" fmla="*/ 266 w 281"/>
                  <a:gd name="T91" fmla="*/ 67 h 104"/>
                  <a:gd name="T92" fmla="*/ 275 w 281"/>
                  <a:gd name="T93" fmla="*/ 70 h 104"/>
                  <a:gd name="T94" fmla="*/ 263 w 281"/>
                  <a:gd name="T95" fmla="*/ 65 h 104"/>
                  <a:gd name="T96" fmla="*/ 255 w 281"/>
                  <a:gd name="T97" fmla="*/ 68 h 104"/>
                  <a:gd name="T98" fmla="*/ 253 w 281"/>
                  <a:gd name="T99" fmla="*/ 72 h 104"/>
                  <a:gd name="T100" fmla="*/ 256 w 281"/>
                  <a:gd name="T101" fmla="*/ 70 h 104"/>
                  <a:gd name="T102" fmla="*/ 259 w 281"/>
                  <a:gd name="T103" fmla="*/ 68 h 104"/>
                  <a:gd name="T104" fmla="*/ 260 w 281"/>
                  <a:gd name="T105" fmla="*/ 80 h 104"/>
                  <a:gd name="T106" fmla="*/ 245 w 281"/>
                  <a:gd name="T107" fmla="*/ 87 h 104"/>
                  <a:gd name="T108" fmla="*/ 248 w 281"/>
                  <a:gd name="T109" fmla="*/ 87 h 104"/>
                  <a:gd name="T110" fmla="*/ 251 w 281"/>
                  <a:gd name="T111" fmla="*/ 77 h 104"/>
                  <a:gd name="T112" fmla="*/ 234 w 281"/>
                  <a:gd name="T113" fmla="*/ 72 h 104"/>
                  <a:gd name="T114" fmla="*/ 253 w 281"/>
                  <a:gd name="T115" fmla="*/ 8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81" h="104">
                    <a:moveTo>
                      <a:pt x="265" y="55"/>
                    </a:moveTo>
                    <a:cubicBezTo>
                      <a:pt x="265" y="54"/>
                      <a:pt x="265" y="53"/>
                      <a:pt x="265" y="52"/>
                    </a:cubicBezTo>
                    <a:cubicBezTo>
                      <a:pt x="265" y="51"/>
                      <a:pt x="264" y="51"/>
                      <a:pt x="264" y="51"/>
                    </a:cubicBezTo>
                    <a:cubicBezTo>
                      <a:pt x="264" y="50"/>
                      <a:pt x="263" y="51"/>
                      <a:pt x="263" y="51"/>
                    </a:cubicBezTo>
                    <a:cubicBezTo>
                      <a:pt x="263" y="51"/>
                      <a:pt x="263" y="52"/>
                      <a:pt x="262" y="52"/>
                    </a:cubicBezTo>
                    <a:cubicBezTo>
                      <a:pt x="262" y="53"/>
                      <a:pt x="262" y="53"/>
                      <a:pt x="261" y="54"/>
                    </a:cubicBezTo>
                    <a:cubicBezTo>
                      <a:pt x="260" y="54"/>
                      <a:pt x="259" y="55"/>
                      <a:pt x="258" y="56"/>
                    </a:cubicBezTo>
                    <a:cubicBezTo>
                      <a:pt x="255" y="57"/>
                      <a:pt x="253" y="59"/>
                      <a:pt x="250" y="60"/>
                    </a:cubicBezTo>
                    <a:cubicBezTo>
                      <a:pt x="248" y="61"/>
                      <a:pt x="245" y="62"/>
                      <a:pt x="243" y="62"/>
                    </a:cubicBezTo>
                    <a:cubicBezTo>
                      <a:pt x="240" y="63"/>
                      <a:pt x="237" y="64"/>
                      <a:pt x="234" y="64"/>
                    </a:cubicBezTo>
                    <a:cubicBezTo>
                      <a:pt x="233" y="64"/>
                      <a:pt x="231" y="64"/>
                      <a:pt x="229" y="64"/>
                    </a:cubicBezTo>
                    <a:cubicBezTo>
                      <a:pt x="229" y="64"/>
                      <a:pt x="229" y="64"/>
                      <a:pt x="229" y="64"/>
                    </a:cubicBezTo>
                    <a:cubicBezTo>
                      <a:pt x="228" y="65"/>
                      <a:pt x="228" y="65"/>
                      <a:pt x="228" y="65"/>
                    </a:cubicBezTo>
                    <a:cubicBezTo>
                      <a:pt x="229" y="65"/>
                      <a:pt x="229" y="65"/>
                      <a:pt x="230" y="66"/>
                    </a:cubicBezTo>
                    <a:cubicBezTo>
                      <a:pt x="231" y="66"/>
                      <a:pt x="232" y="66"/>
                      <a:pt x="232" y="66"/>
                    </a:cubicBezTo>
                    <a:cubicBezTo>
                      <a:pt x="235" y="66"/>
                      <a:pt x="238" y="66"/>
                      <a:pt x="241" y="65"/>
                    </a:cubicBezTo>
                    <a:cubicBezTo>
                      <a:pt x="244" y="65"/>
                      <a:pt x="247" y="64"/>
                      <a:pt x="249" y="63"/>
                    </a:cubicBezTo>
                    <a:cubicBezTo>
                      <a:pt x="253" y="62"/>
                      <a:pt x="256" y="60"/>
                      <a:pt x="258" y="59"/>
                    </a:cubicBezTo>
                    <a:cubicBezTo>
                      <a:pt x="260" y="58"/>
                      <a:pt x="261" y="57"/>
                      <a:pt x="262" y="57"/>
                    </a:cubicBezTo>
                    <a:cubicBezTo>
                      <a:pt x="262" y="57"/>
                      <a:pt x="263" y="56"/>
                      <a:pt x="264" y="56"/>
                    </a:cubicBezTo>
                    <a:cubicBezTo>
                      <a:pt x="264" y="56"/>
                      <a:pt x="264" y="56"/>
                      <a:pt x="264" y="56"/>
                    </a:cubicBezTo>
                    <a:cubicBezTo>
                      <a:pt x="264" y="56"/>
                      <a:pt x="264" y="56"/>
                      <a:pt x="264" y="57"/>
                    </a:cubicBezTo>
                    <a:cubicBezTo>
                      <a:pt x="265" y="58"/>
                      <a:pt x="265" y="58"/>
                      <a:pt x="266" y="59"/>
                    </a:cubicBezTo>
                    <a:cubicBezTo>
                      <a:pt x="270" y="62"/>
                      <a:pt x="273" y="66"/>
                      <a:pt x="277" y="69"/>
                    </a:cubicBezTo>
                    <a:cubicBezTo>
                      <a:pt x="279" y="70"/>
                      <a:pt x="280" y="71"/>
                      <a:pt x="280" y="71"/>
                    </a:cubicBezTo>
                    <a:cubicBezTo>
                      <a:pt x="280" y="71"/>
                      <a:pt x="281" y="71"/>
                      <a:pt x="281" y="71"/>
                    </a:cubicBezTo>
                    <a:cubicBezTo>
                      <a:pt x="281" y="71"/>
                      <a:pt x="281" y="70"/>
                      <a:pt x="281" y="69"/>
                    </a:cubicBezTo>
                    <a:cubicBezTo>
                      <a:pt x="280" y="68"/>
                      <a:pt x="280" y="67"/>
                      <a:pt x="279" y="67"/>
                    </a:cubicBezTo>
                    <a:cubicBezTo>
                      <a:pt x="277" y="65"/>
                      <a:pt x="274" y="64"/>
                      <a:pt x="272" y="62"/>
                    </a:cubicBezTo>
                    <a:cubicBezTo>
                      <a:pt x="270" y="60"/>
                      <a:pt x="267" y="57"/>
                      <a:pt x="265" y="55"/>
                    </a:cubicBezTo>
                    <a:cubicBezTo>
                      <a:pt x="265" y="55"/>
                      <a:pt x="265" y="55"/>
                      <a:pt x="265" y="55"/>
                    </a:cubicBezTo>
                    <a:close/>
                    <a:moveTo>
                      <a:pt x="171" y="16"/>
                    </a:moveTo>
                    <a:cubicBezTo>
                      <a:pt x="171" y="16"/>
                      <a:pt x="172" y="16"/>
                      <a:pt x="172" y="16"/>
                    </a:cubicBezTo>
                    <a:cubicBezTo>
                      <a:pt x="173" y="16"/>
                      <a:pt x="175" y="16"/>
                      <a:pt x="178" y="17"/>
                    </a:cubicBezTo>
                    <a:cubicBezTo>
                      <a:pt x="178" y="17"/>
                      <a:pt x="178" y="17"/>
                      <a:pt x="178" y="18"/>
                    </a:cubicBezTo>
                    <a:cubicBezTo>
                      <a:pt x="178" y="19"/>
                      <a:pt x="179" y="19"/>
                      <a:pt x="180" y="19"/>
                    </a:cubicBezTo>
                    <a:cubicBezTo>
                      <a:pt x="181" y="18"/>
                      <a:pt x="181" y="18"/>
                      <a:pt x="181" y="17"/>
                    </a:cubicBezTo>
                    <a:cubicBezTo>
                      <a:pt x="182" y="15"/>
                      <a:pt x="183" y="13"/>
                      <a:pt x="183" y="11"/>
                    </a:cubicBezTo>
                    <a:cubicBezTo>
                      <a:pt x="184" y="10"/>
                      <a:pt x="185" y="9"/>
                      <a:pt x="186" y="8"/>
                    </a:cubicBezTo>
                    <a:cubicBezTo>
                      <a:pt x="186" y="7"/>
                      <a:pt x="187" y="7"/>
                      <a:pt x="186" y="6"/>
                    </a:cubicBezTo>
                    <a:cubicBezTo>
                      <a:pt x="186" y="5"/>
                      <a:pt x="185" y="4"/>
                      <a:pt x="184" y="4"/>
                    </a:cubicBezTo>
                    <a:cubicBezTo>
                      <a:pt x="184" y="3"/>
                      <a:pt x="183" y="3"/>
                      <a:pt x="183" y="3"/>
                    </a:cubicBezTo>
                    <a:cubicBezTo>
                      <a:pt x="180" y="3"/>
                      <a:pt x="178" y="3"/>
                      <a:pt x="175" y="3"/>
                    </a:cubicBezTo>
                    <a:cubicBezTo>
                      <a:pt x="175" y="3"/>
                      <a:pt x="175" y="3"/>
                      <a:pt x="175" y="3"/>
                    </a:cubicBezTo>
                    <a:cubicBezTo>
                      <a:pt x="174" y="2"/>
                      <a:pt x="174" y="1"/>
                      <a:pt x="173" y="1"/>
                    </a:cubicBezTo>
                    <a:cubicBezTo>
                      <a:pt x="172" y="0"/>
                      <a:pt x="172" y="0"/>
                      <a:pt x="172" y="1"/>
                    </a:cubicBezTo>
                    <a:cubicBezTo>
                      <a:pt x="172" y="1"/>
                      <a:pt x="172" y="1"/>
                      <a:pt x="172" y="2"/>
                    </a:cubicBezTo>
                    <a:cubicBezTo>
                      <a:pt x="172" y="3"/>
                      <a:pt x="172" y="4"/>
                      <a:pt x="172" y="5"/>
                    </a:cubicBezTo>
                    <a:cubicBezTo>
                      <a:pt x="172" y="6"/>
                      <a:pt x="171" y="8"/>
                      <a:pt x="171" y="9"/>
                    </a:cubicBezTo>
                    <a:cubicBezTo>
                      <a:pt x="170" y="15"/>
                      <a:pt x="168" y="19"/>
                      <a:pt x="167" y="23"/>
                    </a:cubicBezTo>
                    <a:cubicBezTo>
                      <a:pt x="166" y="26"/>
                      <a:pt x="164" y="28"/>
                      <a:pt x="162" y="31"/>
                    </a:cubicBezTo>
                    <a:cubicBezTo>
                      <a:pt x="162" y="32"/>
                      <a:pt x="161" y="33"/>
                      <a:pt x="161" y="34"/>
                    </a:cubicBezTo>
                    <a:cubicBezTo>
                      <a:pt x="161" y="35"/>
                      <a:pt x="162" y="36"/>
                      <a:pt x="162" y="37"/>
                    </a:cubicBezTo>
                    <a:cubicBezTo>
                      <a:pt x="162" y="37"/>
                      <a:pt x="162" y="37"/>
                      <a:pt x="163" y="37"/>
                    </a:cubicBezTo>
                    <a:cubicBezTo>
                      <a:pt x="164" y="37"/>
                      <a:pt x="164" y="36"/>
                      <a:pt x="165" y="35"/>
                    </a:cubicBezTo>
                    <a:cubicBezTo>
                      <a:pt x="166" y="33"/>
                      <a:pt x="167" y="30"/>
                      <a:pt x="168" y="28"/>
                    </a:cubicBezTo>
                    <a:cubicBezTo>
                      <a:pt x="169" y="25"/>
                      <a:pt x="170" y="22"/>
                      <a:pt x="171" y="19"/>
                    </a:cubicBezTo>
                    <a:cubicBezTo>
                      <a:pt x="171" y="18"/>
                      <a:pt x="171" y="17"/>
                      <a:pt x="171" y="16"/>
                    </a:cubicBezTo>
                    <a:close/>
                    <a:moveTo>
                      <a:pt x="178" y="15"/>
                    </a:moveTo>
                    <a:cubicBezTo>
                      <a:pt x="177" y="15"/>
                      <a:pt x="176" y="14"/>
                      <a:pt x="175" y="14"/>
                    </a:cubicBezTo>
                    <a:cubicBezTo>
                      <a:pt x="174" y="14"/>
                      <a:pt x="173" y="14"/>
                      <a:pt x="172" y="14"/>
                    </a:cubicBezTo>
                    <a:cubicBezTo>
                      <a:pt x="172" y="13"/>
                      <a:pt x="173" y="12"/>
                      <a:pt x="173" y="11"/>
                    </a:cubicBezTo>
                    <a:cubicBezTo>
                      <a:pt x="175" y="11"/>
                      <a:pt x="176" y="11"/>
                      <a:pt x="178" y="11"/>
                    </a:cubicBezTo>
                    <a:cubicBezTo>
                      <a:pt x="178" y="11"/>
                      <a:pt x="179" y="11"/>
                      <a:pt x="178" y="11"/>
                    </a:cubicBezTo>
                    <a:cubicBezTo>
                      <a:pt x="178" y="10"/>
                      <a:pt x="178" y="10"/>
                      <a:pt x="177" y="9"/>
                    </a:cubicBezTo>
                    <a:cubicBezTo>
                      <a:pt x="176" y="9"/>
                      <a:pt x="175" y="9"/>
                      <a:pt x="174" y="9"/>
                    </a:cubicBezTo>
                    <a:cubicBezTo>
                      <a:pt x="174" y="9"/>
                      <a:pt x="174" y="9"/>
                      <a:pt x="174" y="9"/>
                    </a:cubicBezTo>
                    <a:cubicBezTo>
                      <a:pt x="174" y="7"/>
                      <a:pt x="175" y="5"/>
                      <a:pt x="175" y="5"/>
                    </a:cubicBezTo>
                    <a:cubicBezTo>
                      <a:pt x="175" y="5"/>
                      <a:pt x="176" y="5"/>
                      <a:pt x="176" y="5"/>
                    </a:cubicBezTo>
                    <a:cubicBezTo>
                      <a:pt x="177" y="5"/>
                      <a:pt x="178" y="5"/>
                      <a:pt x="179" y="5"/>
                    </a:cubicBezTo>
                    <a:cubicBezTo>
                      <a:pt x="181" y="5"/>
                      <a:pt x="181" y="5"/>
                      <a:pt x="182" y="5"/>
                    </a:cubicBezTo>
                    <a:cubicBezTo>
                      <a:pt x="182" y="6"/>
                      <a:pt x="182" y="6"/>
                      <a:pt x="182" y="7"/>
                    </a:cubicBezTo>
                    <a:cubicBezTo>
                      <a:pt x="181" y="10"/>
                      <a:pt x="180" y="13"/>
                      <a:pt x="179" y="15"/>
                    </a:cubicBezTo>
                    <a:cubicBezTo>
                      <a:pt x="179" y="16"/>
                      <a:pt x="179" y="16"/>
                      <a:pt x="178" y="16"/>
                    </a:cubicBezTo>
                    <a:cubicBezTo>
                      <a:pt x="178" y="16"/>
                      <a:pt x="178" y="15"/>
                      <a:pt x="178" y="15"/>
                    </a:cubicBezTo>
                    <a:close/>
                    <a:moveTo>
                      <a:pt x="191" y="19"/>
                    </a:moveTo>
                    <a:cubicBezTo>
                      <a:pt x="191" y="19"/>
                      <a:pt x="192" y="20"/>
                      <a:pt x="192" y="20"/>
                    </a:cubicBezTo>
                    <a:cubicBezTo>
                      <a:pt x="194" y="20"/>
                      <a:pt x="196" y="20"/>
                      <a:pt x="200" y="21"/>
                    </a:cubicBezTo>
                    <a:cubicBezTo>
                      <a:pt x="198" y="29"/>
                      <a:pt x="195" y="36"/>
                      <a:pt x="194" y="42"/>
                    </a:cubicBezTo>
                    <a:cubicBezTo>
                      <a:pt x="193" y="42"/>
                      <a:pt x="193" y="43"/>
                      <a:pt x="193" y="43"/>
                    </a:cubicBezTo>
                    <a:cubicBezTo>
                      <a:pt x="192" y="44"/>
                      <a:pt x="192" y="43"/>
                      <a:pt x="191" y="43"/>
                    </a:cubicBezTo>
                    <a:cubicBezTo>
                      <a:pt x="190" y="43"/>
                      <a:pt x="190" y="42"/>
                      <a:pt x="189" y="42"/>
                    </a:cubicBezTo>
                    <a:cubicBezTo>
                      <a:pt x="188" y="41"/>
                      <a:pt x="188" y="41"/>
                      <a:pt x="188" y="41"/>
                    </a:cubicBezTo>
                    <a:cubicBezTo>
                      <a:pt x="189" y="44"/>
                      <a:pt x="190" y="46"/>
                      <a:pt x="191" y="47"/>
                    </a:cubicBezTo>
                    <a:cubicBezTo>
                      <a:pt x="191" y="48"/>
                      <a:pt x="191" y="49"/>
                      <a:pt x="192" y="49"/>
                    </a:cubicBezTo>
                    <a:cubicBezTo>
                      <a:pt x="192" y="49"/>
                      <a:pt x="193" y="49"/>
                      <a:pt x="193" y="49"/>
                    </a:cubicBezTo>
                    <a:cubicBezTo>
                      <a:pt x="194" y="49"/>
                      <a:pt x="194" y="48"/>
                      <a:pt x="195" y="47"/>
                    </a:cubicBezTo>
                    <a:cubicBezTo>
                      <a:pt x="196" y="46"/>
                      <a:pt x="196" y="45"/>
                      <a:pt x="197" y="44"/>
                    </a:cubicBezTo>
                    <a:cubicBezTo>
                      <a:pt x="198" y="37"/>
                      <a:pt x="201" y="27"/>
                      <a:pt x="204" y="15"/>
                    </a:cubicBezTo>
                    <a:cubicBezTo>
                      <a:pt x="205" y="13"/>
                      <a:pt x="206" y="11"/>
                      <a:pt x="206" y="11"/>
                    </a:cubicBezTo>
                    <a:cubicBezTo>
                      <a:pt x="207" y="10"/>
                      <a:pt x="207" y="9"/>
                      <a:pt x="207" y="9"/>
                    </a:cubicBezTo>
                    <a:cubicBezTo>
                      <a:pt x="206" y="8"/>
                      <a:pt x="205" y="7"/>
                      <a:pt x="204" y="6"/>
                    </a:cubicBezTo>
                    <a:cubicBezTo>
                      <a:pt x="204" y="6"/>
                      <a:pt x="203" y="6"/>
                      <a:pt x="202" y="6"/>
                    </a:cubicBezTo>
                    <a:cubicBezTo>
                      <a:pt x="201" y="6"/>
                      <a:pt x="200" y="6"/>
                      <a:pt x="199" y="6"/>
                    </a:cubicBezTo>
                    <a:cubicBezTo>
                      <a:pt x="198" y="6"/>
                      <a:pt x="196" y="6"/>
                      <a:pt x="194" y="6"/>
                    </a:cubicBezTo>
                    <a:cubicBezTo>
                      <a:pt x="194" y="5"/>
                      <a:pt x="193" y="4"/>
                      <a:pt x="192" y="4"/>
                    </a:cubicBezTo>
                    <a:cubicBezTo>
                      <a:pt x="192" y="4"/>
                      <a:pt x="192" y="3"/>
                      <a:pt x="192" y="4"/>
                    </a:cubicBezTo>
                    <a:cubicBezTo>
                      <a:pt x="191" y="4"/>
                      <a:pt x="191" y="4"/>
                      <a:pt x="192" y="4"/>
                    </a:cubicBezTo>
                    <a:cubicBezTo>
                      <a:pt x="192" y="6"/>
                      <a:pt x="192" y="7"/>
                      <a:pt x="191" y="9"/>
                    </a:cubicBezTo>
                    <a:cubicBezTo>
                      <a:pt x="191" y="11"/>
                      <a:pt x="190" y="13"/>
                      <a:pt x="190" y="15"/>
                    </a:cubicBezTo>
                    <a:cubicBezTo>
                      <a:pt x="189" y="16"/>
                      <a:pt x="189" y="18"/>
                      <a:pt x="189" y="19"/>
                    </a:cubicBezTo>
                    <a:cubicBezTo>
                      <a:pt x="189" y="20"/>
                      <a:pt x="189" y="20"/>
                      <a:pt x="190" y="20"/>
                    </a:cubicBezTo>
                    <a:cubicBezTo>
                      <a:pt x="190" y="21"/>
                      <a:pt x="191" y="21"/>
                      <a:pt x="191" y="20"/>
                    </a:cubicBezTo>
                    <a:cubicBezTo>
                      <a:pt x="191" y="19"/>
                      <a:pt x="191" y="19"/>
                      <a:pt x="191" y="19"/>
                    </a:cubicBezTo>
                    <a:close/>
                    <a:moveTo>
                      <a:pt x="200" y="19"/>
                    </a:moveTo>
                    <a:cubicBezTo>
                      <a:pt x="199" y="18"/>
                      <a:pt x="198" y="18"/>
                      <a:pt x="197" y="18"/>
                    </a:cubicBezTo>
                    <a:cubicBezTo>
                      <a:pt x="195" y="18"/>
                      <a:pt x="193" y="18"/>
                      <a:pt x="192" y="18"/>
                    </a:cubicBezTo>
                    <a:cubicBezTo>
                      <a:pt x="192" y="17"/>
                      <a:pt x="192" y="17"/>
                      <a:pt x="192" y="16"/>
                    </a:cubicBezTo>
                    <a:cubicBezTo>
                      <a:pt x="192" y="15"/>
                      <a:pt x="192" y="14"/>
                      <a:pt x="193" y="13"/>
                    </a:cubicBezTo>
                    <a:cubicBezTo>
                      <a:pt x="193" y="13"/>
                      <a:pt x="193" y="13"/>
                      <a:pt x="193" y="14"/>
                    </a:cubicBezTo>
                    <a:cubicBezTo>
                      <a:pt x="195" y="14"/>
                      <a:pt x="197" y="14"/>
                      <a:pt x="198" y="14"/>
                    </a:cubicBezTo>
                    <a:cubicBezTo>
                      <a:pt x="199" y="14"/>
                      <a:pt x="200" y="14"/>
                      <a:pt x="199" y="14"/>
                    </a:cubicBezTo>
                    <a:cubicBezTo>
                      <a:pt x="199" y="13"/>
                      <a:pt x="199" y="13"/>
                      <a:pt x="198" y="12"/>
                    </a:cubicBezTo>
                    <a:cubicBezTo>
                      <a:pt x="197" y="12"/>
                      <a:pt x="196" y="12"/>
                      <a:pt x="195" y="12"/>
                    </a:cubicBezTo>
                    <a:cubicBezTo>
                      <a:pt x="194" y="12"/>
                      <a:pt x="194" y="12"/>
                      <a:pt x="193" y="12"/>
                    </a:cubicBezTo>
                    <a:cubicBezTo>
                      <a:pt x="194" y="10"/>
                      <a:pt x="194" y="9"/>
                      <a:pt x="195" y="8"/>
                    </a:cubicBezTo>
                    <a:cubicBezTo>
                      <a:pt x="195" y="8"/>
                      <a:pt x="195" y="8"/>
                      <a:pt x="195" y="8"/>
                    </a:cubicBezTo>
                    <a:cubicBezTo>
                      <a:pt x="197" y="8"/>
                      <a:pt x="199" y="8"/>
                      <a:pt x="201" y="8"/>
                    </a:cubicBezTo>
                    <a:cubicBezTo>
                      <a:pt x="202" y="8"/>
                      <a:pt x="202" y="8"/>
                      <a:pt x="202" y="9"/>
                    </a:cubicBezTo>
                    <a:cubicBezTo>
                      <a:pt x="202" y="10"/>
                      <a:pt x="202" y="11"/>
                      <a:pt x="202" y="12"/>
                    </a:cubicBezTo>
                    <a:cubicBezTo>
                      <a:pt x="201" y="15"/>
                      <a:pt x="201" y="17"/>
                      <a:pt x="200" y="20"/>
                    </a:cubicBezTo>
                    <a:cubicBezTo>
                      <a:pt x="200" y="19"/>
                      <a:pt x="200" y="19"/>
                      <a:pt x="200" y="19"/>
                    </a:cubicBezTo>
                    <a:close/>
                    <a:moveTo>
                      <a:pt x="90" y="28"/>
                    </a:moveTo>
                    <a:cubicBezTo>
                      <a:pt x="91" y="29"/>
                      <a:pt x="94" y="31"/>
                      <a:pt x="98" y="34"/>
                    </a:cubicBezTo>
                    <a:cubicBezTo>
                      <a:pt x="102" y="37"/>
                      <a:pt x="105" y="39"/>
                      <a:pt x="108" y="41"/>
                    </a:cubicBezTo>
                    <a:cubicBezTo>
                      <a:pt x="110" y="42"/>
                      <a:pt x="111" y="42"/>
                      <a:pt x="112" y="42"/>
                    </a:cubicBezTo>
                    <a:cubicBezTo>
                      <a:pt x="114" y="41"/>
                      <a:pt x="117" y="39"/>
                      <a:pt x="119" y="39"/>
                    </a:cubicBezTo>
                    <a:cubicBezTo>
                      <a:pt x="120" y="38"/>
                      <a:pt x="121" y="38"/>
                      <a:pt x="121" y="38"/>
                    </a:cubicBezTo>
                    <a:cubicBezTo>
                      <a:pt x="120" y="37"/>
                      <a:pt x="120" y="37"/>
                      <a:pt x="119" y="37"/>
                    </a:cubicBezTo>
                    <a:cubicBezTo>
                      <a:pt x="117" y="37"/>
                      <a:pt x="115" y="37"/>
                      <a:pt x="113" y="36"/>
                    </a:cubicBezTo>
                    <a:cubicBezTo>
                      <a:pt x="111" y="36"/>
                      <a:pt x="109" y="36"/>
                      <a:pt x="108" y="36"/>
                    </a:cubicBezTo>
                    <a:cubicBezTo>
                      <a:pt x="106" y="35"/>
                      <a:pt x="103" y="34"/>
                      <a:pt x="100" y="32"/>
                    </a:cubicBezTo>
                    <a:cubicBezTo>
                      <a:pt x="95" y="29"/>
                      <a:pt x="92" y="27"/>
                      <a:pt x="90" y="26"/>
                    </a:cubicBezTo>
                    <a:cubicBezTo>
                      <a:pt x="90" y="25"/>
                      <a:pt x="90" y="24"/>
                      <a:pt x="90" y="24"/>
                    </a:cubicBezTo>
                    <a:cubicBezTo>
                      <a:pt x="93" y="22"/>
                      <a:pt x="97" y="20"/>
                      <a:pt x="102" y="18"/>
                    </a:cubicBezTo>
                    <a:cubicBezTo>
                      <a:pt x="103" y="18"/>
                      <a:pt x="104" y="18"/>
                      <a:pt x="104" y="17"/>
                    </a:cubicBezTo>
                    <a:cubicBezTo>
                      <a:pt x="105" y="17"/>
                      <a:pt x="105" y="17"/>
                      <a:pt x="106" y="16"/>
                    </a:cubicBezTo>
                    <a:cubicBezTo>
                      <a:pt x="105" y="16"/>
                      <a:pt x="105" y="15"/>
                      <a:pt x="104" y="15"/>
                    </a:cubicBezTo>
                    <a:cubicBezTo>
                      <a:pt x="103" y="15"/>
                      <a:pt x="102" y="15"/>
                      <a:pt x="101" y="15"/>
                    </a:cubicBezTo>
                    <a:cubicBezTo>
                      <a:pt x="100" y="15"/>
                      <a:pt x="99" y="15"/>
                      <a:pt x="99" y="15"/>
                    </a:cubicBezTo>
                    <a:cubicBezTo>
                      <a:pt x="96" y="17"/>
                      <a:pt x="93" y="19"/>
                      <a:pt x="89" y="21"/>
                    </a:cubicBezTo>
                    <a:cubicBezTo>
                      <a:pt x="89" y="20"/>
                      <a:pt x="88" y="19"/>
                      <a:pt x="88" y="17"/>
                    </a:cubicBezTo>
                    <a:cubicBezTo>
                      <a:pt x="88" y="16"/>
                      <a:pt x="87" y="15"/>
                      <a:pt x="87" y="14"/>
                    </a:cubicBezTo>
                    <a:cubicBezTo>
                      <a:pt x="87" y="12"/>
                      <a:pt x="86" y="11"/>
                      <a:pt x="86" y="9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5" y="7"/>
                      <a:pt x="83" y="7"/>
                      <a:pt x="82" y="7"/>
                    </a:cubicBezTo>
                    <a:cubicBezTo>
                      <a:pt x="81" y="7"/>
                      <a:pt x="80" y="7"/>
                      <a:pt x="80" y="8"/>
                    </a:cubicBezTo>
                    <a:cubicBezTo>
                      <a:pt x="79" y="8"/>
                      <a:pt x="79" y="9"/>
                      <a:pt x="80" y="9"/>
                    </a:cubicBezTo>
                    <a:cubicBezTo>
                      <a:pt x="81" y="10"/>
                      <a:pt x="82" y="11"/>
                      <a:pt x="83" y="12"/>
                    </a:cubicBezTo>
                    <a:cubicBezTo>
                      <a:pt x="84" y="16"/>
                      <a:pt x="85" y="20"/>
                      <a:pt x="86" y="23"/>
                    </a:cubicBezTo>
                    <a:cubicBezTo>
                      <a:pt x="83" y="25"/>
                      <a:pt x="79" y="27"/>
                      <a:pt x="76" y="29"/>
                    </a:cubicBezTo>
                    <a:cubicBezTo>
                      <a:pt x="75" y="29"/>
                      <a:pt x="75" y="30"/>
                      <a:pt x="76" y="30"/>
                    </a:cubicBezTo>
                    <a:cubicBezTo>
                      <a:pt x="76" y="30"/>
                      <a:pt x="77" y="30"/>
                      <a:pt x="78" y="30"/>
                    </a:cubicBezTo>
                    <a:cubicBezTo>
                      <a:pt x="79" y="30"/>
                      <a:pt x="79" y="30"/>
                      <a:pt x="80" y="30"/>
                    </a:cubicBezTo>
                    <a:cubicBezTo>
                      <a:pt x="82" y="28"/>
                      <a:pt x="84" y="27"/>
                      <a:pt x="87" y="25"/>
                    </a:cubicBezTo>
                    <a:cubicBezTo>
                      <a:pt x="87" y="26"/>
                      <a:pt x="87" y="26"/>
                      <a:pt x="87" y="26"/>
                    </a:cubicBezTo>
                    <a:cubicBezTo>
                      <a:pt x="88" y="30"/>
                      <a:pt x="88" y="33"/>
                      <a:pt x="87" y="36"/>
                    </a:cubicBezTo>
                    <a:cubicBezTo>
                      <a:pt x="87" y="38"/>
                      <a:pt x="86" y="41"/>
                      <a:pt x="85" y="43"/>
                    </a:cubicBezTo>
                    <a:cubicBezTo>
                      <a:pt x="84" y="45"/>
                      <a:pt x="82" y="48"/>
                      <a:pt x="79" y="51"/>
                    </a:cubicBezTo>
                    <a:cubicBezTo>
                      <a:pt x="79" y="51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80" y="52"/>
                    </a:cubicBezTo>
                    <a:cubicBezTo>
                      <a:pt x="80" y="52"/>
                      <a:pt x="81" y="51"/>
                      <a:pt x="83" y="49"/>
                    </a:cubicBezTo>
                    <a:cubicBezTo>
                      <a:pt x="84" y="48"/>
                      <a:pt x="86" y="46"/>
                      <a:pt x="88" y="44"/>
                    </a:cubicBezTo>
                    <a:cubicBezTo>
                      <a:pt x="89" y="42"/>
                      <a:pt x="90" y="40"/>
                      <a:pt x="90" y="38"/>
                    </a:cubicBezTo>
                    <a:cubicBezTo>
                      <a:pt x="91" y="36"/>
                      <a:pt x="91" y="33"/>
                      <a:pt x="91" y="30"/>
                    </a:cubicBezTo>
                    <a:cubicBezTo>
                      <a:pt x="90" y="29"/>
                      <a:pt x="90" y="29"/>
                      <a:pt x="90" y="28"/>
                    </a:cubicBezTo>
                    <a:close/>
                    <a:moveTo>
                      <a:pt x="10" y="68"/>
                    </a:moveTo>
                    <a:cubicBezTo>
                      <a:pt x="11" y="68"/>
                      <a:pt x="12" y="67"/>
                      <a:pt x="12" y="67"/>
                    </a:cubicBezTo>
                    <a:cubicBezTo>
                      <a:pt x="13" y="67"/>
                      <a:pt x="13" y="66"/>
                      <a:pt x="13" y="66"/>
                    </a:cubicBezTo>
                    <a:cubicBezTo>
                      <a:pt x="13" y="66"/>
                      <a:pt x="13" y="66"/>
                      <a:pt x="13" y="66"/>
                    </a:cubicBezTo>
                    <a:cubicBezTo>
                      <a:pt x="13" y="65"/>
                      <a:pt x="13" y="65"/>
                      <a:pt x="12" y="65"/>
                    </a:cubicBezTo>
                    <a:cubicBezTo>
                      <a:pt x="11" y="65"/>
                      <a:pt x="11" y="65"/>
                      <a:pt x="10" y="65"/>
                    </a:cubicBezTo>
                    <a:cubicBezTo>
                      <a:pt x="10" y="65"/>
                      <a:pt x="10" y="66"/>
                      <a:pt x="10" y="66"/>
                    </a:cubicBezTo>
                    <a:cubicBezTo>
                      <a:pt x="10" y="65"/>
                      <a:pt x="10" y="65"/>
                      <a:pt x="9" y="64"/>
                    </a:cubicBezTo>
                    <a:cubicBezTo>
                      <a:pt x="9" y="63"/>
                      <a:pt x="9" y="63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8" y="62"/>
                      <a:pt x="8" y="62"/>
                      <a:pt x="7" y="62"/>
                    </a:cubicBezTo>
                    <a:cubicBezTo>
                      <a:pt x="6" y="62"/>
                      <a:pt x="6" y="62"/>
                      <a:pt x="6" y="62"/>
                    </a:cubicBezTo>
                    <a:cubicBezTo>
                      <a:pt x="5" y="63"/>
                      <a:pt x="5" y="63"/>
                      <a:pt x="6" y="63"/>
                    </a:cubicBezTo>
                    <a:cubicBezTo>
                      <a:pt x="6" y="63"/>
                      <a:pt x="7" y="64"/>
                      <a:pt x="7" y="64"/>
                    </a:cubicBezTo>
                    <a:cubicBezTo>
                      <a:pt x="7" y="65"/>
                      <a:pt x="8" y="66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7" y="68"/>
                      <a:pt x="6" y="69"/>
                      <a:pt x="5" y="70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5" y="70"/>
                      <a:pt x="6" y="70"/>
                      <a:pt x="6" y="70"/>
                    </a:cubicBezTo>
                    <a:cubicBezTo>
                      <a:pt x="7" y="70"/>
                      <a:pt x="8" y="69"/>
                      <a:pt x="9" y="69"/>
                    </a:cubicBezTo>
                    <a:cubicBezTo>
                      <a:pt x="9" y="69"/>
                      <a:pt x="9" y="70"/>
                      <a:pt x="9" y="71"/>
                    </a:cubicBezTo>
                    <a:cubicBezTo>
                      <a:pt x="9" y="72"/>
                      <a:pt x="9" y="72"/>
                      <a:pt x="9" y="72"/>
                    </a:cubicBezTo>
                    <a:cubicBezTo>
                      <a:pt x="10" y="72"/>
                      <a:pt x="10" y="72"/>
                      <a:pt x="10" y="72"/>
                    </a:cubicBezTo>
                    <a:cubicBezTo>
                      <a:pt x="10" y="72"/>
                      <a:pt x="10" y="71"/>
                      <a:pt x="10" y="70"/>
                    </a:cubicBezTo>
                    <a:cubicBezTo>
                      <a:pt x="10" y="70"/>
                      <a:pt x="10" y="69"/>
                      <a:pt x="10" y="68"/>
                    </a:cubicBezTo>
                    <a:close/>
                    <a:moveTo>
                      <a:pt x="17" y="72"/>
                    </a:moveTo>
                    <a:cubicBezTo>
                      <a:pt x="18" y="71"/>
                      <a:pt x="18" y="71"/>
                      <a:pt x="19" y="71"/>
                    </a:cubicBezTo>
                    <a:cubicBezTo>
                      <a:pt x="20" y="71"/>
                      <a:pt x="20" y="70"/>
                      <a:pt x="20" y="70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0" y="69"/>
                      <a:pt x="20" y="69"/>
                      <a:pt x="19" y="69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7" y="69"/>
                      <a:pt x="17" y="70"/>
                      <a:pt x="16" y="70"/>
                    </a:cubicBezTo>
                    <a:cubicBezTo>
                      <a:pt x="16" y="70"/>
                      <a:pt x="16" y="69"/>
                      <a:pt x="16" y="69"/>
                    </a:cubicBezTo>
                    <a:cubicBezTo>
                      <a:pt x="16" y="68"/>
                      <a:pt x="16" y="68"/>
                      <a:pt x="16" y="68"/>
                    </a:cubicBezTo>
                    <a:cubicBezTo>
                      <a:pt x="16" y="67"/>
                      <a:pt x="15" y="67"/>
                      <a:pt x="15" y="67"/>
                    </a:cubicBezTo>
                    <a:cubicBezTo>
                      <a:pt x="15" y="67"/>
                      <a:pt x="15" y="67"/>
                      <a:pt x="14" y="67"/>
                    </a:cubicBezTo>
                    <a:cubicBezTo>
                      <a:pt x="13" y="67"/>
                      <a:pt x="13" y="67"/>
                      <a:pt x="12" y="68"/>
                    </a:cubicBezTo>
                    <a:cubicBezTo>
                      <a:pt x="12" y="68"/>
                      <a:pt x="12" y="68"/>
                      <a:pt x="13" y="68"/>
                    </a:cubicBezTo>
                    <a:cubicBezTo>
                      <a:pt x="13" y="69"/>
                      <a:pt x="14" y="69"/>
                      <a:pt x="14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4" y="72"/>
                      <a:pt x="13" y="72"/>
                      <a:pt x="12" y="73"/>
                    </a:cubicBezTo>
                    <a:cubicBezTo>
                      <a:pt x="12" y="73"/>
                      <a:pt x="12" y="73"/>
                      <a:pt x="12" y="73"/>
                    </a:cubicBezTo>
                    <a:cubicBezTo>
                      <a:pt x="12" y="74"/>
                      <a:pt x="13" y="74"/>
                      <a:pt x="13" y="73"/>
                    </a:cubicBezTo>
                    <a:cubicBezTo>
                      <a:pt x="14" y="73"/>
                      <a:pt x="15" y="73"/>
                      <a:pt x="15" y="72"/>
                    </a:cubicBezTo>
                    <a:cubicBezTo>
                      <a:pt x="15" y="72"/>
                      <a:pt x="15" y="72"/>
                      <a:pt x="15" y="73"/>
                    </a:cubicBezTo>
                    <a:cubicBezTo>
                      <a:pt x="16" y="74"/>
                      <a:pt x="16" y="75"/>
                      <a:pt x="17" y="76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6"/>
                      <a:pt x="17" y="76"/>
                    </a:cubicBezTo>
                    <a:cubicBezTo>
                      <a:pt x="17" y="75"/>
                      <a:pt x="17" y="74"/>
                      <a:pt x="17" y="73"/>
                    </a:cubicBezTo>
                    <a:cubicBezTo>
                      <a:pt x="17" y="73"/>
                      <a:pt x="17" y="72"/>
                      <a:pt x="17" y="72"/>
                    </a:cubicBezTo>
                    <a:close/>
                    <a:moveTo>
                      <a:pt x="14" y="88"/>
                    </a:moveTo>
                    <a:cubicBezTo>
                      <a:pt x="16" y="88"/>
                      <a:pt x="16" y="87"/>
                      <a:pt x="17" y="86"/>
                    </a:cubicBezTo>
                    <a:cubicBezTo>
                      <a:pt x="18" y="83"/>
                      <a:pt x="18" y="81"/>
                      <a:pt x="20" y="78"/>
                    </a:cubicBezTo>
                    <a:cubicBezTo>
                      <a:pt x="21" y="75"/>
                      <a:pt x="23" y="71"/>
                      <a:pt x="25" y="66"/>
                    </a:cubicBezTo>
                    <a:cubicBezTo>
                      <a:pt x="26" y="64"/>
                      <a:pt x="27" y="62"/>
                      <a:pt x="28" y="61"/>
                    </a:cubicBezTo>
                    <a:cubicBezTo>
                      <a:pt x="28" y="61"/>
                      <a:pt x="29" y="61"/>
                      <a:pt x="29" y="61"/>
                    </a:cubicBezTo>
                    <a:cubicBezTo>
                      <a:pt x="29" y="61"/>
                      <a:pt x="29" y="61"/>
                      <a:pt x="29" y="62"/>
                    </a:cubicBezTo>
                    <a:cubicBezTo>
                      <a:pt x="30" y="63"/>
                      <a:pt x="31" y="63"/>
                      <a:pt x="31" y="64"/>
                    </a:cubicBezTo>
                    <a:cubicBezTo>
                      <a:pt x="31" y="65"/>
                      <a:pt x="32" y="65"/>
                      <a:pt x="32" y="65"/>
                    </a:cubicBezTo>
                    <a:cubicBezTo>
                      <a:pt x="32" y="65"/>
                      <a:pt x="32" y="64"/>
                      <a:pt x="32" y="64"/>
                    </a:cubicBezTo>
                    <a:cubicBezTo>
                      <a:pt x="32" y="61"/>
                      <a:pt x="33" y="59"/>
                      <a:pt x="33" y="58"/>
                    </a:cubicBezTo>
                    <a:cubicBezTo>
                      <a:pt x="34" y="57"/>
                      <a:pt x="34" y="56"/>
                      <a:pt x="33" y="56"/>
                    </a:cubicBezTo>
                    <a:cubicBezTo>
                      <a:pt x="33" y="56"/>
                      <a:pt x="31" y="56"/>
                      <a:pt x="28" y="57"/>
                    </a:cubicBezTo>
                    <a:cubicBezTo>
                      <a:pt x="28" y="58"/>
                      <a:pt x="27" y="58"/>
                      <a:pt x="27" y="59"/>
                    </a:cubicBezTo>
                    <a:cubicBezTo>
                      <a:pt x="26" y="60"/>
                      <a:pt x="25" y="62"/>
                      <a:pt x="25" y="63"/>
                    </a:cubicBezTo>
                    <a:cubicBezTo>
                      <a:pt x="21" y="59"/>
                      <a:pt x="18" y="56"/>
                      <a:pt x="17" y="54"/>
                    </a:cubicBezTo>
                    <a:cubicBezTo>
                      <a:pt x="17" y="53"/>
                      <a:pt x="17" y="53"/>
                      <a:pt x="16" y="53"/>
                    </a:cubicBezTo>
                    <a:cubicBezTo>
                      <a:pt x="16" y="53"/>
                      <a:pt x="14" y="53"/>
                      <a:pt x="13" y="54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7"/>
                      <a:pt x="10" y="59"/>
                      <a:pt x="10" y="61"/>
                    </a:cubicBezTo>
                    <a:cubicBezTo>
                      <a:pt x="9" y="61"/>
                      <a:pt x="9" y="62"/>
                      <a:pt x="10" y="62"/>
                    </a:cubicBezTo>
                    <a:cubicBezTo>
                      <a:pt x="10" y="62"/>
                      <a:pt x="11" y="61"/>
                      <a:pt x="11" y="61"/>
                    </a:cubicBezTo>
                    <a:cubicBezTo>
                      <a:pt x="12" y="61"/>
                      <a:pt x="12" y="60"/>
                      <a:pt x="12" y="59"/>
                    </a:cubicBezTo>
                    <a:cubicBezTo>
                      <a:pt x="13" y="59"/>
                      <a:pt x="13" y="58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4" y="57"/>
                      <a:pt x="14" y="57"/>
                      <a:pt x="15" y="57"/>
                    </a:cubicBezTo>
                    <a:cubicBezTo>
                      <a:pt x="15" y="58"/>
                      <a:pt x="16" y="58"/>
                      <a:pt x="17" y="59"/>
                    </a:cubicBezTo>
                    <a:cubicBezTo>
                      <a:pt x="16" y="59"/>
                      <a:pt x="16" y="59"/>
                      <a:pt x="16" y="60"/>
                    </a:cubicBezTo>
                    <a:cubicBezTo>
                      <a:pt x="15" y="60"/>
                      <a:pt x="15" y="61"/>
                      <a:pt x="14" y="62"/>
                    </a:cubicBezTo>
                    <a:cubicBezTo>
                      <a:pt x="14" y="63"/>
                      <a:pt x="14" y="63"/>
                      <a:pt x="14" y="64"/>
                    </a:cubicBezTo>
                    <a:cubicBezTo>
                      <a:pt x="13" y="65"/>
                      <a:pt x="14" y="65"/>
                      <a:pt x="14" y="65"/>
                    </a:cubicBezTo>
                    <a:cubicBezTo>
                      <a:pt x="15" y="64"/>
                      <a:pt x="15" y="64"/>
                      <a:pt x="15" y="64"/>
                    </a:cubicBezTo>
                    <a:cubicBezTo>
                      <a:pt x="16" y="62"/>
                      <a:pt x="17" y="61"/>
                      <a:pt x="17" y="60"/>
                    </a:cubicBezTo>
                    <a:cubicBezTo>
                      <a:pt x="18" y="60"/>
                      <a:pt x="19" y="61"/>
                      <a:pt x="20" y="62"/>
                    </a:cubicBezTo>
                    <a:cubicBezTo>
                      <a:pt x="19" y="62"/>
                      <a:pt x="19" y="62"/>
                      <a:pt x="19" y="63"/>
                    </a:cubicBezTo>
                    <a:cubicBezTo>
                      <a:pt x="18" y="63"/>
                      <a:pt x="18" y="64"/>
                      <a:pt x="18" y="65"/>
                    </a:cubicBezTo>
                    <a:cubicBezTo>
                      <a:pt x="18" y="66"/>
                      <a:pt x="17" y="67"/>
                      <a:pt x="17" y="67"/>
                    </a:cubicBezTo>
                    <a:cubicBezTo>
                      <a:pt x="17" y="68"/>
                      <a:pt x="17" y="68"/>
                      <a:pt x="18" y="68"/>
                    </a:cubicBezTo>
                    <a:cubicBezTo>
                      <a:pt x="18" y="68"/>
                      <a:pt x="18" y="67"/>
                      <a:pt x="19" y="67"/>
                    </a:cubicBezTo>
                    <a:cubicBezTo>
                      <a:pt x="19" y="65"/>
                      <a:pt x="20" y="64"/>
                      <a:pt x="21" y="63"/>
                    </a:cubicBezTo>
                    <a:cubicBezTo>
                      <a:pt x="21" y="64"/>
                      <a:pt x="22" y="65"/>
                      <a:pt x="23" y="66"/>
                    </a:cubicBezTo>
                    <a:cubicBezTo>
                      <a:pt x="23" y="67"/>
                      <a:pt x="23" y="67"/>
                      <a:pt x="22" y="68"/>
                    </a:cubicBezTo>
                    <a:cubicBezTo>
                      <a:pt x="21" y="71"/>
                      <a:pt x="19" y="76"/>
                      <a:pt x="16" y="81"/>
                    </a:cubicBezTo>
                    <a:cubicBezTo>
                      <a:pt x="16" y="81"/>
                      <a:pt x="16" y="82"/>
                      <a:pt x="16" y="82"/>
                    </a:cubicBezTo>
                    <a:cubicBezTo>
                      <a:pt x="15" y="81"/>
                      <a:pt x="13" y="81"/>
                      <a:pt x="12" y="80"/>
                    </a:cubicBezTo>
                    <a:cubicBezTo>
                      <a:pt x="12" y="80"/>
                      <a:pt x="12" y="80"/>
                      <a:pt x="12" y="80"/>
                    </a:cubicBezTo>
                    <a:cubicBezTo>
                      <a:pt x="13" y="79"/>
                      <a:pt x="13" y="77"/>
                      <a:pt x="14" y="76"/>
                    </a:cubicBezTo>
                    <a:cubicBezTo>
                      <a:pt x="14" y="75"/>
                      <a:pt x="14" y="75"/>
                      <a:pt x="13" y="75"/>
                    </a:cubicBezTo>
                    <a:cubicBezTo>
                      <a:pt x="13" y="75"/>
                      <a:pt x="12" y="76"/>
                      <a:pt x="12" y="76"/>
                    </a:cubicBezTo>
                    <a:cubicBezTo>
                      <a:pt x="11" y="77"/>
                      <a:pt x="11" y="78"/>
                      <a:pt x="11" y="79"/>
                    </a:cubicBezTo>
                    <a:cubicBezTo>
                      <a:pt x="11" y="79"/>
                      <a:pt x="11" y="79"/>
                      <a:pt x="11" y="80"/>
                    </a:cubicBezTo>
                    <a:cubicBezTo>
                      <a:pt x="10" y="79"/>
                      <a:pt x="10" y="79"/>
                      <a:pt x="9" y="79"/>
                    </a:cubicBezTo>
                    <a:cubicBezTo>
                      <a:pt x="9" y="79"/>
                      <a:pt x="8" y="79"/>
                      <a:pt x="8" y="79"/>
                    </a:cubicBezTo>
                    <a:cubicBezTo>
                      <a:pt x="8" y="77"/>
                      <a:pt x="9" y="75"/>
                      <a:pt x="9" y="74"/>
                    </a:cubicBezTo>
                    <a:cubicBezTo>
                      <a:pt x="10" y="73"/>
                      <a:pt x="10" y="73"/>
                      <a:pt x="9" y="73"/>
                    </a:cubicBezTo>
                    <a:cubicBezTo>
                      <a:pt x="9" y="73"/>
                      <a:pt x="8" y="73"/>
                      <a:pt x="8" y="74"/>
                    </a:cubicBezTo>
                    <a:cubicBezTo>
                      <a:pt x="7" y="75"/>
                      <a:pt x="7" y="75"/>
                      <a:pt x="7" y="77"/>
                    </a:cubicBezTo>
                    <a:cubicBezTo>
                      <a:pt x="7" y="77"/>
                      <a:pt x="7" y="78"/>
                      <a:pt x="7" y="78"/>
                    </a:cubicBezTo>
                    <a:cubicBezTo>
                      <a:pt x="6" y="78"/>
                      <a:pt x="6" y="78"/>
                      <a:pt x="5" y="77"/>
                    </a:cubicBezTo>
                    <a:cubicBezTo>
                      <a:pt x="5" y="77"/>
                      <a:pt x="5" y="77"/>
                      <a:pt x="5" y="77"/>
                    </a:cubicBezTo>
                    <a:cubicBezTo>
                      <a:pt x="5" y="76"/>
                      <a:pt x="4" y="76"/>
                      <a:pt x="4" y="75"/>
                    </a:cubicBezTo>
                    <a:cubicBezTo>
                      <a:pt x="4" y="75"/>
                      <a:pt x="4" y="74"/>
                      <a:pt x="4" y="73"/>
                    </a:cubicBezTo>
                    <a:cubicBezTo>
                      <a:pt x="4" y="73"/>
                      <a:pt x="4" y="72"/>
                      <a:pt x="4" y="71"/>
                    </a:cubicBezTo>
                    <a:cubicBezTo>
                      <a:pt x="4" y="71"/>
                      <a:pt x="4" y="70"/>
                      <a:pt x="4" y="70"/>
                    </a:cubicBezTo>
                    <a:cubicBezTo>
                      <a:pt x="3" y="70"/>
                      <a:pt x="2" y="71"/>
                      <a:pt x="2" y="71"/>
                    </a:cubicBezTo>
                    <a:cubicBezTo>
                      <a:pt x="1" y="72"/>
                      <a:pt x="1" y="72"/>
                      <a:pt x="1" y="72"/>
                    </a:cubicBezTo>
                    <a:cubicBezTo>
                      <a:pt x="0" y="73"/>
                      <a:pt x="1" y="73"/>
                      <a:pt x="1" y="73"/>
                    </a:cubicBezTo>
                    <a:cubicBezTo>
                      <a:pt x="1" y="73"/>
                      <a:pt x="2" y="73"/>
                      <a:pt x="2" y="74"/>
                    </a:cubicBezTo>
                    <a:cubicBezTo>
                      <a:pt x="2" y="75"/>
                      <a:pt x="3" y="75"/>
                      <a:pt x="3" y="76"/>
                    </a:cubicBezTo>
                    <a:cubicBezTo>
                      <a:pt x="3" y="76"/>
                      <a:pt x="3" y="77"/>
                      <a:pt x="4" y="77"/>
                    </a:cubicBezTo>
                    <a:cubicBezTo>
                      <a:pt x="3" y="78"/>
                      <a:pt x="2" y="78"/>
                      <a:pt x="2" y="79"/>
                    </a:cubicBezTo>
                    <a:cubicBezTo>
                      <a:pt x="1" y="79"/>
                      <a:pt x="1" y="80"/>
                      <a:pt x="1" y="80"/>
                    </a:cubicBezTo>
                    <a:cubicBezTo>
                      <a:pt x="1" y="80"/>
                      <a:pt x="2" y="81"/>
                      <a:pt x="2" y="80"/>
                    </a:cubicBezTo>
                    <a:cubicBezTo>
                      <a:pt x="3" y="80"/>
                      <a:pt x="5" y="80"/>
                      <a:pt x="6" y="81"/>
                    </a:cubicBezTo>
                    <a:cubicBezTo>
                      <a:pt x="7" y="81"/>
                      <a:pt x="11" y="82"/>
                      <a:pt x="15" y="84"/>
                    </a:cubicBezTo>
                    <a:cubicBezTo>
                      <a:pt x="15" y="85"/>
                      <a:pt x="14" y="86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2" y="88"/>
                      <a:pt x="12" y="88"/>
                      <a:pt x="11" y="88"/>
                    </a:cubicBezTo>
                    <a:cubicBezTo>
                      <a:pt x="10" y="88"/>
                      <a:pt x="10" y="89"/>
                      <a:pt x="11" y="89"/>
                    </a:cubicBezTo>
                    <a:cubicBezTo>
                      <a:pt x="11" y="89"/>
                      <a:pt x="12" y="89"/>
                      <a:pt x="12" y="89"/>
                    </a:cubicBezTo>
                    <a:cubicBezTo>
                      <a:pt x="12" y="90"/>
                      <a:pt x="13" y="90"/>
                      <a:pt x="13" y="91"/>
                    </a:cubicBezTo>
                    <a:cubicBezTo>
                      <a:pt x="13" y="92"/>
                      <a:pt x="14" y="93"/>
                      <a:pt x="14" y="94"/>
                    </a:cubicBezTo>
                    <a:cubicBezTo>
                      <a:pt x="14" y="95"/>
                      <a:pt x="15" y="95"/>
                      <a:pt x="15" y="95"/>
                    </a:cubicBezTo>
                    <a:cubicBezTo>
                      <a:pt x="16" y="96"/>
                      <a:pt x="17" y="96"/>
                      <a:pt x="18" y="96"/>
                    </a:cubicBezTo>
                    <a:cubicBezTo>
                      <a:pt x="19" y="96"/>
                      <a:pt x="19" y="95"/>
                      <a:pt x="19" y="94"/>
                    </a:cubicBezTo>
                    <a:cubicBezTo>
                      <a:pt x="18" y="93"/>
                      <a:pt x="18" y="92"/>
                      <a:pt x="17" y="91"/>
                    </a:cubicBezTo>
                    <a:cubicBezTo>
                      <a:pt x="16" y="90"/>
                      <a:pt x="15" y="89"/>
                      <a:pt x="14" y="88"/>
                    </a:cubicBezTo>
                    <a:close/>
                    <a:moveTo>
                      <a:pt x="34" y="79"/>
                    </a:moveTo>
                    <a:cubicBezTo>
                      <a:pt x="36" y="76"/>
                      <a:pt x="38" y="72"/>
                      <a:pt x="41" y="68"/>
                    </a:cubicBezTo>
                    <a:cubicBezTo>
                      <a:pt x="41" y="67"/>
                      <a:pt x="42" y="66"/>
                      <a:pt x="42" y="66"/>
                    </a:cubicBezTo>
                    <a:cubicBezTo>
                      <a:pt x="43" y="65"/>
                      <a:pt x="43" y="64"/>
                      <a:pt x="43" y="64"/>
                    </a:cubicBezTo>
                    <a:cubicBezTo>
                      <a:pt x="43" y="64"/>
                      <a:pt x="42" y="64"/>
                      <a:pt x="41" y="64"/>
                    </a:cubicBezTo>
                    <a:cubicBezTo>
                      <a:pt x="40" y="64"/>
                      <a:pt x="39" y="65"/>
                      <a:pt x="38" y="65"/>
                    </a:cubicBezTo>
                    <a:cubicBezTo>
                      <a:pt x="38" y="66"/>
                      <a:pt x="37" y="67"/>
                      <a:pt x="37" y="67"/>
                    </a:cubicBezTo>
                    <a:cubicBezTo>
                      <a:pt x="36" y="70"/>
                      <a:pt x="34" y="74"/>
                      <a:pt x="32" y="79"/>
                    </a:cubicBezTo>
                    <a:cubicBezTo>
                      <a:pt x="32" y="79"/>
                      <a:pt x="32" y="78"/>
                      <a:pt x="32" y="78"/>
                    </a:cubicBezTo>
                    <a:cubicBezTo>
                      <a:pt x="31" y="78"/>
                      <a:pt x="31" y="78"/>
                      <a:pt x="30" y="79"/>
                    </a:cubicBezTo>
                    <a:cubicBezTo>
                      <a:pt x="30" y="77"/>
                      <a:pt x="30" y="76"/>
                      <a:pt x="30" y="74"/>
                    </a:cubicBezTo>
                    <a:cubicBezTo>
                      <a:pt x="30" y="73"/>
                      <a:pt x="30" y="71"/>
                      <a:pt x="30" y="70"/>
                    </a:cubicBezTo>
                    <a:cubicBezTo>
                      <a:pt x="30" y="70"/>
                      <a:pt x="30" y="69"/>
                      <a:pt x="30" y="69"/>
                    </a:cubicBezTo>
                    <a:cubicBezTo>
                      <a:pt x="29" y="69"/>
                      <a:pt x="28" y="70"/>
                      <a:pt x="25" y="71"/>
                    </a:cubicBezTo>
                    <a:cubicBezTo>
                      <a:pt x="25" y="71"/>
                      <a:pt x="24" y="72"/>
                      <a:pt x="24" y="72"/>
                    </a:cubicBezTo>
                    <a:cubicBezTo>
                      <a:pt x="24" y="75"/>
                      <a:pt x="23" y="77"/>
                      <a:pt x="22" y="81"/>
                    </a:cubicBezTo>
                    <a:cubicBezTo>
                      <a:pt x="22" y="82"/>
                      <a:pt x="21" y="83"/>
                      <a:pt x="20" y="84"/>
                    </a:cubicBezTo>
                    <a:cubicBezTo>
                      <a:pt x="19" y="85"/>
                      <a:pt x="19" y="86"/>
                      <a:pt x="20" y="86"/>
                    </a:cubicBezTo>
                    <a:cubicBezTo>
                      <a:pt x="21" y="86"/>
                      <a:pt x="21" y="86"/>
                      <a:pt x="22" y="85"/>
                    </a:cubicBezTo>
                    <a:cubicBezTo>
                      <a:pt x="23" y="85"/>
                      <a:pt x="23" y="84"/>
                      <a:pt x="23" y="82"/>
                    </a:cubicBezTo>
                    <a:cubicBezTo>
                      <a:pt x="24" y="82"/>
                      <a:pt x="24" y="79"/>
                      <a:pt x="25" y="75"/>
                    </a:cubicBezTo>
                    <a:cubicBezTo>
                      <a:pt x="25" y="74"/>
                      <a:pt x="26" y="74"/>
                      <a:pt x="26" y="74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6"/>
                      <a:pt x="29" y="77"/>
                      <a:pt x="29" y="79"/>
                    </a:cubicBezTo>
                    <a:cubicBezTo>
                      <a:pt x="29" y="79"/>
                      <a:pt x="29" y="79"/>
                      <a:pt x="28" y="80"/>
                    </a:cubicBezTo>
                    <a:cubicBezTo>
                      <a:pt x="28" y="80"/>
                      <a:pt x="27" y="81"/>
                      <a:pt x="27" y="81"/>
                    </a:cubicBezTo>
                    <a:cubicBezTo>
                      <a:pt x="27" y="82"/>
                      <a:pt x="28" y="82"/>
                      <a:pt x="28" y="82"/>
                    </a:cubicBezTo>
                    <a:cubicBezTo>
                      <a:pt x="29" y="81"/>
                      <a:pt x="30" y="81"/>
                      <a:pt x="31" y="81"/>
                    </a:cubicBezTo>
                    <a:cubicBezTo>
                      <a:pt x="29" y="86"/>
                      <a:pt x="26" y="92"/>
                      <a:pt x="24" y="97"/>
                    </a:cubicBezTo>
                    <a:cubicBezTo>
                      <a:pt x="23" y="98"/>
                      <a:pt x="23" y="98"/>
                      <a:pt x="24" y="98"/>
                    </a:cubicBezTo>
                    <a:cubicBezTo>
                      <a:pt x="25" y="98"/>
                      <a:pt x="26" y="98"/>
                      <a:pt x="26" y="97"/>
                    </a:cubicBezTo>
                    <a:cubicBezTo>
                      <a:pt x="27" y="97"/>
                      <a:pt x="27" y="96"/>
                      <a:pt x="27" y="95"/>
                    </a:cubicBezTo>
                    <a:cubicBezTo>
                      <a:pt x="28" y="92"/>
                      <a:pt x="30" y="88"/>
                      <a:pt x="32" y="84"/>
                    </a:cubicBezTo>
                    <a:cubicBezTo>
                      <a:pt x="32" y="83"/>
                      <a:pt x="33" y="83"/>
                      <a:pt x="33" y="82"/>
                    </a:cubicBezTo>
                    <a:cubicBezTo>
                      <a:pt x="35" y="82"/>
                      <a:pt x="36" y="83"/>
                      <a:pt x="37" y="84"/>
                    </a:cubicBezTo>
                    <a:cubicBezTo>
                      <a:pt x="38" y="85"/>
                      <a:pt x="39" y="86"/>
                      <a:pt x="40" y="87"/>
                    </a:cubicBezTo>
                    <a:cubicBezTo>
                      <a:pt x="40" y="87"/>
                      <a:pt x="40" y="88"/>
                      <a:pt x="40" y="89"/>
                    </a:cubicBezTo>
                    <a:cubicBezTo>
                      <a:pt x="39" y="90"/>
                      <a:pt x="38" y="91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9" y="92"/>
                    </a:cubicBezTo>
                    <a:cubicBezTo>
                      <a:pt x="41" y="91"/>
                      <a:pt x="42" y="91"/>
                      <a:pt x="43" y="91"/>
                    </a:cubicBezTo>
                    <a:cubicBezTo>
                      <a:pt x="44" y="91"/>
                      <a:pt x="45" y="91"/>
                      <a:pt x="45" y="90"/>
                    </a:cubicBezTo>
                    <a:cubicBezTo>
                      <a:pt x="45" y="90"/>
                      <a:pt x="45" y="89"/>
                      <a:pt x="45" y="87"/>
                    </a:cubicBezTo>
                    <a:cubicBezTo>
                      <a:pt x="44" y="86"/>
                      <a:pt x="44" y="85"/>
                      <a:pt x="43" y="84"/>
                    </a:cubicBezTo>
                    <a:cubicBezTo>
                      <a:pt x="41" y="83"/>
                      <a:pt x="40" y="82"/>
                      <a:pt x="37" y="80"/>
                    </a:cubicBezTo>
                    <a:cubicBezTo>
                      <a:pt x="36" y="80"/>
                      <a:pt x="35" y="79"/>
                      <a:pt x="34" y="79"/>
                    </a:cubicBezTo>
                    <a:close/>
                    <a:moveTo>
                      <a:pt x="252" y="73"/>
                    </a:moveTo>
                    <a:cubicBezTo>
                      <a:pt x="252" y="73"/>
                      <a:pt x="252" y="74"/>
                      <a:pt x="252" y="74"/>
                    </a:cubicBezTo>
                    <a:cubicBezTo>
                      <a:pt x="255" y="77"/>
                      <a:pt x="257" y="79"/>
                      <a:pt x="259" y="81"/>
                    </a:cubicBezTo>
                    <a:cubicBezTo>
                      <a:pt x="259" y="82"/>
                      <a:pt x="258" y="82"/>
                      <a:pt x="259" y="82"/>
                    </a:cubicBezTo>
                    <a:cubicBezTo>
                      <a:pt x="259" y="83"/>
                      <a:pt x="260" y="83"/>
                      <a:pt x="261" y="83"/>
                    </a:cubicBezTo>
                    <a:cubicBezTo>
                      <a:pt x="261" y="83"/>
                      <a:pt x="262" y="82"/>
                      <a:pt x="262" y="82"/>
                    </a:cubicBezTo>
                    <a:cubicBezTo>
                      <a:pt x="262" y="82"/>
                      <a:pt x="262" y="82"/>
                      <a:pt x="262" y="82"/>
                    </a:cubicBezTo>
                    <a:cubicBezTo>
                      <a:pt x="264" y="81"/>
                      <a:pt x="265" y="79"/>
                      <a:pt x="268" y="78"/>
                    </a:cubicBezTo>
                    <a:cubicBezTo>
                      <a:pt x="268" y="77"/>
                      <a:pt x="269" y="77"/>
                      <a:pt x="270" y="77"/>
                    </a:cubicBezTo>
                    <a:cubicBezTo>
                      <a:pt x="270" y="77"/>
                      <a:pt x="271" y="77"/>
                      <a:pt x="271" y="76"/>
                    </a:cubicBezTo>
                    <a:cubicBezTo>
                      <a:pt x="271" y="75"/>
                      <a:pt x="271" y="74"/>
                      <a:pt x="270" y="72"/>
                    </a:cubicBezTo>
                    <a:cubicBezTo>
                      <a:pt x="270" y="72"/>
                      <a:pt x="270" y="71"/>
                      <a:pt x="269" y="71"/>
                    </a:cubicBezTo>
                    <a:cubicBezTo>
                      <a:pt x="268" y="70"/>
                      <a:pt x="266" y="69"/>
                      <a:pt x="265" y="68"/>
                    </a:cubicBezTo>
                    <a:cubicBezTo>
                      <a:pt x="264" y="68"/>
                      <a:pt x="264" y="67"/>
                      <a:pt x="263" y="67"/>
                    </a:cubicBezTo>
                    <a:cubicBezTo>
                      <a:pt x="263" y="67"/>
                      <a:pt x="263" y="67"/>
                      <a:pt x="263" y="67"/>
                    </a:cubicBezTo>
                    <a:cubicBezTo>
                      <a:pt x="264" y="67"/>
                      <a:pt x="265" y="67"/>
                      <a:pt x="265" y="67"/>
                    </a:cubicBezTo>
                    <a:cubicBezTo>
                      <a:pt x="266" y="67"/>
                      <a:pt x="266" y="67"/>
                      <a:pt x="266" y="67"/>
                    </a:cubicBezTo>
                    <a:cubicBezTo>
                      <a:pt x="267" y="67"/>
                      <a:pt x="267" y="67"/>
                      <a:pt x="267" y="67"/>
                    </a:cubicBezTo>
                    <a:cubicBezTo>
                      <a:pt x="267" y="67"/>
                      <a:pt x="268" y="67"/>
                      <a:pt x="268" y="66"/>
                    </a:cubicBezTo>
                    <a:cubicBezTo>
                      <a:pt x="269" y="67"/>
                      <a:pt x="270" y="68"/>
                      <a:pt x="271" y="69"/>
                    </a:cubicBezTo>
                    <a:cubicBezTo>
                      <a:pt x="272" y="71"/>
                      <a:pt x="274" y="72"/>
                      <a:pt x="275" y="73"/>
                    </a:cubicBezTo>
                    <a:cubicBezTo>
                      <a:pt x="275" y="74"/>
                      <a:pt x="275" y="74"/>
                      <a:pt x="276" y="74"/>
                    </a:cubicBezTo>
                    <a:cubicBezTo>
                      <a:pt x="276" y="74"/>
                      <a:pt x="276" y="73"/>
                      <a:pt x="276" y="72"/>
                    </a:cubicBezTo>
                    <a:cubicBezTo>
                      <a:pt x="276" y="72"/>
                      <a:pt x="276" y="72"/>
                      <a:pt x="276" y="71"/>
                    </a:cubicBezTo>
                    <a:cubicBezTo>
                      <a:pt x="276" y="71"/>
                      <a:pt x="275" y="70"/>
                      <a:pt x="275" y="70"/>
                    </a:cubicBezTo>
                    <a:cubicBezTo>
                      <a:pt x="273" y="69"/>
                      <a:pt x="272" y="67"/>
                      <a:pt x="270" y="66"/>
                    </a:cubicBezTo>
                    <a:cubicBezTo>
                      <a:pt x="269" y="65"/>
                      <a:pt x="267" y="63"/>
                      <a:pt x="266" y="62"/>
                    </a:cubicBezTo>
                    <a:cubicBezTo>
                      <a:pt x="265" y="61"/>
                      <a:pt x="264" y="60"/>
                      <a:pt x="263" y="59"/>
                    </a:cubicBezTo>
                    <a:cubicBezTo>
                      <a:pt x="262" y="58"/>
                      <a:pt x="262" y="58"/>
                      <a:pt x="262" y="59"/>
                    </a:cubicBezTo>
                    <a:cubicBezTo>
                      <a:pt x="262" y="60"/>
                      <a:pt x="262" y="60"/>
                      <a:pt x="262" y="61"/>
                    </a:cubicBezTo>
                    <a:cubicBezTo>
                      <a:pt x="262" y="61"/>
                      <a:pt x="262" y="62"/>
                      <a:pt x="263" y="62"/>
                    </a:cubicBezTo>
                    <a:cubicBezTo>
                      <a:pt x="264" y="63"/>
                      <a:pt x="265" y="64"/>
                      <a:pt x="266" y="65"/>
                    </a:cubicBezTo>
                    <a:cubicBezTo>
                      <a:pt x="265" y="65"/>
                      <a:pt x="264" y="65"/>
                      <a:pt x="263" y="65"/>
                    </a:cubicBezTo>
                    <a:cubicBezTo>
                      <a:pt x="262" y="65"/>
                      <a:pt x="262" y="66"/>
                      <a:pt x="262" y="66"/>
                    </a:cubicBezTo>
                    <a:cubicBezTo>
                      <a:pt x="262" y="65"/>
                      <a:pt x="262" y="65"/>
                      <a:pt x="262" y="65"/>
                    </a:cubicBezTo>
                    <a:cubicBezTo>
                      <a:pt x="261" y="65"/>
                      <a:pt x="261" y="64"/>
                      <a:pt x="261" y="63"/>
                    </a:cubicBezTo>
                    <a:cubicBezTo>
                      <a:pt x="261" y="63"/>
                      <a:pt x="261" y="63"/>
                      <a:pt x="261" y="63"/>
                    </a:cubicBezTo>
                    <a:cubicBezTo>
                      <a:pt x="260" y="63"/>
                      <a:pt x="260" y="63"/>
                      <a:pt x="260" y="64"/>
                    </a:cubicBezTo>
                    <a:cubicBezTo>
                      <a:pt x="260" y="64"/>
                      <a:pt x="260" y="64"/>
                      <a:pt x="260" y="65"/>
                    </a:cubicBezTo>
                    <a:cubicBezTo>
                      <a:pt x="259" y="65"/>
                      <a:pt x="259" y="65"/>
                      <a:pt x="259" y="66"/>
                    </a:cubicBezTo>
                    <a:cubicBezTo>
                      <a:pt x="257" y="67"/>
                      <a:pt x="256" y="68"/>
                      <a:pt x="255" y="68"/>
                    </a:cubicBezTo>
                    <a:cubicBezTo>
                      <a:pt x="254" y="69"/>
                      <a:pt x="254" y="69"/>
                      <a:pt x="253" y="70"/>
                    </a:cubicBezTo>
                    <a:cubicBezTo>
                      <a:pt x="252" y="70"/>
                      <a:pt x="251" y="70"/>
                      <a:pt x="251" y="71"/>
                    </a:cubicBezTo>
                    <a:cubicBezTo>
                      <a:pt x="251" y="72"/>
                      <a:pt x="250" y="72"/>
                      <a:pt x="250" y="73"/>
                    </a:cubicBezTo>
                    <a:cubicBezTo>
                      <a:pt x="250" y="73"/>
                      <a:pt x="250" y="73"/>
                      <a:pt x="251" y="73"/>
                    </a:cubicBezTo>
                    <a:cubicBezTo>
                      <a:pt x="251" y="73"/>
                      <a:pt x="251" y="73"/>
                      <a:pt x="252" y="73"/>
                    </a:cubicBezTo>
                    <a:close/>
                    <a:moveTo>
                      <a:pt x="260" y="79"/>
                    </a:moveTo>
                    <a:cubicBezTo>
                      <a:pt x="260" y="79"/>
                      <a:pt x="259" y="78"/>
                      <a:pt x="258" y="77"/>
                    </a:cubicBezTo>
                    <a:cubicBezTo>
                      <a:pt x="256" y="75"/>
                      <a:pt x="254" y="74"/>
                      <a:pt x="253" y="72"/>
                    </a:cubicBezTo>
                    <a:cubicBezTo>
                      <a:pt x="253" y="72"/>
                      <a:pt x="254" y="72"/>
                      <a:pt x="255" y="71"/>
                    </a:cubicBezTo>
                    <a:cubicBezTo>
                      <a:pt x="255" y="71"/>
                      <a:pt x="255" y="71"/>
                      <a:pt x="255" y="71"/>
                    </a:cubicBezTo>
                    <a:cubicBezTo>
                      <a:pt x="255" y="71"/>
                      <a:pt x="255" y="72"/>
                      <a:pt x="256" y="72"/>
                    </a:cubicBezTo>
                    <a:cubicBezTo>
                      <a:pt x="258" y="74"/>
                      <a:pt x="259" y="75"/>
                      <a:pt x="261" y="76"/>
                    </a:cubicBezTo>
                    <a:cubicBezTo>
                      <a:pt x="261" y="77"/>
                      <a:pt x="261" y="77"/>
                      <a:pt x="262" y="76"/>
                    </a:cubicBezTo>
                    <a:cubicBezTo>
                      <a:pt x="262" y="76"/>
                      <a:pt x="262" y="75"/>
                      <a:pt x="261" y="75"/>
                    </a:cubicBezTo>
                    <a:cubicBezTo>
                      <a:pt x="261" y="74"/>
                      <a:pt x="260" y="74"/>
                      <a:pt x="259" y="73"/>
                    </a:cubicBezTo>
                    <a:cubicBezTo>
                      <a:pt x="258" y="72"/>
                      <a:pt x="257" y="71"/>
                      <a:pt x="256" y="70"/>
                    </a:cubicBezTo>
                    <a:cubicBezTo>
                      <a:pt x="256" y="70"/>
                      <a:pt x="257" y="70"/>
                      <a:pt x="257" y="69"/>
                    </a:cubicBezTo>
                    <a:cubicBezTo>
                      <a:pt x="257" y="69"/>
                      <a:pt x="258" y="69"/>
                      <a:pt x="258" y="69"/>
                    </a:cubicBezTo>
                    <a:cubicBezTo>
                      <a:pt x="258" y="69"/>
                      <a:pt x="258" y="69"/>
                      <a:pt x="259" y="70"/>
                    </a:cubicBezTo>
                    <a:cubicBezTo>
                      <a:pt x="260" y="71"/>
                      <a:pt x="262" y="73"/>
                      <a:pt x="263" y="74"/>
                    </a:cubicBezTo>
                    <a:cubicBezTo>
                      <a:pt x="264" y="74"/>
                      <a:pt x="264" y="74"/>
                      <a:pt x="264" y="74"/>
                    </a:cubicBezTo>
                    <a:cubicBezTo>
                      <a:pt x="264" y="73"/>
                      <a:pt x="264" y="73"/>
                      <a:pt x="264" y="72"/>
                    </a:cubicBezTo>
                    <a:cubicBezTo>
                      <a:pt x="264" y="72"/>
                      <a:pt x="263" y="71"/>
                      <a:pt x="262" y="70"/>
                    </a:cubicBezTo>
                    <a:cubicBezTo>
                      <a:pt x="261" y="69"/>
                      <a:pt x="260" y="69"/>
                      <a:pt x="259" y="68"/>
                    </a:cubicBezTo>
                    <a:cubicBezTo>
                      <a:pt x="260" y="67"/>
                      <a:pt x="260" y="67"/>
                      <a:pt x="261" y="67"/>
                    </a:cubicBezTo>
                    <a:cubicBezTo>
                      <a:pt x="261" y="67"/>
                      <a:pt x="261" y="67"/>
                      <a:pt x="261" y="67"/>
                    </a:cubicBezTo>
                    <a:cubicBezTo>
                      <a:pt x="263" y="68"/>
                      <a:pt x="264" y="69"/>
                      <a:pt x="265" y="70"/>
                    </a:cubicBezTo>
                    <a:cubicBezTo>
                      <a:pt x="267" y="72"/>
                      <a:pt x="268" y="73"/>
                      <a:pt x="268" y="73"/>
                    </a:cubicBezTo>
                    <a:cubicBezTo>
                      <a:pt x="268" y="73"/>
                      <a:pt x="268" y="73"/>
                      <a:pt x="268" y="73"/>
                    </a:cubicBezTo>
                    <a:cubicBezTo>
                      <a:pt x="268" y="74"/>
                      <a:pt x="267" y="75"/>
                      <a:pt x="266" y="75"/>
                    </a:cubicBezTo>
                    <a:cubicBezTo>
                      <a:pt x="263" y="78"/>
                      <a:pt x="261" y="79"/>
                      <a:pt x="260" y="80"/>
                    </a:cubicBezTo>
                    <a:cubicBezTo>
                      <a:pt x="260" y="80"/>
                      <a:pt x="260" y="80"/>
                      <a:pt x="260" y="80"/>
                    </a:cubicBezTo>
                    <a:cubicBezTo>
                      <a:pt x="260" y="80"/>
                      <a:pt x="260" y="80"/>
                      <a:pt x="260" y="79"/>
                    </a:cubicBezTo>
                    <a:close/>
                    <a:moveTo>
                      <a:pt x="245" y="84"/>
                    </a:moveTo>
                    <a:cubicBezTo>
                      <a:pt x="244" y="84"/>
                      <a:pt x="242" y="84"/>
                      <a:pt x="241" y="83"/>
                    </a:cubicBezTo>
                    <a:cubicBezTo>
                      <a:pt x="239" y="82"/>
                      <a:pt x="236" y="80"/>
                      <a:pt x="234" y="78"/>
                    </a:cubicBezTo>
                    <a:cubicBezTo>
                      <a:pt x="234" y="78"/>
                      <a:pt x="234" y="78"/>
                      <a:pt x="233" y="79"/>
                    </a:cubicBezTo>
                    <a:cubicBezTo>
                      <a:pt x="234" y="79"/>
                      <a:pt x="234" y="80"/>
                      <a:pt x="235" y="81"/>
                    </a:cubicBezTo>
                    <a:cubicBezTo>
                      <a:pt x="236" y="82"/>
                      <a:pt x="238" y="84"/>
                      <a:pt x="240" y="85"/>
                    </a:cubicBezTo>
                    <a:cubicBezTo>
                      <a:pt x="242" y="86"/>
                      <a:pt x="244" y="86"/>
                      <a:pt x="245" y="87"/>
                    </a:cubicBezTo>
                    <a:cubicBezTo>
                      <a:pt x="245" y="90"/>
                      <a:pt x="245" y="93"/>
                      <a:pt x="245" y="96"/>
                    </a:cubicBezTo>
                    <a:cubicBezTo>
                      <a:pt x="245" y="97"/>
                      <a:pt x="246" y="98"/>
                      <a:pt x="247" y="99"/>
                    </a:cubicBezTo>
                    <a:cubicBezTo>
                      <a:pt x="248" y="101"/>
                      <a:pt x="250" y="102"/>
                      <a:pt x="252" y="104"/>
                    </a:cubicBezTo>
                    <a:cubicBezTo>
                      <a:pt x="253" y="104"/>
                      <a:pt x="253" y="104"/>
                      <a:pt x="253" y="104"/>
                    </a:cubicBezTo>
                    <a:cubicBezTo>
                      <a:pt x="253" y="104"/>
                      <a:pt x="253" y="104"/>
                      <a:pt x="253" y="103"/>
                    </a:cubicBezTo>
                    <a:cubicBezTo>
                      <a:pt x="252" y="101"/>
                      <a:pt x="251" y="99"/>
                      <a:pt x="250" y="97"/>
                    </a:cubicBezTo>
                    <a:cubicBezTo>
                      <a:pt x="249" y="95"/>
                      <a:pt x="249" y="92"/>
                      <a:pt x="248" y="90"/>
                    </a:cubicBezTo>
                    <a:cubicBezTo>
                      <a:pt x="248" y="89"/>
                      <a:pt x="248" y="88"/>
                      <a:pt x="248" y="87"/>
                    </a:cubicBezTo>
                    <a:cubicBezTo>
                      <a:pt x="249" y="87"/>
                      <a:pt x="251" y="86"/>
                      <a:pt x="253" y="86"/>
                    </a:cubicBezTo>
                    <a:cubicBezTo>
                      <a:pt x="254" y="86"/>
                      <a:pt x="255" y="86"/>
                      <a:pt x="256" y="86"/>
                    </a:cubicBezTo>
                    <a:cubicBezTo>
                      <a:pt x="257" y="86"/>
                      <a:pt x="257" y="86"/>
                      <a:pt x="257" y="86"/>
                    </a:cubicBezTo>
                    <a:cubicBezTo>
                      <a:pt x="257" y="85"/>
                      <a:pt x="257" y="84"/>
                      <a:pt x="257" y="83"/>
                    </a:cubicBezTo>
                    <a:cubicBezTo>
                      <a:pt x="257" y="83"/>
                      <a:pt x="256" y="82"/>
                      <a:pt x="256" y="81"/>
                    </a:cubicBezTo>
                    <a:cubicBezTo>
                      <a:pt x="255" y="81"/>
                      <a:pt x="254" y="80"/>
                      <a:pt x="253" y="80"/>
                    </a:cubicBezTo>
                    <a:cubicBezTo>
                      <a:pt x="252" y="79"/>
                      <a:pt x="252" y="78"/>
                      <a:pt x="251" y="78"/>
                    </a:cubicBezTo>
                    <a:cubicBezTo>
                      <a:pt x="251" y="77"/>
                      <a:pt x="251" y="77"/>
                      <a:pt x="251" y="77"/>
                    </a:cubicBezTo>
                    <a:cubicBezTo>
                      <a:pt x="251" y="76"/>
                      <a:pt x="251" y="76"/>
                      <a:pt x="251" y="75"/>
                    </a:cubicBezTo>
                    <a:cubicBezTo>
                      <a:pt x="251" y="75"/>
                      <a:pt x="251" y="74"/>
                      <a:pt x="251" y="74"/>
                    </a:cubicBezTo>
                    <a:cubicBezTo>
                      <a:pt x="251" y="74"/>
                      <a:pt x="250" y="74"/>
                      <a:pt x="250" y="74"/>
                    </a:cubicBezTo>
                    <a:cubicBezTo>
                      <a:pt x="250" y="74"/>
                      <a:pt x="249" y="74"/>
                      <a:pt x="249" y="75"/>
                    </a:cubicBezTo>
                    <a:cubicBezTo>
                      <a:pt x="247" y="75"/>
                      <a:pt x="246" y="75"/>
                      <a:pt x="245" y="75"/>
                    </a:cubicBezTo>
                    <a:cubicBezTo>
                      <a:pt x="243" y="75"/>
                      <a:pt x="242" y="74"/>
                      <a:pt x="240" y="74"/>
                    </a:cubicBezTo>
                    <a:cubicBezTo>
                      <a:pt x="239" y="74"/>
                      <a:pt x="237" y="73"/>
                      <a:pt x="234" y="72"/>
                    </a:cubicBezTo>
                    <a:cubicBezTo>
                      <a:pt x="234" y="72"/>
                      <a:pt x="234" y="72"/>
                      <a:pt x="234" y="72"/>
                    </a:cubicBezTo>
                    <a:cubicBezTo>
                      <a:pt x="234" y="72"/>
                      <a:pt x="234" y="73"/>
                      <a:pt x="235" y="73"/>
                    </a:cubicBezTo>
                    <a:cubicBezTo>
                      <a:pt x="236" y="74"/>
                      <a:pt x="237" y="74"/>
                      <a:pt x="238" y="75"/>
                    </a:cubicBezTo>
                    <a:cubicBezTo>
                      <a:pt x="239" y="76"/>
                      <a:pt x="240" y="76"/>
                      <a:pt x="242" y="77"/>
                    </a:cubicBezTo>
                    <a:cubicBezTo>
                      <a:pt x="243" y="77"/>
                      <a:pt x="244" y="77"/>
                      <a:pt x="246" y="77"/>
                    </a:cubicBezTo>
                    <a:cubicBezTo>
                      <a:pt x="246" y="77"/>
                      <a:pt x="246" y="77"/>
                      <a:pt x="246" y="77"/>
                    </a:cubicBezTo>
                    <a:cubicBezTo>
                      <a:pt x="246" y="80"/>
                      <a:pt x="246" y="82"/>
                      <a:pt x="245" y="84"/>
                    </a:cubicBezTo>
                    <a:close/>
                    <a:moveTo>
                      <a:pt x="251" y="80"/>
                    </a:moveTo>
                    <a:cubicBezTo>
                      <a:pt x="252" y="81"/>
                      <a:pt x="253" y="82"/>
                      <a:pt x="253" y="82"/>
                    </a:cubicBezTo>
                    <a:cubicBezTo>
                      <a:pt x="254" y="82"/>
                      <a:pt x="253" y="83"/>
                      <a:pt x="253" y="83"/>
                    </a:cubicBezTo>
                    <a:cubicBezTo>
                      <a:pt x="251" y="84"/>
                      <a:pt x="249" y="84"/>
                      <a:pt x="247" y="84"/>
                    </a:cubicBezTo>
                    <a:cubicBezTo>
                      <a:pt x="247" y="83"/>
                      <a:pt x="247" y="82"/>
                      <a:pt x="247" y="82"/>
                    </a:cubicBezTo>
                    <a:cubicBezTo>
                      <a:pt x="247" y="80"/>
                      <a:pt x="247" y="78"/>
                      <a:pt x="247" y="77"/>
                    </a:cubicBezTo>
                    <a:cubicBezTo>
                      <a:pt x="248" y="77"/>
                      <a:pt x="248" y="77"/>
                      <a:pt x="249" y="78"/>
                    </a:cubicBezTo>
                    <a:cubicBezTo>
                      <a:pt x="249" y="78"/>
                      <a:pt x="250" y="79"/>
                      <a:pt x="251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Freeform 17"/>
              <p:cNvSpPr>
                <a:spLocks noEditPoints="1"/>
              </p:cNvSpPr>
              <p:nvPr/>
            </p:nvSpPr>
            <p:spPr bwMode="auto">
              <a:xfrm>
                <a:off x="3970338" y="2078038"/>
                <a:ext cx="1195388" cy="534988"/>
              </a:xfrm>
              <a:custGeom>
                <a:avLst/>
                <a:gdLst>
                  <a:gd name="T0" fmla="*/ 287 w 317"/>
                  <a:gd name="T1" fmla="*/ 63 h 142"/>
                  <a:gd name="T2" fmla="*/ 293 w 317"/>
                  <a:gd name="T3" fmla="*/ 69 h 142"/>
                  <a:gd name="T4" fmla="*/ 290 w 317"/>
                  <a:gd name="T5" fmla="*/ 73 h 142"/>
                  <a:gd name="T6" fmla="*/ 312 w 317"/>
                  <a:gd name="T7" fmla="*/ 10 h 142"/>
                  <a:gd name="T8" fmla="*/ 301 w 317"/>
                  <a:gd name="T9" fmla="*/ 14 h 142"/>
                  <a:gd name="T10" fmla="*/ 298 w 317"/>
                  <a:gd name="T11" fmla="*/ 0 h 142"/>
                  <a:gd name="T12" fmla="*/ 295 w 317"/>
                  <a:gd name="T13" fmla="*/ 9 h 142"/>
                  <a:gd name="T14" fmla="*/ 309 w 317"/>
                  <a:gd name="T15" fmla="*/ 2 h 142"/>
                  <a:gd name="T16" fmla="*/ 306 w 317"/>
                  <a:gd name="T17" fmla="*/ 17 h 142"/>
                  <a:gd name="T18" fmla="*/ 293 w 317"/>
                  <a:gd name="T19" fmla="*/ 52 h 142"/>
                  <a:gd name="T20" fmla="*/ 300 w 317"/>
                  <a:gd name="T21" fmla="*/ 44 h 142"/>
                  <a:gd name="T22" fmla="*/ 284 w 317"/>
                  <a:gd name="T23" fmla="*/ 47 h 142"/>
                  <a:gd name="T24" fmla="*/ 289 w 317"/>
                  <a:gd name="T25" fmla="*/ 39 h 142"/>
                  <a:gd name="T26" fmla="*/ 291 w 317"/>
                  <a:gd name="T27" fmla="*/ 40 h 142"/>
                  <a:gd name="T28" fmla="*/ 306 w 317"/>
                  <a:gd name="T29" fmla="*/ 42 h 142"/>
                  <a:gd name="T30" fmla="*/ 253 w 317"/>
                  <a:gd name="T31" fmla="*/ 76 h 142"/>
                  <a:gd name="T32" fmla="*/ 273 w 317"/>
                  <a:gd name="T33" fmla="*/ 78 h 142"/>
                  <a:gd name="T34" fmla="*/ 261 w 317"/>
                  <a:gd name="T35" fmla="*/ 105 h 142"/>
                  <a:gd name="T36" fmla="*/ 241 w 317"/>
                  <a:gd name="T37" fmla="*/ 111 h 142"/>
                  <a:gd name="T38" fmla="*/ 236 w 317"/>
                  <a:gd name="T39" fmla="*/ 97 h 142"/>
                  <a:gd name="T40" fmla="*/ 231 w 317"/>
                  <a:gd name="T41" fmla="*/ 93 h 142"/>
                  <a:gd name="T42" fmla="*/ 241 w 317"/>
                  <a:gd name="T43" fmla="*/ 118 h 142"/>
                  <a:gd name="T44" fmla="*/ 213 w 317"/>
                  <a:gd name="T45" fmla="*/ 113 h 142"/>
                  <a:gd name="T46" fmla="*/ 221 w 317"/>
                  <a:gd name="T47" fmla="*/ 100 h 142"/>
                  <a:gd name="T48" fmla="*/ 218 w 317"/>
                  <a:gd name="T49" fmla="*/ 112 h 142"/>
                  <a:gd name="T50" fmla="*/ 207 w 317"/>
                  <a:gd name="T51" fmla="*/ 110 h 142"/>
                  <a:gd name="T52" fmla="*/ 185 w 317"/>
                  <a:gd name="T53" fmla="*/ 112 h 142"/>
                  <a:gd name="T54" fmla="*/ 190 w 317"/>
                  <a:gd name="T55" fmla="*/ 138 h 142"/>
                  <a:gd name="T56" fmla="*/ 189 w 317"/>
                  <a:gd name="T57" fmla="*/ 116 h 142"/>
                  <a:gd name="T58" fmla="*/ 159 w 317"/>
                  <a:gd name="T59" fmla="*/ 135 h 142"/>
                  <a:gd name="T60" fmla="*/ 161 w 317"/>
                  <a:gd name="T61" fmla="*/ 132 h 142"/>
                  <a:gd name="T62" fmla="*/ 162 w 317"/>
                  <a:gd name="T63" fmla="*/ 115 h 142"/>
                  <a:gd name="T64" fmla="*/ 163 w 317"/>
                  <a:gd name="T65" fmla="*/ 120 h 142"/>
                  <a:gd name="T66" fmla="*/ 164 w 317"/>
                  <a:gd name="T67" fmla="*/ 127 h 142"/>
                  <a:gd name="T68" fmla="*/ 155 w 317"/>
                  <a:gd name="T69" fmla="*/ 140 h 142"/>
                  <a:gd name="T70" fmla="*/ 147 w 317"/>
                  <a:gd name="T71" fmla="*/ 141 h 142"/>
                  <a:gd name="T72" fmla="*/ 137 w 317"/>
                  <a:gd name="T73" fmla="*/ 131 h 142"/>
                  <a:gd name="T74" fmla="*/ 139 w 317"/>
                  <a:gd name="T75" fmla="*/ 123 h 142"/>
                  <a:gd name="T76" fmla="*/ 129 w 317"/>
                  <a:gd name="T77" fmla="*/ 112 h 142"/>
                  <a:gd name="T78" fmla="*/ 105 w 317"/>
                  <a:gd name="T79" fmla="*/ 104 h 142"/>
                  <a:gd name="T80" fmla="*/ 82 w 317"/>
                  <a:gd name="T81" fmla="*/ 115 h 142"/>
                  <a:gd name="T82" fmla="*/ 85 w 317"/>
                  <a:gd name="T83" fmla="*/ 113 h 142"/>
                  <a:gd name="T84" fmla="*/ 95 w 317"/>
                  <a:gd name="T85" fmla="*/ 99 h 142"/>
                  <a:gd name="T86" fmla="*/ 93 w 317"/>
                  <a:gd name="T87" fmla="*/ 104 h 142"/>
                  <a:gd name="T88" fmla="*/ 91 w 317"/>
                  <a:gd name="T89" fmla="*/ 110 h 142"/>
                  <a:gd name="T90" fmla="*/ 76 w 317"/>
                  <a:gd name="T91" fmla="*/ 117 h 142"/>
                  <a:gd name="T92" fmla="*/ 73 w 317"/>
                  <a:gd name="T93" fmla="*/ 94 h 142"/>
                  <a:gd name="T94" fmla="*/ 70 w 317"/>
                  <a:gd name="T95" fmla="*/ 82 h 142"/>
                  <a:gd name="T96" fmla="*/ 75 w 317"/>
                  <a:gd name="T97" fmla="*/ 100 h 142"/>
                  <a:gd name="T98" fmla="*/ 66 w 317"/>
                  <a:gd name="T99" fmla="*/ 113 h 142"/>
                  <a:gd name="T100" fmla="*/ 66 w 317"/>
                  <a:gd name="T101" fmla="*/ 98 h 142"/>
                  <a:gd name="T102" fmla="*/ 62 w 317"/>
                  <a:gd name="T103" fmla="*/ 82 h 142"/>
                  <a:gd name="T104" fmla="*/ 45 w 317"/>
                  <a:gd name="T105" fmla="*/ 88 h 142"/>
                  <a:gd name="T106" fmla="*/ 48 w 317"/>
                  <a:gd name="T107" fmla="*/ 57 h 142"/>
                  <a:gd name="T108" fmla="*/ 50 w 317"/>
                  <a:gd name="T109" fmla="*/ 60 h 142"/>
                  <a:gd name="T110" fmla="*/ 42 w 317"/>
                  <a:gd name="T111" fmla="*/ 47 h 142"/>
                  <a:gd name="T112" fmla="*/ 24 w 317"/>
                  <a:gd name="T113" fmla="*/ 33 h 142"/>
                  <a:gd name="T114" fmla="*/ 36 w 317"/>
                  <a:gd name="T115" fmla="*/ 36 h 142"/>
                  <a:gd name="T116" fmla="*/ 20 w 317"/>
                  <a:gd name="T117" fmla="*/ 30 h 142"/>
                  <a:gd name="T118" fmla="*/ 6 w 317"/>
                  <a:gd name="T119" fmla="*/ 9 h 142"/>
                  <a:gd name="T120" fmla="*/ 10 w 317"/>
                  <a:gd name="T121" fmla="*/ 18 h 142"/>
                  <a:gd name="T122" fmla="*/ 27 w 317"/>
                  <a:gd name="T123" fmla="*/ 6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17" h="142">
                    <a:moveTo>
                      <a:pt x="287" y="78"/>
                    </a:moveTo>
                    <a:cubicBezTo>
                      <a:pt x="265" y="62"/>
                      <a:pt x="265" y="62"/>
                      <a:pt x="265" y="62"/>
                    </a:cubicBezTo>
                    <a:cubicBezTo>
                      <a:pt x="269" y="57"/>
                      <a:pt x="269" y="57"/>
                      <a:pt x="269" y="57"/>
                    </a:cubicBezTo>
                    <a:cubicBezTo>
                      <a:pt x="280" y="60"/>
                      <a:pt x="280" y="60"/>
                      <a:pt x="280" y="60"/>
                    </a:cubicBezTo>
                    <a:cubicBezTo>
                      <a:pt x="281" y="61"/>
                      <a:pt x="282" y="61"/>
                      <a:pt x="284" y="62"/>
                    </a:cubicBezTo>
                    <a:cubicBezTo>
                      <a:pt x="285" y="62"/>
                      <a:pt x="286" y="63"/>
                      <a:pt x="287" y="63"/>
                    </a:cubicBezTo>
                    <a:cubicBezTo>
                      <a:pt x="286" y="63"/>
                      <a:pt x="285" y="62"/>
                      <a:pt x="284" y="61"/>
                    </a:cubicBezTo>
                    <a:cubicBezTo>
                      <a:pt x="283" y="61"/>
                      <a:pt x="282" y="60"/>
                      <a:pt x="280" y="59"/>
                    </a:cubicBezTo>
                    <a:cubicBezTo>
                      <a:pt x="272" y="53"/>
                      <a:pt x="272" y="53"/>
                      <a:pt x="272" y="53"/>
                    </a:cubicBezTo>
                    <a:cubicBezTo>
                      <a:pt x="276" y="48"/>
                      <a:pt x="276" y="48"/>
                      <a:pt x="276" y="48"/>
                    </a:cubicBezTo>
                    <a:cubicBezTo>
                      <a:pt x="297" y="64"/>
                      <a:pt x="297" y="64"/>
                      <a:pt x="297" y="64"/>
                    </a:cubicBezTo>
                    <a:cubicBezTo>
                      <a:pt x="293" y="69"/>
                      <a:pt x="293" y="69"/>
                      <a:pt x="293" y="69"/>
                    </a:cubicBezTo>
                    <a:cubicBezTo>
                      <a:pt x="282" y="65"/>
                      <a:pt x="282" y="65"/>
                      <a:pt x="282" y="65"/>
                    </a:cubicBezTo>
                    <a:cubicBezTo>
                      <a:pt x="281" y="65"/>
                      <a:pt x="280" y="64"/>
                      <a:pt x="278" y="64"/>
                    </a:cubicBezTo>
                    <a:cubicBezTo>
                      <a:pt x="277" y="63"/>
                      <a:pt x="276" y="63"/>
                      <a:pt x="275" y="62"/>
                    </a:cubicBezTo>
                    <a:cubicBezTo>
                      <a:pt x="276" y="63"/>
                      <a:pt x="278" y="64"/>
                      <a:pt x="279" y="65"/>
                    </a:cubicBezTo>
                    <a:cubicBezTo>
                      <a:pt x="281" y="66"/>
                      <a:pt x="282" y="67"/>
                      <a:pt x="283" y="68"/>
                    </a:cubicBezTo>
                    <a:cubicBezTo>
                      <a:pt x="290" y="73"/>
                      <a:pt x="290" y="73"/>
                      <a:pt x="290" y="73"/>
                    </a:cubicBezTo>
                    <a:cubicBezTo>
                      <a:pt x="287" y="78"/>
                      <a:pt x="287" y="78"/>
                      <a:pt x="287" y="78"/>
                    </a:cubicBezTo>
                    <a:close/>
                    <a:moveTo>
                      <a:pt x="306" y="17"/>
                    </a:moveTo>
                    <a:cubicBezTo>
                      <a:pt x="307" y="11"/>
                      <a:pt x="307" y="11"/>
                      <a:pt x="307" y="11"/>
                    </a:cubicBezTo>
                    <a:cubicBezTo>
                      <a:pt x="309" y="12"/>
                      <a:pt x="309" y="12"/>
                      <a:pt x="309" y="12"/>
                    </a:cubicBezTo>
                    <a:cubicBezTo>
                      <a:pt x="310" y="12"/>
                      <a:pt x="311" y="12"/>
                      <a:pt x="311" y="12"/>
                    </a:cubicBezTo>
                    <a:cubicBezTo>
                      <a:pt x="312" y="11"/>
                      <a:pt x="312" y="11"/>
                      <a:pt x="312" y="10"/>
                    </a:cubicBezTo>
                    <a:cubicBezTo>
                      <a:pt x="312" y="10"/>
                      <a:pt x="312" y="9"/>
                      <a:pt x="312" y="9"/>
                    </a:cubicBezTo>
                    <a:cubicBezTo>
                      <a:pt x="311" y="8"/>
                      <a:pt x="311" y="8"/>
                      <a:pt x="310" y="8"/>
                    </a:cubicBezTo>
                    <a:cubicBezTo>
                      <a:pt x="310" y="8"/>
                      <a:pt x="309" y="8"/>
                      <a:pt x="309" y="8"/>
                    </a:cubicBezTo>
                    <a:cubicBezTo>
                      <a:pt x="308" y="9"/>
                      <a:pt x="307" y="9"/>
                      <a:pt x="307" y="10"/>
                    </a:cubicBezTo>
                    <a:cubicBezTo>
                      <a:pt x="306" y="10"/>
                      <a:pt x="306" y="10"/>
                      <a:pt x="305" y="11"/>
                    </a:cubicBezTo>
                    <a:cubicBezTo>
                      <a:pt x="304" y="12"/>
                      <a:pt x="302" y="13"/>
                      <a:pt x="301" y="14"/>
                    </a:cubicBezTo>
                    <a:cubicBezTo>
                      <a:pt x="300" y="15"/>
                      <a:pt x="300" y="15"/>
                      <a:pt x="299" y="15"/>
                    </a:cubicBezTo>
                    <a:cubicBezTo>
                      <a:pt x="298" y="15"/>
                      <a:pt x="297" y="15"/>
                      <a:pt x="295" y="15"/>
                    </a:cubicBezTo>
                    <a:cubicBezTo>
                      <a:pt x="293" y="15"/>
                      <a:pt x="292" y="14"/>
                      <a:pt x="291" y="12"/>
                    </a:cubicBezTo>
                    <a:cubicBezTo>
                      <a:pt x="290" y="11"/>
                      <a:pt x="289" y="9"/>
                      <a:pt x="290" y="6"/>
                    </a:cubicBezTo>
                    <a:cubicBezTo>
                      <a:pt x="290" y="4"/>
                      <a:pt x="291" y="2"/>
                      <a:pt x="292" y="1"/>
                    </a:cubicBezTo>
                    <a:cubicBezTo>
                      <a:pt x="294" y="0"/>
                      <a:pt x="296" y="0"/>
                      <a:pt x="298" y="0"/>
                    </a:cubicBezTo>
                    <a:cubicBezTo>
                      <a:pt x="300" y="0"/>
                      <a:pt x="300" y="0"/>
                      <a:pt x="300" y="0"/>
                    </a:cubicBezTo>
                    <a:cubicBezTo>
                      <a:pt x="299" y="6"/>
                      <a:pt x="299" y="6"/>
                      <a:pt x="299" y="6"/>
                    </a:cubicBezTo>
                    <a:cubicBezTo>
                      <a:pt x="297" y="6"/>
                      <a:pt x="297" y="6"/>
                      <a:pt x="297" y="6"/>
                    </a:cubicBezTo>
                    <a:cubicBezTo>
                      <a:pt x="296" y="6"/>
                      <a:pt x="296" y="6"/>
                      <a:pt x="295" y="6"/>
                    </a:cubicBezTo>
                    <a:cubicBezTo>
                      <a:pt x="295" y="6"/>
                      <a:pt x="294" y="7"/>
                      <a:pt x="294" y="7"/>
                    </a:cubicBezTo>
                    <a:cubicBezTo>
                      <a:pt x="294" y="8"/>
                      <a:pt x="294" y="8"/>
                      <a:pt x="295" y="9"/>
                    </a:cubicBezTo>
                    <a:cubicBezTo>
                      <a:pt x="295" y="9"/>
                      <a:pt x="295" y="9"/>
                      <a:pt x="296" y="9"/>
                    </a:cubicBezTo>
                    <a:cubicBezTo>
                      <a:pt x="297" y="9"/>
                      <a:pt x="299" y="8"/>
                      <a:pt x="301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4" y="4"/>
                      <a:pt x="306" y="3"/>
                      <a:pt x="307" y="2"/>
                    </a:cubicBezTo>
                    <a:cubicBezTo>
                      <a:pt x="307" y="2"/>
                      <a:pt x="308" y="2"/>
                      <a:pt x="309" y="2"/>
                    </a:cubicBezTo>
                    <a:cubicBezTo>
                      <a:pt x="309" y="2"/>
                      <a:pt x="310" y="2"/>
                      <a:pt x="311" y="2"/>
                    </a:cubicBezTo>
                    <a:cubicBezTo>
                      <a:pt x="313" y="2"/>
                      <a:pt x="315" y="3"/>
                      <a:pt x="316" y="5"/>
                    </a:cubicBezTo>
                    <a:cubicBezTo>
                      <a:pt x="317" y="7"/>
                      <a:pt x="317" y="9"/>
                      <a:pt x="317" y="11"/>
                    </a:cubicBezTo>
                    <a:cubicBezTo>
                      <a:pt x="316" y="14"/>
                      <a:pt x="315" y="16"/>
                      <a:pt x="314" y="17"/>
                    </a:cubicBezTo>
                    <a:cubicBezTo>
                      <a:pt x="312" y="18"/>
                      <a:pt x="310" y="18"/>
                      <a:pt x="308" y="18"/>
                    </a:cubicBezTo>
                    <a:cubicBezTo>
                      <a:pt x="306" y="17"/>
                      <a:pt x="306" y="17"/>
                      <a:pt x="306" y="17"/>
                    </a:cubicBezTo>
                    <a:close/>
                    <a:moveTo>
                      <a:pt x="311" y="33"/>
                    </a:moveTo>
                    <a:cubicBezTo>
                      <a:pt x="286" y="25"/>
                      <a:pt x="286" y="25"/>
                      <a:pt x="286" y="25"/>
                    </a:cubicBezTo>
                    <a:cubicBezTo>
                      <a:pt x="287" y="19"/>
                      <a:pt x="287" y="19"/>
                      <a:pt x="287" y="19"/>
                    </a:cubicBezTo>
                    <a:cubicBezTo>
                      <a:pt x="313" y="28"/>
                      <a:pt x="313" y="28"/>
                      <a:pt x="313" y="28"/>
                    </a:cubicBezTo>
                    <a:cubicBezTo>
                      <a:pt x="311" y="33"/>
                      <a:pt x="311" y="33"/>
                      <a:pt x="311" y="33"/>
                    </a:cubicBezTo>
                    <a:close/>
                    <a:moveTo>
                      <a:pt x="293" y="52"/>
                    </a:moveTo>
                    <a:cubicBezTo>
                      <a:pt x="296" y="46"/>
                      <a:pt x="296" y="46"/>
                      <a:pt x="296" y="46"/>
                    </a:cubicBezTo>
                    <a:cubicBezTo>
                      <a:pt x="298" y="47"/>
                      <a:pt x="298" y="47"/>
                      <a:pt x="298" y="47"/>
                    </a:cubicBezTo>
                    <a:cubicBezTo>
                      <a:pt x="298" y="48"/>
                      <a:pt x="299" y="48"/>
                      <a:pt x="300" y="48"/>
                    </a:cubicBezTo>
                    <a:cubicBezTo>
                      <a:pt x="300" y="47"/>
                      <a:pt x="301" y="47"/>
                      <a:pt x="301" y="46"/>
                    </a:cubicBezTo>
                    <a:cubicBezTo>
                      <a:pt x="301" y="46"/>
                      <a:pt x="301" y="45"/>
                      <a:pt x="301" y="45"/>
                    </a:cubicBezTo>
                    <a:cubicBezTo>
                      <a:pt x="301" y="44"/>
                      <a:pt x="300" y="44"/>
                      <a:pt x="300" y="44"/>
                    </a:cubicBezTo>
                    <a:cubicBezTo>
                      <a:pt x="299" y="44"/>
                      <a:pt x="299" y="43"/>
                      <a:pt x="298" y="44"/>
                    </a:cubicBezTo>
                    <a:cubicBezTo>
                      <a:pt x="297" y="44"/>
                      <a:pt x="297" y="44"/>
                      <a:pt x="296" y="44"/>
                    </a:cubicBezTo>
                    <a:cubicBezTo>
                      <a:pt x="295" y="44"/>
                      <a:pt x="295" y="45"/>
                      <a:pt x="294" y="45"/>
                    </a:cubicBezTo>
                    <a:cubicBezTo>
                      <a:pt x="292" y="46"/>
                      <a:pt x="291" y="47"/>
                      <a:pt x="289" y="47"/>
                    </a:cubicBezTo>
                    <a:cubicBezTo>
                      <a:pt x="289" y="48"/>
                      <a:pt x="288" y="48"/>
                      <a:pt x="287" y="48"/>
                    </a:cubicBezTo>
                    <a:cubicBezTo>
                      <a:pt x="286" y="48"/>
                      <a:pt x="285" y="48"/>
                      <a:pt x="284" y="47"/>
                    </a:cubicBezTo>
                    <a:cubicBezTo>
                      <a:pt x="282" y="46"/>
                      <a:pt x="280" y="45"/>
                      <a:pt x="280" y="43"/>
                    </a:cubicBezTo>
                    <a:cubicBezTo>
                      <a:pt x="279" y="41"/>
                      <a:pt x="279" y="39"/>
                      <a:pt x="280" y="37"/>
                    </a:cubicBezTo>
                    <a:cubicBezTo>
                      <a:pt x="281" y="35"/>
                      <a:pt x="283" y="33"/>
                      <a:pt x="284" y="33"/>
                    </a:cubicBezTo>
                    <a:cubicBezTo>
                      <a:pt x="286" y="32"/>
                      <a:pt x="287" y="32"/>
                      <a:pt x="290" y="33"/>
                    </a:cubicBezTo>
                    <a:cubicBezTo>
                      <a:pt x="292" y="34"/>
                      <a:pt x="292" y="34"/>
                      <a:pt x="292" y="34"/>
                    </a:cubicBezTo>
                    <a:cubicBezTo>
                      <a:pt x="289" y="39"/>
                      <a:pt x="289" y="39"/>
                      <a:pt x="289" y="39"/>
                    </a:cubicBezTo>
                    <a:cubicBezTo>
                      <a:pt x="288" y="38"/>
                      <a:pt x="288" y="38"/>
                      <a:pt x="288" y="38"/>
                    </a:cubicBezTo>
                    <a:cubicBezTo>
                      <a:pt x="287" y="38"/>
                      <a:pt x="286" y="38"/>
                      <a:pt x="286" y="38"/>
                    </a:cubicBezTo>
                    <a:cubicBezTo>
                      <a:pt x="285" y="38"/>
                      <a:pt x="285" y="38"/>
                      <a:pt x="284" y="39"/>
                    </a:cubicBezTo>
                    <a:cubicBezTo>
                      <a:pt x="284" y="40"/>
                      <a:pt x="284" y="40"/>
                      <a:pt x="284" y="40"/>
                    </a:cubicBezTo>
                    <a:cubicBezTo>
                      <a:pt x="285" y="41"/>
                      <a:pt x="285" y="41"/>
                      <a:pt x="286" y="41"/>
                    </a:cubicBezTo>
                    <a:cubicBezTo>
                      <a:pt x="286" y="42"/>
                      <a:pt x="288" y="41"/>
                      <a:pt x="291" y="40"/>
                    </a:cubicBezTo>
                    <a:cubicBezTo>
                      <a:pt x="292" y="40"/>
                      <a:pt x="292" y="40"/>
                      <a:pt x="292" y="40"/>
                    </a:cubicBezTo>
                    <a:cubicBezTo>
                      <a:pt x="292" y="39"/>
                      <a:pt x="292" y="39"/>
                      <a:pt x="292" y="39"/>
                    </a:cubicBezTo>
                    <a:cubicBezTo>
                      <a:pt x="295" y="38"/>
                      <a:pt x="297" y="37"/>
                      <a:pt x="298" y="37"/>
                    </a:cubicBezTo>
                    <a:cubicBezTo>
                      <a:pt x="298" y="37"/>
                      <a:pt x="299" y="37"/>
                      <a:pt x="300" y="37"/>
                    </a:cubicBezTo>
                    <a:cubicBezTo>
                      <a:pt x="300" y="38"/>
                      <a:pt x="301" y="38"/>
                      <a:pt x="302" y="38"/>
                    </a:cubicBezTo>
                    <a:cubicBezTo>
                      <a:pt x="304" y="39"/>
                      <a:pt x="305" y="40"/>
                      <a:pt x="306" y="42"/>
                    </a:cubicBezTo>
                    <a:cubicBezTo>
                      <a:pt x="306" y="44"/>
                      <a:pt x="306" y="46"/>
                      <a:pt x="305" y="49"/>
                    </a:cubicBezTo>
                    <a:cubicBezTo>
                      <a:pt x="304" y="51"/>
                      <a:pt x="303" y="52"/>
                      <a:pt x="301" y="53"/>
                    </a:cubicBezTo>
                    <a:cubicBezTo>
                      <a:pt x="299" y="54"/>
                      <a:pt x="297" y="54"/>
                      <a:pt x="295" y="53"/>
                    </a:cubicBezTo>
                    <a:cubicBezTo>
                      <a:pt x="293" y="52"/>
                      <a:pt x="293" y="52"/>
                      <a:pt x="293" y="52"/>
                    </a:cubicBezTo>
                    <a:close/>
                    <a:moveTo>
                      <a:pt x="272" y="95"/>
                    </a:moveTo>
                    <a:cubicBezTo>
                      <a:pt x="253" y="76"/>
                      <a:pt x="253" y="76"/>
                      <a:pt x="253" y="76"/>
                    </a:cubicBezTo>
                    <a:cubicBezTo>
                      <a:pt x="263" y="66"/>
                      <a:pt x="263" y="66"/>
                      <a:pt x="263" y="66"/>
                    </a:cubicBezTo>
                    <a:cubicBezTo>
                      <a:pt x="266" y="70"/>
                      <a:pt x="266" y="70"/>
                      <a:pt x="266" y="70"/>
                    </a:cubicBezTo>
                    <a:cubicBezTo>
                      <a:pt x="261" y="75"/>
                      <a:pt x="261" y="75"/>
                      <a:pt x="261" y="75"/>
                    </a:cubicBezTo>
                    <a:cubicBezTo>
                      <a:pt x="265" y="79"/>
                      <a:pt x="265" y="79"/>
                      <a:pt x="265" y="79"/>
                    </a:cubicBezTo>
                    <a:cubicBezTo>
                      <a:pt x="270" y="74"/>
                      <a:pt x="270" y="74"/>
                      <a:pt x="270" y="74"/>
                    </a:cubicBezTo>
                    <a:cubicBezTo>
                      <a:pt x="273" y="78"/>
                      <a:pt x="273" y="78"/>
                      <a:pt x="273" y="78"/>
                    </a:cubicBezTo>
                    <a:cubicBezTo>
                      <a:pt x="269" y="83"/>
                      <a:pt x="269" y="83"/>
                      <a:pt x="269" y="83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8" y="81"/>
                      <a:pt x="278" y="81"/>
                      <a:pt x="278" y="81"/>
                    </a:cubicBezTo>
                    <a:cubicBezTo>
                      <a:pt x="282" y="85"/>
                      <a:pt x="282" y="85"/>
                      <a:pt x="282" y="85"/>
                    </a:cubicBezTo>
                    <a:cubicBezTo>
                      <a:pt x="272" y="95"/>
                      <a:pt x="272" y="95"/>
                      <a:pt x="272" y="95"/>
                    </a:cubicBezTo>
                    <a:close/>
                    <a:moveTo>
                      <a:pt x="261" y="105"/>
                    </a:moveTo>
                    <a:cubicBezTo>
                      <a:pt x="243" y="85"/>
                      <a:pt x="243" y="85"/>
                      <a:pt x="243" y="85"/>
                    </a:cubicBezTo>
                    <a:cubicBezTo>
                      <a:pt x="248" y="81"/>
                      <a:pt x="248" y="81"/>
                      <a:pt x="248" y="81"/>
                    </a:cubicBezTo>
                    <a:cubicBezTo>
                      <a:pt x="266" y="101"/>
                      <a:pt x="266" y="101"/>
                      <a:pt x="266" y="101"/>
                    </a:cubicBezTo>
                    <a:cubicBezTo>
                      <a:pt x="261" y="105"/>
                      <a:pt x="261" y="105"/>
                      <a:pt x="261" y="105"/>
                    </a:cubicBezTo>
                    <a:close/>
                    <a:moveTo>
                      <a:pt x="234" y="100"/>
                    </a:moveTo>
                    <a:cubicBezTo>
                      <a:pt x="241" y="111"/>
                      <a:pt x="241" y="111"/>
                      <a:pt x="241" y="111"/>
                    </a:cubicBezTo>
                    <a:cubicBezTo>
                      <a:pt x="242" y="112"/>
                      <a:pt x="242" y="112"/>
                      <a:pt x="243" y="112"/>
                    </a:cubicBezTo>
                    <a:cubicBezTo>
                      <a:pt x="243" y="112"/>
                      <a:pt x="244" y="112"/>
                      <a:pt x="244" y="112"/>
                    </a:cubicBezTo>
                    <a:cubicBezTo>
                      <a:pt x="245" y="112"/>
                      <a:pt x="245" y="111"/>
                      <a:pt x="245" y="111"/>
                    </a:cubicBezTo>
                    <a:cubicBezTo>
                      <a:pt x="245" y="110"/>
                      <a:pt x="245" y="110"/>
                      <a:pt x="244" y="109"/>
                    </a:cubicBezTo>
                    <a:cubicBezTo>
                      <a:pt x="237" y="98"/>
                      <a:pt x="237" y="98"/>
                      <a:pt x="237" y="98"/>
                    </a:cubicBezTo>
                    <a:cubicBezTo>
                      <a:pt x="237" y="97"/>
                      <a:pt x="236" y="97"/>
                      <a:pt x="236" y="97"/>
                    </a:cubicBezTo>
                    <a:cubicBezTo>
                      <a:pt x="235" y="97"/>
                      <a:pt x="235" y="97"/>
                      <a:pt x="234" y="97"/>
                    </a:cubicBezTo>
                    <a:cubicBezTo>
                      <a:pt x="234" y="97"/>
                      <a:pt x="233" y="98"/>
                      <a:pt x="233" y="98"/>
                    </a:cubicBezTo>
                    <a:cubicBezTo>
                      <a:pt x="233" y="99"/>
                      <a:pt x="233" y="99"/>
                      <a:pt x="234" y="100"/>
                    </a:cubicBezTo>
                    <a:close/>
                    <a:moveTo>
                      <a:pt x="229" y="104"/>
                    </a:moveTo>
                    <a:cubicBezTo>
                      <a:pt x="228" y="102"/>
                      <a:pt x="227" y="100"/>
                      <a:pt x="228" y="98"/>
                    </a:cubicBezTo>
                    <a:cubicBezTo>
                      <a:pt x="228" y="96"/>
                      <a:pt x="229" y="95"/>
                      <a:pt x="231" y="93"/>
                    </a:cubicBezTo>
                    <a:cubicBezTo>
                      <a:pt x="234" y="92"/>
                      <a:pt x="236" y="91"/>
                      <a:pt x="238" y="92"/>
                    </a:cubicBezTo>
                    <a:cubicBezTo>
                      <a:pt x="239" y="92"/>
                      <a:pt x="241" y="93"/>
                      <a:pt x="243" y="96"/>
                    </a:cubicBezTo>
                    <a:cubicBezTo>
                      <a:pt x="249" y="105"/>
                      <a:pt x="249" y="105"/>
                      <a:pt x="249" y="105"/>
                    </a:cubicBezTo>
                    <a:cubicBezTo>
                      <a:pt x="250" y="107"/>
                      <a:pt x="251" y="109"/>
                      <a:pt x="251" y="111"/>
                    </a:cubicBezTo>
                    <a:cubicBezTo>
                      <a:pt x="250" y="113"/>
                      <a:pt x="249" y="114"/>
                      <a:pt x="247" y="116"/>
                    </a:cubicBezTo>
                    <a:cubicBezTo>
                      <a:pt x="245" y="117"/>
                      <a:pt x="243" y="118"/>
                      <a:pt x="241" y="118"/>
                    </a:cubicBezTo>
                    <a:cubicBezTo>
                      <a:pt x="239" y="117"/>
                      <a:pt x="237" y="116"/>
                      <a:pt x="236" y="114"/>
                    </a:cubicBezTo>
                    <a:cubicBezTo>
                      <a:pt x="229" y="104"/>
                      <a:pt x="229" y="104"/>
                      <a:pt x="229" y="104"/>
                    </a:cubicBezTo>
                    <a:close/>
                    <a:moveTo>
                      <a:pt x="210" y="134"/>
                    </a:moveTo>
                    <a:cubicBezTo>
                      <a:pt x="200" y="109"/>
                      <a:pt x="200" y="109"/>
                      <a:pt x="200" y="109"/>
                    </a:cubicBezTo>
                    <a:cubicBezTo>
                      <a:pt x="209" y="105"/>
                      <a:pt x="209" y="105"/>
                      <a:pt x="209" y="105"/>
                    </a:cubicBezTo>
                    <a:cubicBezTo>
                      <a:pt x="213" y="113"/>
                      <a:pt x="213" y="113"/>
                      <a:pt x="213" y="113"/>
                    </a:cubicBezTo>
                    <a:cubicBezTo>
                      <a:pt x="214" y="114"/>
                      <a:pt x="214" y="115"/>
                      <a:pt x="215" y="116"/>
                    </a:cubicBezTo>
                    <a:cubicBezTo>
                      <a:pt x="215" y="117"/>
                      <a:pt x="216" y="118"/>
                      <a:pt x="216" y="119"/>
                    </a:cubicBezTo>
                    <a:cubicBezTo>
                      <a:pt x="216" y="118"/>
                      <a:pt x="215" y="116"/>
                      <a:pt x="215" y="115"/>
                    </a:cubicBezTo>
                    <a:cubicBezTo>
                      <a:pt x="215" y="114"/>
                      <a:pt x="214" y="113"/>
                      <a:pt x="214" y="113"/>
                    </a:cubicBezTo>
                    <a:cubicBezTo>
                      <a:pt x="212" y="104"/>
                      <a:pt x="212" y="104"/>
                      <a:pt x="212" y="104"/>
                    </a:cubicBezTo>
                    <a:cubicBezTo>
                      <a:pt x="221" y="100"/>
                      <a:pt x="221" y="100"/>
                      <a:pt x="221" y="100"/>
                    </a:cubicBezTo>
                    <a:cubicBezTo>
                      <a:pt x="231" y="125"/>
                      <a:pt x="231" y="125"/>
                      <a:pt x="231" y="125"/>
                    </a:cubicBezTo>
                    <a:cubicBezTo>
                      <a:pt x="226" y="127"/>
                      <a:pt x="226" y="127"/>
                      <a:pt x="226" y="127"/>
                    </a:cubicBezTo>
                    <a:cubicBezTo>
                      <a:pt x="222" y="118"/>
                      <a:pt x="222" y="118"/>
                      <a:pt x="222" y="118"/>
                    </a:cubicBezTo>
                    <a:cubicBezTo>
                      <a:pt x="221" y="116"/>
                      <a:pt x="220" y="114"/>
                      <a:pt x="219" y="112"/>
                    </a:cubicBezTo>
                    <a:cubicBezTo>
                      <a:pt x="219" y="110"/>
                      <a:pt x="218" y="108"/>
                      <a:pt x="217" y="106"/>
                    </a:cubicBezTo>
                    <a:cubicBezTo>
                      <a:pt x="218" y="109"/>
                      <a:pt x="218" y="110"/>
                      <a:pt x="218" y="112"/>
                    </a:cubicBezTo>
                    <a:cubicBezTo>
                      <a:pt x="219" y="113"/>
                      <a:pt x="219" y="114"/>
                      <a:pt x="219" y="115"/>
                    </a:cubicBezTo>
                    <a:cubicBezTo>
                      <a:pt x="222" y="129"/>
                      <a:pt x="222" y="129"/>
                      <a:pt x="222" y="129"/>
                    </a:cubicBezTo>
                    <a:cubicBezTo>
                      <a:pt x="219" y="130"/>
                      <a:pt x="219" y="130"/>
                      <a:pt x="219" y="130"/>
                    </a:cubicBezTo>
                    <a:cubicBezTo>
                      <a:pt x="212" y="119"/>
                      <a:pt x="212" y="119"/>
                      <a:pt x="212" y="119"/>
                    </a:cubicBezTo>
                    <a:cubicBezTo>
                      <a:pt x="211" y="117"/>
                      <a:pt x="210" y="116"/>
                      <a:pt x="209" y="114"/>
                    </a:cubicBezTo>
                    <a:cubicBezTo>
                      <a:pt x="208" y="113"/>
                      <a:pt x="207" y="112"/>
                      <a:pt x="207" y="110"/>
                    </a:cubicBezTo>
                    <a:cubicBezTo>
                      <a:pt x="208" y="112"/>
                      <a:pt x="208" y="114"/>
                      <a:pt x="209" y="116"/>
                    </a:cubicBezTo>
                    <a:cubicBezTo>
                      <a:pt x="210" y="118"/>
                      <a:pt x="211" y="120"/>
                      <a:pt x="212" y="122"/>
                    </a:cubicBezTo>
                    <a:cubicBezTo>
                      <a:pt x="216" y="131"/>
                      <a:pt x="216" y="131"/>
                      <a:pt x="216" y="131"/>
                    </a:cubicBezTo>
                    <a:cubicBezTo>
                      <a:pt x="210" y="134"/>
                      <a:pt x="210" y="134"/>
                      <a:pt x="210" y="134"/>
                    </a:cubicBezTo>
                    <a:close/>
                    <a:moveTo>
                      <a:pt x="184" y="139"/>
                    </a:moveTo>
                    <a:cubicBezTo>
                      <a:pt x="185" y="112"/>
                      <a:pt x="185" y="112"/>
                      <a:pt x="185" y="112"/>
                    </a:cubicBezTo>
                    <a:cubicBezTo>
                      <a:pt x="193" y="111"/>
                      <a:pt x="193" y="111"/>
                      <a:pt x="193" y="111"/>
                    </a:cubicBezTo>
                    <a:cubicBezTo>
                      <a:pt x="202" y="137"/>
                      <a:pt x="202" y="137"/>
                      <a:pt x="202" y="137"/>
                    </a:cubicBezTo>
                    <a:cubicBezTo>
                      <a:pt x="195" y="138"/>
                      <a:pt x="195" y="138"/>
                      <a:pt x="195" y="138"/>
                    </a:cubicBezTo>
                    <a:cubicBezTo>
                      <a:pt x="194" y="133"/>
                      <a:pt x="194" y="133"/>
                      <a:pt x="194" y="133"/>
                    </a:cubicBezTo>
                    <a:cubicBezTo>
                      <a:pt x="190" y="134"/>
                      <a:pt x="190" y="134"/>
                      <a:pt x="190" y="134"/>
                    </a:cubicBezTo>
                    <a:cubicBezTo>
                      <a:pt x="190" y="138"/>
                      <a:pt x="190" y="138"/>
                      <a:pt x="190" y="138"/>
                    </a:cubicBezTo>
                    <a:cubicBezTo>
                      <a:pt x="184" y="139"/>
                      <a:pt x="184" y="139"/>
                      <a:pt x="184" y="139"/>
                    </a:cubicBezTo>
                    <a:close/>
                    <a:moveTo>
                      <a:pt x="190" y="129"/>
                    </a:moveTo>
                    <a:cubicBezTo>
                      <a:pt x="193" y="128"/>
                      <a:pt x="193" y="128"/>
                      <a:pt x="193" y="128"/>
                    </a:cubicBezTo>
                    <a:cubicBezTo>
                      <a:pt x="191" y="120"/>
                      <a:pt x="191" y="120"/>
                      <a:pt x="191" y="120"/>
                    </a:cubicBezTo>
                    <a:cubicBezTo>
                      <a:pt x="190" y="120"/>
                      <a:pt x="190" y="119"/>
                      <a:pt x="190" y="119"/>
                    </a:cubicBezTo>
                    <a:cubicBezTo>
                      <a:pt x="190" y="118"/>
                      <a:pt x="190" y="117"/>
                      <a:pt x="189" y="116"/>
                    </a:cubicBezTo>
                    <a:cubicBezTo>
                      <a:pt x="189" y="117"/>
                      <a:pt x="190" y="117"/>
                      <a:pt x="190" y="118"/>
                    </a:cubicBezTo>
                    <a:cubicBezTo>
                      <a:pt x="190" y="119"/>
                      <a:pt x="190" y="120"/>
                      <a:pt x="190" y="120"/>
                    </a:cubicBezTo>
                    <a:cubicBezTo>
                      <a:pt x="190" y="129"/>
                      <a:pt x="190" y="129"/>
                      <a:pt x="190" y="129"/>
                    </a:cubicBezTo>
                    <a:close/>
                    <a:moveTo>
                      <a:pt x="153" y="132"/>
                    </a:moveTo>
                    <a:cubicBezTo>
                      <a:pt x="159" y="133"/>
                      <a:pt x="159" y="133"/>
                      <a:pt x="159" y="133"/>
                    </a:cubicBezTo>
                    <a:cubicBezTo>
                      <a:pt x="159" y="135"/>
                      <a:pt x="159" y="135"/>
                      <a:pt x="159" y="135"/>
                    </a:cubicBezTo>
                    <a:cubicBezTo>
                      <a:pt x="159" y="136"/>
                      <a:pt x="159" y="136"/>
                      <a:pt x="159" y="137"/>
                    </a:cubicBezTo>
                    <a:cubicBezTo>
                      <a:pt x="160" y="137"/>
                      <a:pt x="160" y="137"/>
                      <a:pt x="161" y="137"/>
                    </a:cubicBezTo>
                    <a:cubicBezTo>
                      <a:pt x="162" y="138"/>
                      <a:pt x="162" y="137"/>
                      <a:pt x="162" y="137"/>
                    </a:cubicBezTo>
                    <a:cubicBezTo>
                      <a:pt x="163" y="137"/>
                      <a:pt x="163" y="136"/>
                      <a:pt x="163" y="135"/>
                    </a:cubicBezTo>
                    <a:cubicBezTo>
                      <a:pt x="163" y="135"/>
                      <a:pt x="163" y="134"/>
                      <a:pt x="163" y="134"/>
                    </a:cubicBezTo>
                    <a:cubicBezTo>
                      <a:pt x="162" y="133"/>
                      <a:pt x="162" y="133"/>
                      <a:pt x="161" y="132"/>
                    </a:cubicBezTo>
                    <a:cubicBezTo>
                      <a:pt x="161" y="132"/>
                      <a:pt x="160" y="131"/>
                      <a:pt x="160" y="131"/>
                    </a:cubicBezTo>
                    <a:cubicBezTo>
                      <a:pt x="158" y="129"/>
                      <a:pt x="157" y="128"/>
                      <a:pt x="156" y="127"/>
                    </a:cubicBezTo>
                    <a:cubicBezTo>
                      <a:pt x="155" y="126"/>
                      <a:pt x="155" y="126"/>
                      <a:pt x="155" y="125"/>
                    </a:cubicBezTo>
                    <a:cubicBezTo>
                      <a:pt x="154" y="124"/>
                      <a:pt x="154" y="123"/>
                      <a:pt x="154" y="122"/>
                    </a:cubicBezTo>
                    <a:cubicBezTo>
                      <a:pt x="154" y="119"/>
                      <a:pt x="155" y="118"/>
                      <a:pt x="156" y="116"/>
                    </a:cubicBezTo>
                    <a:cubicBezTo>
                      <a:pt x="158" y="115"/>
                      <a:pt x="160" y="115"/>
                      <a:pt x="162" y="115"/>
                    </a:cubicBezTo>
                    <a:cubicBezTo>
                      <a:pt x="165" y="115"/>
                      <a:pt x="167" y="116"/>
                      <a:pt x="168" y="117"/>
                    </a:cubicBezTo>
                    <a:cubicBezTo>
                      <a:pt x="169" y="118"/>
                      <a:pt x="170" y="120"/>
                      <a:pt x="169" y="122"/>
                    </a:cubicBezTo>
                    <a:cubicBezTo>
                      <a:pt x="169" y="124"/>
                      <a:pt x="169" y="124"/>
                      <a:pt x="169" y="124"/>
                    </a:cubicBezTo>
                    <a:cubicBezTo>
                      <a:pt x="164" y="124"/>
                      <a:pt x="164" y="124"/>
                      <a:pt x="164" y="124"/>
                    </a:cubicBezTo>
                    <a:cubicBezTo>
                      <a:pt x="164" y="122"/>
                      <a:pt x="164" y="122"/>
                      <a:pt x="164" y="122"/>
                    </a:cubicBezTo>
                    <a:cubicBezTo>
                      <a:pt x="164" y="121"/>
                      <a:pt x="164" y="121"/>
                      <a:pt x="163" y="120"/>
                    </a:cubicBezTo>
                    <a:cubicBezTo>
                      <a:pt x="163" y="120"/>
                      <a:pt x="163" y="120"/>
                      <a:pt x="162" y="120"/>
                    </a:cubicBezTo>
                    <a:cubicBezTo>
                      <a:pt x="161" y="119"/>
                      <a:pt x="161" y="120"/>
                      <a:pt x="161" y="120"/>
                    </a:cubicBezTo>
                    <a:cubicBezTo>
                      <a:pt x="160" y="120"/>
                      <a:pt x="160" y="121"/>
                      <a:pt x="160" y="121"/>
                    </a:cubicBezTo>
                    <a:cubicBezTo>
                      <a:pt x="160" y="122"/>
                      <a:pt x="161" y="124"/>
                      <a:pt x="164" y="126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7" y="129"/>
                      <a:pt x="168" y="130"/>
                      <a:pt x="168" y="131"/>
                    </a:cubicBezTo>
                    <a:cubicBezTo>
                      <a:pt x="169" y="132"/>
                      <a:pt x="169" y="133"/>
                      <a:pt x="169" y="133"/>
                    </a:cubicBezTo>
                    <a:cubicBezTo>
                      <a:pt x="169" y="134"/>
                      <a:pt x="169" y="135"/>
                      <a:pt x="169" y="135"/>
                    </a:cubicBezTo>
                    <a:cubicBezTo>
                      <a:pt x="169" y="138"/>
                      <a:pt x="168" y="139"/>
                      <a:pt x="167" y="141"/>
                    </a:cubicBezTo>
                    <a:cubicBezTo>
                      <a:pt x="165" y="142"/>
                      <a:pt x="163" y="142"/>
                      <a:pt x="161" y="142"/>
                    </a:cubicBezTo>
                    <a:cubicBezTo>
                      <a:pt x="158" y="142"/>
                      <a:pt x="156" y="141"/>
                      <a:pt x="155" y="140"/>
                    </a:cubicBezTo>
                    <a:cubicBezTo>
                      <a:pt x="154" y="139"/>
                      <a:pt x="153" y="137"/>
                      <a:pt x="153" y="134"/>
                    </a:cubicBezTo>
                    <a:cubicBezTo>
                      <a:pt x="153" y="132"/>
                      <a:pt x="153" y="132"/>
                      <a:pt x="153" y="132"/>
                    </a:cubicBezTo>
                    <a:close/>
                    <a:moveTo>
                      <a:pt x="129" y="140"/>
                    </a:moveTo>
                    <a:cubicBezTo>
                      <a:pt x="136" y="113"/>
                      <a:pt x="136" y="113"/>
                      <a:pt x="136" y="113"/>
                    </a:cubicBezTo>
                    <a:cubicBezTo>
                      <a:pt x="144" y="114"/>
                      <a:pt x="144" y="114"/>
                      <a:pt x="144" y="114"/>
                    </a:cubicBezTo>
                    <a:cubicBezTo>
                      <a:pt x="147" y="141"/>
                      <a:pt x="147" y="141"/>
                      <a:pt x="147" y="141"/>
                    </a:cubicBezTo>
                    <a:cubicBezTo>
                      <a:pt x="140" y="140"/>
                      <a:pt x="140" y="140"/>
                      <a:pt x="140" y="140"/>
                    </a:cubicBezTo>
                    <a:cubicBezTo>
                      <a:pt x="140" y="136"/>
                      <a:pt x="140" y="136"/>
                      <a:pt x="140" y="136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5" y="140"/>
                      <a:pt x="135" y="140"/>
                      <a:pt x="135" y="140"/>
                    </a:cubicBezTo>
                    <a:cubicBezTo>
                      <a:pt x="129" y="140"/>
                      <a:pt x="129" y="140"/>
                      <a:pt x="129" y="140"/>
                    </a:cubicBezTo>
                    <a:close/>
                    <a:moveTo>
                      <a:pt x="137" y="131"/>
                    </a:moveTo>
                    <a:cubicBezTo>
                      <a:pt x="140" y="131"/>
                      <a:pt x="140" y="131"/>
                      <a:pt x="140" y="131"/>
                    </a:cubicBezTo>
                    <a:cubicBezTo>
                      <a:pt x="140" y="123"/>
                      <a:pt x="140" y="123"/>
                      <a:pt x="140" y="123"/>
                    </a:cubicBezTo>
                    <a:cubicBezTo>
                      <a:pt x="140" y="122"/>
                      <a:pt x="140" y="121"/>
                      <a:pt x="140" y="121"/>
                    </a:cubicBezTo>
                    <a:cubicBezTo>
                      <a:pt x="140" y="120"/>
                      <a:pt x="140" y="119"/>
                      <a:pt x="140" y="118"/>
                    </a:cubicBezTo>
                    <a:cubicBezTo>
                      <a:pt x="140" y="119"/>
                      <a:pt x="140" y="119"/>
                      <a:pt x="139" y="120"/>
                    </a:cubicBezTo>
                    <a:cubicBezTo>
                      <a:pt x="139" y="121"/>
                      <a:pt x="139" y="122"/>
                      <a:pt x="139" y="123"/>
                    </a:cubicBezTo>
                    <a:cubicBezTo>
                      <a:pt x="137" y="131"/>
                      <a:pt x="137" y="131"/>
                      <a:pt x="137" y="131"/>
                    </a:cubicBezTo>
                    <a:close/>
                    <a:moveTo>
                      <a:pt x="113" y="136"/>
                    </a:moveTo>
                    <a:cubicBezTo>
                      <a:pt x="118" y="115"/>
                      <a:pt x="118" y="115"/>
                      <a:pt x="118" y="115"/>
                    </a:cubicBezTo>
                    <a:cubicBezTo>
                      <a:pt x="114" y="114"/>
                      <a:pt x="114" y="114"/>
                      <a:pt x="114" y="114"/>
                    </a:cubicBezTo>
                    <a:cubicBezTo>
                      <a:pt x="115" y="109"/>
                      <a:pt x="115" y="109"/>
                      <a:pt x="115" y="109"/>
                    </a:cubicBezTo>
                    <a:cubicBezTo>
                      <a:pt x="129" y="112"/>
                      <a:pt x="129" y="112"/>
                      <a:pt x="129" y="112"/>
                    </a:cubicBezTo>
                    <a:cubicBezTo>
                      <a:pt x="128" y="117"/>
                      <a:pt x="128" y="117"/>
                      <a:pt x="128" y="117"/>
                    </a:cubicBezTo>
                    <a:cubicBezTo>
                      <a:pt x="124" y="116"/>
                      <a:pt x="124" y="116"/>
                      <a:pt x="124" y="116"/>
                    </a:cubicBezTo>
                    <a:cubicBezTo>
                      <a:pt x="119" y="137"/>
                      <a:pt x="119" y="137"/>
                      <a:pt x="119" y="137"/>
                    </a:cubicBezTo>
                    <a:cubicBezTo>
                      <a:pt x="113" y="136"/>
                      <a:pt x="113" y="136"/>
                      <a:pt x="113" y="136"/>
                    </a:cubicBezTo>
                    <a:close/>
                    <a:moveTo>
                      <a:pt x="95" y="129"/>
                    </a:moveTo>
                    <a:cubicBezTo>
                      <a:pt x="105" y="104"/>
                      <a:pt x="105" y="104"/>
                      <a:pt x="105" y="104"/>
                    </a:cubicBezTo>
                    <a:cubicBezTo>
                      <a:pt x="111" y="107"/>
                      <a:pt x="111" y="107"/>
                      <a:pt x="111" y="107"/>
                    </a:cubicBezTo>
                    <a:cubicBezTo>
                      <a:pt x="101" y="131"/>
                      <a:pt x="101" y="131"/>
                      <a:pt x="101" y="131"/>
                    </a:cubicBezTo>
                    <a:cubicBezTo>
                      <a:pt x="95" y="129"/>
                      <a:pt x="95" y="129"/>
                      <a:pt x="95" y="129"/>
                    </a:cubicBezTo>
                    <a:close/>
                    <a:moveTo>
                      <a:pt x="78" y="110"/>
                    </a:moveTo>
                    <a:cubicBezTo>
                      <a:pt x="83" y="113"/>
                      <a:pt x="83" y="113"/>
                      <a:pt x="83" y="113"/>
                    </a:cubicBezTo>
                    <a:cubicBezTo>
                      <a:pt x="82" y="115"/>
                      <a:pt x="82" y="115"/>
                      <a:pt x="82" y="115"/>
                    </a:cubicBezTo>
                    <a:cubicBezTo>
                      <a:pt x="82" y="115"/>
                      <a:pt x="81" y="116"/>
                      <a:pt x="82" y="117"/>
                    </a:cubicBezTo>
                    <a:cubicBezTo>
                      <a:pt x="82" y="117"/>
                      <a:pt x="82" y="118"/>
                      <a:pt x="82" y="118"/>
                    </a:cubicBezTo>
                    <a:cubicBezTo>
                      <a:pt x="83" y="118"/>
                      <a:pt x="83" y="118"/>
                      <a:pt x="84" y="118"/>
                    </a:cubicBezTo>
                    <a:cubicBezTo>
                      <a:pt x="84" y="118"/>
                      <a:pt x="85" y="118"/>
                      <a:pt x="85" y="117"/>
                    </a:cubicBezTo>
                    <a:cubicBezTo>
                      <a:pt x="86" y="117"/>
                      <a:pt x="86" y="116"/>
                      <a:pt x="86" y="115"/>
                    </a:cubicBezTo>
                    <a:cubicBezTo>
                      <a:pt x="86" y="115"/>
                      <a:pt x="86" y="114"/>
                      <a:pt x="85" y="113"/>
                    </a:cubicBezTo>
                    <a:cubicBezTo>
                      <a:pt x="85" y="113"/>
                      <a:pt x="85" y="112"/>
                      <a:pt x="85" y="112"/>
                    </a:cubicBezTo>
                    <a:cubicBezTo>
                      <a:pt x="84" y="109"/>
                      <a:pt x="83" y="108"/>
                      <a:pt x="83" y="106"/>
                    </a:cubicBezTo>
                    <a:cubicBezTo>
                      <a:pt x="83" y="106"/>
                      <a:pt x="83" y="105"/>
                      <a:pt x="83" y="104"/>
                    </a:cubicBezTo>
                    <a:cubicBezTo>
                      <a:pt x="83" y="103"/>
                      <a:pt x="84" y="102"/>
                      <a:pt x="84" y="101"/>
                    </a:cubicBezTo>
                    <a:cubicBezTo>
                      <a:pt x="85" y="99"/>
                      <a:pt x="87" y="98"/>
                      <a:pt x="89" y="97"/>
                    </a:cubicBezTo>
                    <a:cubicBezTo>
                      <a:pt x="91" y="97"/>
                      <a:pt x="93" y="97"/>
                      <a:pt x="95" y="99"/>
                    </a:cubicBezTo>
                    <a:cubicBezTo>
                      <a:pt x="97" y="100"/>
                      <a:pt x="98" y="102"/>
                      <a:pt x="98" y="103"/>
                    </a:cubicBezTo>
                    <a:cubicBezTo>
                      <a:pt x="99" y="105"/>
                      <a:pt x="99" y="107"/>
                      <a:pt x="97" y="108"/>
                    </a:cubicBezTo>
                    <a:cubicBezTo>
                      <a:pt x="96" y="110"/>
                      <a:pt x="96" y="110"/>
                      <a:pt x="96" y="110"/>
                    </a:cubicBezTo>
                    <a:cubicBezTo>
                      <a:pt x="91" y="107"/>
                      <a:pt x="91" y="107"/>
                      <a:pt x="91" y="107"/>
                    </a:cubicBezTo>
                    <a:cubicBezTo>
                      <a:pt x="92" y="106"/>
                      <a:pt x="92" y="106"/>
                      <a:pt x="92" y="106"/>
                    </a:cubicBezTo>
                    <a:cubicBezTo>
                      <a:pt x="93" y="105"/>
                      <a:pt x="93" y="104"/>
                      <a:pt x="93" y="104"/>
                    </a:cubicBezTo>
                    <a:cubicBezTo>
                      <a:pt x="93" y="103"/>
                      <a:pt x="93" y="103"/>
                      <a:pt x="92" y="103"/>
                    </a:cubicBezTo>
                    <a:cubicBezTo>
                      <a:pt x="92" y="102"/>
                      <a:pt x="91" y="102"/>
                      <a:pt x="91" y="102"/>
                    </a:cubicBezTo>
                    <a:cubicBezTo>
                      <a:pt x="90" y="103"/>
                      <a:pt x="90" y="103"/>
                      <a:pt x="89" y="103"/>
                    </a:cubicBezTo>
                    <a:cubicBezTo>
                      <a:pt x="89" y="104"/>
                      <a:pt x="89" y="106"/>
                      <a:pt x="90" y="110"/>
                    </a:cubicBezTo>
                    <a:cubicBezTo>
                      <a:pt x="90" y="110"/>
                      <a:pt x="90" y="110"/>
                      <a:pt x="90" y="110"/>
                    </a:cubicBezTo>
                    <a:cubicBezTo>
                      <a:pt x="91" y="110"/>
                      <a:pt x="91" y="110"/>
                      <a:pt x="91" y="110"/>
                    </a:cubicBezTo>
                    <a:cubicBezTo>
                      <a:pt x="92" y="113"/>
                      <a:pt x="92" y="115"/>
                      <a:pt x="92" y="116"/>
                    </a:cubicBezTo>
                    <a:cubicBezTo>
                      <a:pt x="92" y="117"/>
                      <a:pt x="92" y="117"/>
                      <a:pt x="91" y="118"/>
                    </a:cubicBezTo>
                    <a:cubicBezTo>
                      <a:pt x="91" y="119"/>
                      <a:pt x="91" y="119"/>
                      <a:pt x="91" y="120"/>
                    </a:cubicBezTo>
                    <a:cubicBezTo>
                      <a:pt x="89" y="122"/>
                      <a:pt x="88" y="123"/>
                      <a:pt x="86" y="123"/>
                    </a:cubicBezTo>
                    <a:cubicBezTo>
                      <a:pt x="84" y="124"/>
                      <a:pt x="82" y="123"/>
                      <a:pt x="80" y="122"/>
                    </a:cubicBezTo>
                    <a:cubicBezTo>
                      <a:pt x="78" y="120"/>
                      <a:pt x="76" y="119"/>
                      <a:pt x="76" y="117"/>
                    </a:cubicBezTo>
                    <a:cubicBezTo>
                      <a:pt x="75" y="115"/>
                      <a:pt x="76" y="113"/>
                      <a:pt x="77" y="111"/>
                    </a:cubicBezTo>
                    <a:cubicBezTo>
                      <a:pt x="78" y="110"/>
                      <a:pt x="78" y="110"/>
                      <a:pt x="78" y="110"/>
                    </a:cubicBezTo>
                    <a:close/>
                    <a:moveTo>
                      <a:pt x="68" y="95"/>
                    </a:moveTo>
                    <a:cubicBezTo>
                      <a:pt x="69" y="95"/>
                      <a:pt x="70" y="96"/>
                      <a:pt x="71" y="96"/>
                    </a:cubicBezTo>
                    <a:cubicBezTo>
                      <a:pt x="71" y="96"/>
                      <a:pt x="72" y="96"/>
                      <a:pt x="72" y="95"/>
                    </a:cubicBezTo>
                    <a:cubicBezTo>
                      <a:pt x="73" y="94"/>
                      <a:pt x="73" y="94"/>
                      <a:pt x="73" y="94"/>
                    </a:cubicBezTo>
                    <a:cubicBezTo>
                      <a:pt x="74" y="93"/>
                      <a:pt x="74" y="92"/>
                      <a:pt x="74" y="92"/>
                    </a:cubicBezTo>
                    <a:cubicBezTo>
                      <a:pt x="74" y="91"/>
                      <a:pt x="73" y="91"/>
                      <a:pt x="72" y="90"/>
                    </a:cubicBezTo>
                    <a:cubicBezTo>
                      <a:pt x="72" y="90"/>
                      <a:pt x="72" y="90"/>
                      <a:pt x="72" y="90"/>
                    </a:cubicBezTo>
                    <a:cubicBezTo>
                      <a:pt x="68" y="95"/>
                      <a:pt x="68" y="95"/>
                      <a:pt x="68" y="95"/>
                    </a:cubicBezTo>
                    <a:close/>
                    <a:moveTo>
                      <a:pt x="54" y="103"/>
                    </a:moveTo>
                    <a:cubicBezTo>
                      <a:pt x="70" y="82"/>
                      <a:pt x="70" y="82"/>
                      <a:pt x="70" y="82"/>
                    </a:cubicBezTo>
                    <a:cubicBezTo>
                      <a:pt x="77" y="88"/>
                      <a:pt x="77" y="88"/>
                      <a:pt x="77" y="88"/>
                    </a:cubicBezTo>
                    <a:cubicBezTo>
                      <a:pt x="79" y="89"/>
                      <a:pt x="80" y="91"/>
                      <a:pt x="80" y="92"/>
                    </a:cubicBezTo>
                    <a:cubicBezTo>
                      <a:pt x="80" y="94"/>
                      <a:pt x="80" y="95"/>
                      <a:pt x="79" y="97"/>
                    </a:cubicBezTo>
                    <a:cubicBezTo>
                      <a:pt x="78" y="97"/>
                      <a:pt x="78" y="97"/>
                      <a:pt x="78" y="97"/>
                    </a:cubicBezTo>
                    <a:cubicBezTo>
                      <a:pt x="78" y="98"/>
                      <a:pt x="78" y="98"/>
                      <a:pt x="78" y="98"/>
                    </a:cubicBezTo>
                    <a:cubicBezTo>
                      <a:pt x="77" y="99"/>
                      <a:pt x="76" y="100"/>
                      <a:pt x="75" y="100"/>
                    </a:cubicBezTo>
                    <a:cubicBezTo>
                      <a:pt x="74" y="100"/>
                      <a:pt x="73" y="100"/>
                      <a:pt x="72" y="100"/>
                    </a:cubicBezTo>
                    <a:cubicBezTo>
                      <a:pt x="72" y="101"/>
                      <a:pt x="73" y="102"/>
                      <a:pt x="73" y="103"/>
                    </a:cubicBezTo>
                    <a:cubicBezTo>
                      <a:pt x="73" y="104"/>
                      <a:pt x="72" y="105"/>
                      <a:pt x="71" y="106"/>
                    </a:cubicBezTo>
                    <a:cubicBezTo>
                      <a:pt x="67" y="111"/>
                      <a:pt x="67" y="111"/>
                      <a:pt x="67" y="111"/>
                    </a:cubicBezTo>
                    <a:cubicBezTo>
                      <a:pt x="67" y="111"/>
                      <a:pt x="66" y="112"/>
                      <a:pt x="66" y="112"/>
                    </a:cubicBezTo>
                    <a:cubicBezTo>
                      <a:pt x="66" y="112"/>
                      <a:pt x="66" y="113"/>
                      <a:pt x="66" y="113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1" y="109"/>
                      <a:pt x="61" y="109"/>
                      <a:pt x="62" y="108"/>
                    </a:cubicBezTo>
                    <a:cubicBezTo>
                      <a:pt x="62" y="108"/>
                      <a:pt x="62" y="107"/>
                      <a:pt x="63" y="107"/>
                    </a:cubicBezTo>
                    <a:cubicBezTo>
                      <a:pt x="66" y="103"/>
                      <a:pt x="66" y="103"/>
                      <a:pt x="66" y="103"/>
                    </a:cubicBezTo>
                    <a:cubicBezTo>
                      <a:pt x="67" y="102"/>
                      <a:pt x="67" y="101"/>
                      <a:pt x="67" y="100"/>
                    </a:cubicBezTo>
                    <a:cubicBezTo>
                      <a:pt x="67" y="99"/>
                      <a:pt x="67" y="99"/>
                      <a:pt x="66" y="98"/>
                    </a:cubicBezTo>
                    <a:cubicBezTo>
                      <a:pt x="58" y="107"/>
                      <a:pt x="58" y="107"/>
                      <a:pt x="58" y="107"/>
                    </a:cubicBezTo>
                    <a:cubicBezTo>
                      <a:pt x="54" y="103"/>
                      <a:pt x="54" y="103"/>
                      <a:pt x="54" y="103"/>
                    </a:cubicBezTo>
                    <a:close/>
                    <a:moveTo>
                      <a:pt x="37" y="87"/>
                    </a:moveTo>
                    <a:cubicBezTo>
                      <a:pt x="57" y="69"/>
                      <a:pt x="57" y="69"/>
                      <a:pt x="57" y="69"/>
                    </a:cubicBezTo>
                    <a:cubicBezTo>
                      <a:pt x="66" y="78"/>
                      <a:pt x="66" y="78"/>
                      <a:pt x="66" y="78"/>
                    </a:cubicBezTo>
                    <a:cubicBezTo>
                      <a:pt x="62" y="82"/>
                      <a:pt x="62" y="82"/>
                      <a:pt x="62" y="82"/>
                    </a:cubicBezTo>
                    <a:cubicBezTo>
                      <a:pt x="57" y="77"/>
                      <a:pt x="57" y="77"/>
                      <a:pt x="57" y="77"/>
                    </a:cubicBezTo>
                    <a:cubicBezTo>
                      <a:pt x="53" y="80"/>
                      <a:pt x="53" y="80"/>
                      <a:pt x="53" y="80"/>
                    </a:cubicBezTo>
                    <a:cubicBezTo>
                      <a:pt x="58" y="85"/>
                      <a:pt x="58" y="85"/>
                      <a:pt x="58" y="85"/>
                    </a:cubicBezTo>
                    <a:cubicBezTo>
                      <a:pt x="54" y="89"/>
                      <a:pt x="54" y="89"/>
                      <a:pt x="54" y="89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45" y="88"/>
                      <a:pt x="45" y="88"/>
                      <a:pt x="45" y="88"/>
                    </a:cubicBezTo>
                    <a:cubicBezTo>
                      <a:pt x="51" y="93"/>
                      <a:pt x="51" y="93"/>
                      <a:pt x="51" y="93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37" y="87"/>
                      <a:pt x="37" y="87"/>
                      <a:pt x="37" y="87"/>
                    </a:cubicBezTo>
                    <a:close/>
                    <a:moveTo>
                      <a:pt x="25" y="70"/>
                    </a:moveTo>
                    <a:cubicBezTo>
                      <a:pt x="45" y="51"/>
                      <a:pt x="45" y="51"/>
                      <a:pt x="45" y="51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0" y="64"/>
                      <a:pt x="40" y="64"/>
                      <a:pt x="40" y="64"/>
                    </a:cubicBezTo>
                    <a:cubicBezTo>
                      <a:pt x="39" y="64"/>
                      <a:pt x="38" y="65"/>
                      <a:pt x="37" y="66"/>
                    </a:cubicBezTo>
                    <a:cubicBezTo>
                      <a:pt x="36" y="67"/>
                      <a:pt x="34" y="68"/>
                      <a:pt x="32" y="69"/>
                    </a:cubicBezTo>
                    <a:cubicBezTo>
                      <a:pt x="34" y="68"/>
                      <a:pt x="37" y="67"/>
                      <a:pt x="39" y="65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54" y="65"/>
                      <a:pt x="54" y="65"/>
                      <a:pt x="54" y="65"/>
                    </a:cubicBezTo>
                    <a:cubicBezTo>
                      <a:pt x="29" y="76"/>
                      <a:pt x="29" y="76"/>
                      <a:pt x="29" y="76"/>
                    </a:cubicBezTo>
                    <a:cubicBezTo>
                      <a:pt x="25" y="70"/>
                      <a:pt x="25" y="70"/>
                      <a:pt x="25" y="70"/>
                    </a:cubicBezTo>
                    <a:close/>
                    <a:moveTo>
                      <a:pt x="15" y="53"/>
                    </a:moveTo>
                    <a:cubicBezTo>
                      <a:pt x="39" y="41"/>
                      <a:pt x="39" y="41"/>
                      <a:pt x="39" y="41"/>
                    </a:cubicBezTo>
                    <a:cubicBezTo>
                      <a:pt x="42" y="47"/>
                      <a:pt x="42" y="47"/>
                      <a:pt x="42" y="47"/>
                    </a:cubicBezTo>
                    <a:cubicBezTo>
                      <a:pt x="18" y="58"/>
                      <a:pt x="18" y="58"/>
                      <a:pt x="18" y="58"/>
                    </a:cubicBezTo>
                    <a:cubicBezTo>
                      <a:pt x="15" y="53"/>
                      <a:pt x="15" y="53"/>
                      <a:pt x="15" y="53"/>
                    </a:cubicBezTo>
                    <a:close/>
                    <a:moveTo>
                      <a:pt x="5" y="29"/>
                    </a:move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3" y="33"/>
                      <a:pt x="22" y="34"/>
                      <a:pt x="20" y="35"/>
                    </a:cubicBezTo>
                    <a:cubicBezTo>
                      <a:pt x="19" y="36"/>
                      <a:pt x="18" y="36"/>
                      <a:pt x="17" y="37"/>
                    </a:cubicBezTo>
                    <a:cubicBezTo>
                      <a:pt x="18" y="37"/>
                      <a:pt x="19" y="36"/>
                      <a:pt x="21" y="35"/>
                    </a:cubicBezTo>
                    <a:cubicBezTo>
                      <a:pt x="22" y="35"/>
                      <a:pt x="23" y="34"/>
                      <a:pt x="2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0" y="31"/>
                      <a:pt x="21" y="30"/>
                      <a:pt x="22" y="29"/>
                    </a:cubicBezTo>
                    <a:cubicBezTo>
                      <a:pt x="23" y="29"/>
                      <a:pt x="24" y="28"/>
                      <a:pt x="25" y="27"/>
                    </a:cubicBezTo>
                    <a:cubicBezTo>
                      <a:pt x="23" y="28"/>
                      <a:pt x="22" y="29"/>
                      <a:pt x="20" y="30"/>
                    </a:cubicBezTo>
                    <a:cubicBezTo>
                      <a:pt x="18" y="30"/>
                      <a:pt x="17" y="31"/>
                      <a:pt x="15" y="31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5" y="29"/>
                      <a:pt x="5" y="29"/>
                      <a:pt x="5" y="29"/>
                    </a:cubicBezTo>
                    <a:close/>
                    <a:moveTo>
                      <a:pt x="27" y="6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7" y="8"/>
                      <a:pt x="6" y="8"/>
                      <a:pt x="6" y="9"/>
                    </a:cubicBezTo>
                    <a:cubicBezTo>
                      <a:pt x="5" y="9"/>
                      <a:pt x="5" y="10"/>
                      <a:pt x="5" y="10"/>
                    </a:cubicBezTo>
                    <a:cubicBezTo>
                      <a:pt x="5" y="11"/>
                      <a:pt x="6" y="11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7" y="18"/>
                      <a:pt x="5" y="18"/>
                      <a:pt x="3" y="16"/>
                    </a:cubicBezTo>
                    <a:cubicBezTo>
                      <a:pt x="2" y="15"/>
                      <a:pt x="1" y="13"/>
                      <a:pt x="1" y="11"/>
                    </a:cubicBezTo>
                    <a:cubicBezTo>
                      <a:pt x="0" y="8"/>
                      <a:pt x="1" y="6"/>
                      <a:pt x="2" y="5"/>
                    </a:cubicBezTo>
                    <a:cubicBezTo>
                      <a:pt x="3" y="3"/>
                      <a:pt x="5" y="2"/>
                      <a:pt x="8" y="2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6"/>
                      <a:pt x="27" y="6"/>
                      <a:pt x="2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Freeform 18"/>
              <p:cNvSpPr>
                <a:spLocks noEditPoints="1"/>
              </p:cNvSpPr>
              <p:nvPr/>
            </p:nvSpPr>
            <p:spPr bwMode="auto">
              <a:xfrm>
                <a:off x="3851276" y="1292225"/>
                <a:ext cx="1435100" cy="1433513"/>
              </a:xfrm>
              <a:custGeom>
                <a:avLst/>
                <a:gdLst>
                  <a:gd name="T0" fmla="*/ 191 w 381"/>
                  <a:gd name="T1" fmla="*/ 0 h 381"/>
                  <a:gd name="T2" fmla="*/ 381 w 381"/>
                  <a:gd name="T3" fmla="*/ 191 h 381"/>
                  <a:gd name="T4" fmla="*/ 191 w 381"/>
                  <a:gd name="T5" fmla="*/ 381 h 381"/>
                  <a:gd name="T6" fmla="*/ 0 w 381"/>
                  <a:gd name="T7" fmla="*/ 191 h 381"/>
                  <a:gd name="T8" fmla="*/ 191 w 381"/>
                  <a:gd name="T9" fmla="*/ 0 h 381"/>
                  <a:gd name="T10" fmla="*/ 191 w 381"/>
                  <a:gd name="T11" fmla="*/ 17 h 381"/>
                  <a:gd name="T12" fmla="*/ 365 w 381"/>
                  <a:gd name="T13" fmla="*/ 191 h 381"/>
                  <a:gd name="T14" fmla="*/ 191 w 381"/>
                  <a:gd name="T15" fmla="*/ 365 h 381"/>
                  <a:gd name="T16" fmla="*/ 16 w 381"/>
                  <a:gd name="T17" fmla="*/ 191 h 381"/>
                  <a:gd name="T18" fmla="*/ 191 w 381"/>
                  <a:gd name="T19" fmla="*/ 17 h 381"/>
                  <a:gd name="T20" fmla="*/ 191 w 381"/>
                  <a:gd name="T21" fmla="*/ 21 h 381"/>
                  <a:gd name="T22" fmla="*/ 361 w 381"/>
                  <a:gd name="T23" fmla="*/ 191 h 381"/>
                  <a:gd name="T24" fmla="*/ 191 w 381"/>
                  <a:gd name="T25" fmla="*/ 361 h 381"/>
                  <a:gd name="T26" fmla="*/ 20 w 381"/>
                  <a:gd name="T27" fmla="*/ 191 h 381"/>
                  <a:gd name="T28" fmla="*/ 191 w 381"/>
                  <a:gd name="T29" fmla="*/ 21 h 381"/>
                  <a:gd name="T30" fmla="*/ 191 w 381"/>
                  <a:gd name="T31" fmla="*/ 73 h 381"/>
                  <a:gd name="T32" fmla="*/ 309 w 381"/>
                  <a:gd name="T33" fmla="*/ 191 h 381"/>
                  <a:gd name="T34" fmla="*/ 191 w 381"/>
                  <a:gd name="T35" fmla="*/ 309 h 381"/>
                  <a:gd name="T36" fmla="*/ 72 w 381"/>
                  <a:gd name="T37" fmla="*/ 191 h 381"/>
                  <a:gd name="T38" fmla="*/ 191 w 381"/>
                  <a:gd name="T39" fmla="*/ 73 h 381"/>
                  <a:gd name="T40" fmla="*/ 191 w 381"/>
                  <a:gd name="T41" fmla="*/ 76 h 381"/>
                  <a:gd name="T42" fmla="*/ 305 w 381"/>
                  <a:gd name="T43" fmla="*/ 191 h 381"/>
                  <a:gd name="T44" fmla="*/ 191 w 381"/>
                  <a:gd name="T45" fmla="*/ 306 h 381"/>
                  <a:gd name="T46" fmla="*/ 76 w 381"/>
                  <a:gd name="T47" fmla="*/ 191 h 381"/>
                  <a:gd name="T48" fmla="*/ 191 w 381"/>
                  <a:gd name="T49" fmla="*/ 76 h 381"/>
                  <a:gd name="T50" fmla="*/ 191 w 381"/>
                  <a:gd name="T51" fmla="*/ 9 h 381"/>
                  <a:gd name="T52" fmla="*/ 372 w 381"/>
                  <a:gd name="T53" fmla="*/ 191 h 381"/>
                  <a:gd name="T54" fmla="*/ 191 w 381"/>
                  <a:gd name="T55" fmla="*/ 373 h 381"/>
                  <a:gd name="T56" fmla="*/ 9 w 381"/>
                  <a:gd name="T57" fmla="*/ 191 h 381"/>
                  <a:gd name="T58" fmla="*/ 191 w 381"/>
                  <a:gd name="T59" fmla="*/ 9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1" h="381">
                    <a:moveTo>
                      <a:pt x="191" y="0"/>
                    </a:moveTo>
                    <a:cubicBezTo>
                      <a:pt x="296" y="0"/>
                      <a:pt x="381" y="86"/>
                      <a:pt x="381" y="191"/>
                    </a:cubicBezTo>
                    <a:cubicBezTo>
                      <a:pt x="381" y="296"/>
                      <a:pt x="296" y="381"/>
                      <a:pt x="191" y="381"/>
                    </a:cubicBezTo>
                    <a:cubicBezTo>
                      <a:pt x="86" y="381"/>
                      <a:pt x="0" y="296"/>
                      <a:pt x="0" y="191"/>
                    </a:cubicBezTo>
                    <a:cubicBezTo>
                      <a:pt x="0" y="86"/>
                      <a:pt x="86" y="0"/>
                      <a:pt x="191" y="0"/>
                    </a:cubicBezTo>
                    <a:close/>
                    <a:moveTo>
                      <a:pt x="191" y="17"/>
                    </a:moveTo>
                    <a:cubicBezTo>
                      <a:pt x="286" y="17"/>
                      <a:pt x="365" y="95"/>
                      <a:pt x="365" y="191"/>
                    </a:cubicBezTo>
                    <a:cubicBezTo>
                      <a:pt x="365" y="287"/>
                      <a:pt x="286" y="365"/>
                      <a:pt x="191" y="365"/>
                    </a:cubicBezTo>
                    <a:cubicBezTo>
                      <a:pt x="95" y="365"/>
                      <a:pt x="16" y="287"/>
                      <a:pt x="16" y="191"/>
                    </a:cubicBezTo>
                    <a:cubicBezTo>
                      <a:pt x="16" y="95"/>
                      <a:pt x="95" y="17"/>
                      <a:pt x="191" y="17"/>
                    </a:cubicBezTo>
                    <a:close/>
                    <a:moveTo>
                      <a:pt x="191" y="21"/>
                    </a:moveTo>
                    <a:cubicBezTo>
                      <a:pt x="284" y="21"/>
                      <a:pt x="361" y="97"/>
                      <a:pt x="361" y="191"/>
                    </a:cubicBezTo>
                    <a:cubicBezTo>
                      <a:pt x="361" y="285"/>
                      <a:pt x="284" y="361"/>
                      <a:pt x="191" y="361"/>
                    </a:cubicBezTo>
                    <a:cubicBezTo>
                      <a:pt x="97" y="361"/>
                      <a:pt x="20" y="285"/>
                      <a:pt x="20" y="191"/>
                    </a:cubicBezTo>
                    <a:cubicBezTo>
                      <a:pt x="20" y="97"/>
                      <a:pt x="97" y="21"/>
                      <a:pt x="191" y="21"/>
                    </a:cubicBezTo>
                    <a:close/>
                    <a:moveTo>
                      <a:pt x="191" y="73"/>
                    </a:moveTo>
                    <a:cubicBezTo>
                      <a:pt x="256" y="73"/>
                      <a:pt x="309" y="126"/>
                      <a:pt x="309" y="191"/>
                    </a:cubicBezTo>
                    <a:cubicBezTo>
                      <a:pt x="309" y="256"/>
                      <a:pt x="256" y="309"/>
                      <a:pt x="191" y="309"/>
                    </a:cubicBezTo>
                    <a:cubicBezTo>
                      <a:pt x="126" y="309"/>
                      <a:pt x="72" y="256"/>
                      <a:pt x="72" y="191"/>
                    </a:cubicBezTo>
                    <a:cubicBezTo>
                      <a:pt x="72" y="126"/>
                      <a:pt x="126" y="73"/>
                      <a:pt x="191" y="73"/>
                    </a:cubicBezTo>
                    <a:close/>
                    <a:moveTo>
                      <a:pt x="191" y="76"/>
                    </a:moveTo>
                    <a:cubicBezTo>
                      <a:pt x="254" y="76"/>
                      <a:pt x="305" y="128"/>
                      <a:pt x="305" y="191"/>
                    </a:cubicBezTo>
                    <a:cubicBezTo>
                      <a:pt x="305" y="254"/>
                      <a:pt x="254" y="306"/>
                      <a:pt x="191" y="306"/>
                    </a:cubicBezTo>
                    <a:cubicBezTo>
                      <a:pt x="127" y="306"/>
                      <a:pt x="76" y="254"/>
                      <a:pt x="76" y="191"/>
                    </a:cubicBezTo>
                    <a:cubicBezTo>
                      <a:pt x="76" y="128"/>
                      <a:pt x="127" y="76"/>
                      <a:pt x="191" y="76"/>
                    </a:cubicBezTo>
                    <a:close/>
                    <a:moveTo>
                      <a:pt x="191" y="9"/>
                    </a:moveTo>
                    <a:cubicBezTo>
                      <a:pt x="291" y="9"/>
                      <a:pt x="372" y="91"/>
                      <a:pt x="372" y="191"/>
                    </a:cubicBezTo>
                    <a:cubicBezTo>
                      <a:pt x="372" y="291"/>
                      <a:pt x="291" y="373"/>
                      <a:pt x="191" y="373"/>
                    </a:cubicBezTo>
                    <a:cubicBezTo>
                      <a:pt x="90" y="373"/>
                      <a:pt x="9" y="291"/>
                      <a:pt x="9" y="191"/>
                    </a:cubicBezTo>
                    <a:cubicBezTo>
                      <a:pt x="9" y="91"/>
                      <a:pt x="90" y="9"/>
                      <a:pt x="19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Freeform 19"/>
              <p:cNvSpPr>
                <a:spLocks noEditPoints="1"/>
              </p:cNvSpPr>
              <p:nvPr/>
            </p:nvSpPr>
            <p:spPr bwMode="auto">
              <a:xfrm>
                <a:off x="4416426" y="1778000"/>
                <a:ext cx="304800" cy="225425"/>
              </a:xfrm>
              <a:custGeom>
                <a:avLst/>
                <a:gdLst>
                  <a:gd name="T0" fmla="*/ 70 w 81"/>
                  <a:gd name="T1" fmla="*/ 19 h 60"/>
                  <a:gd name="T2" fmla="*/ 79 w 81"/>
                  <a:gd name="T3" fmla="*/ 14 h 60"/>
                  <a:gd name="T4" fmla="*/ 61 w 81"/>
                  <a:gd name="T5" fmla="*/ 19 h 60"/>
                  <a:gd name="T6" fmla="*/ 46 w 81"/>
                  <a:gd name="T7" fmla="*/ 34 h 60"/>
                  <a:gd name="T8" fmla="*/ 49 w 81"/>
                  <a:gd name="T9" fmla="*/ 37 h 60"/>
                  <a:gd name="T10" fmla="*/ 51 w 81"/>
                  <a:gd name="T11" fmla="*/ 43 h 60"/>
                  <a:gd name="T12" fmla="*/ 30 w 81"/>
                  <a:gd name="T13" fmla="*/ 43 h 60"/>
                  <a:gd name="T14" fmla="*/ 25 w 81"/>
                  <a:gd name="T15" fmla="*/ 41 h 60"/>
                  <a:gd name="T16" fmla="*/ 33 w 81"/>
                  <a:gd name="T17" fmla="*/ 36 h 60"/>
                  <a:gd name="T18" fmla="*/ 35 w 81"/>
                  <a:gd name="T19" fmla="*/ 30 h 60"/>
                  <a:gd name="T20" fmla="*/ 55 w 81"/>
                  <a:gd name="T21" fmla="*/ 35 h 60"/>
                  <a:gd name="T22" fmla="*/ 21 w 81"/>
                  <a:gd name="T23" fmla="*/ 39 h 60"/>
                  <a:gd name="T24" fmla="*/ 27 w 81"/>
                  <a:gd name="T25" fmla="*/ 34 h 60"/>
                  <a:gd name="T26" fmla="*/ 55 w 81"/>
                  <a:gd name="T27" fmla="*/ 50 h 60"/>
                  <a:gd name="T28" fmla="*/ 52 w 81"/>
                  <a:gd name="T29" fmla="*/ 59 h 60"/>
                  <a:gd name="T30" fmla="*/ 29 w 81"/>
                  <a:gd name="T31" fmla="*/ 43 h 60"/>
                  <a:gd name="T32" fmla="*/ 25 w 81"/>
                  <a:gd name="T33" fmla="*/ 53 h 60"/>
                  <a:gd name="T34" fmla="*/ 20 w 81"/>
                  <a:gd name="T35" fmla="*/ 46 h 60"/>
                  <a:gd name="T36" fmla="*/ 18 w 81"/>
                  <a:gd name="T37" fmla="*/ 52 h 60"/>
                  <a:gd name="T38" fmla="*/ 13 w 81"/>
                  <a:gd name="T39" fmla="*/ 59 h 60"/>
                  <a:gd name="T40" fmla="*/ 13 w 81"/>
                  <a:gd name="T41" fmla="*/ 41 h 60"/>
                  <a:gd name="T42" fmla="*/ 25 w 81"/>
                  <a:gd name="T43" fmla="*/ 29 h 60"/>
                  <a:gd name="T44" fmla="*/ 6 w 81"/>
                  <a:gd name="T45" fmla="*/ 35 h 60"/>
                  <a:gd name="T46" fmla="*/ 79 w 81"/>
                  <a:gd name="T47" fmla="*/ 29 h 60"/>
                  <a:gd name="T48" fmla="*/ 64 w 81"/>
                  <a:gd name="T49" fmla="*/ 35 h 60"/>
                  <a:gd name="T50" fmla="*/ 12 w 81"/>
                  <a:gd name="T51" fmla="*/ 24 h 60"/>
                  <a:gd name="T52" fmla="*/ 30 w 81"/>
                  <a:gd name="T53" fmla="*/ 28 h 60"/>
                  <a:gd name="T54" fmla="*/ 41 w 81"/>
                  <a:gd name="T55" fmla="*/ 28 h 60"/>
                  <a:gd name="T56" fmla="*/ 51 w 81"/>
                  <a:gd name="T57" fmla="*/ 28 h 60"/>
                  <a:gd name="T58" fmla="*/ 69 w 81"/>
                  <a:gd name="T59" fmla="*/ 24 h 60"/>
                  <a:gd name="T60" fmla="*/ 69 w 81"/>
                  <a:gd name="T61" fmla="*/ 59 h 60"/>
                  <a:gd name="T62" fmla="*/ 52 w 81"/>
                  <a:gd name="T63" fmla="*/ 60 h 60"/>
                  <a:gd name="T64" fmla="*/ 25 w 81"/>
                  <a:gd name="T65" fmla="*/ 60 h 60"/>
                  <a:gd name="T66" fmla="*/ 0 w 81"/>
                  <a:gd name="T67" fmla="*/ 35 h 60"/>
                  <a:gd name="T68" fmla="*/ 6 w 81"/>
                  <a:gd name="T69" fmla="*/ 18 h 60"/>
                  <a:gd name="T70" fmla="*/ 15 w 81"/>
                  <a:gd name="T71" fmla="*/ 12 h 60"/>
                  <a:gd name="T72" fmla="*/ 23 w 81"/>
                  <a:gd name="T73" fmla="*/ 0 h 60"/>
                  <a:gd name="T74" fmla="*/ 32 w 81"/>
                  <a:gd name="T75" fmla="*/ 6 h 60"/>
                  <a:gd name="T76" fmla="*/ 39 w 81"/>
                  <a:gd name="T77" fmla="*/ 6 h 60"/>
                  <a:gd name="T78" fmla="*/ 48 w 81"/>
                  <a:gd name="T79" fmla="*/ 1 h 60"/>
                  <a:gd name="T80" fmla="*/ 58 w 81"/>
                  <a:gd name="T81" fmla="*/ 0 h 60"/>
                  <a:gd name="T82" fmla="*/ 66 w 81"/>
                  <a:gd name="T83" fmla="*/ 18 h 60"/>
                  <a:gd name="T84" fmla="*/ 72 w 81"/>
                  <a:gd name="T85" fmla="*/ 18 h 60"/>
                  <a:gd name="T86" fmla="*/ 81 w 81"/>
                  <a:gd name="T87" fmla="*/ 14 h 60"/>
                  <a:gd name="T88" fmla="*/ 23 w 81"/>
                  <a:gd name="T89" fmla="*/ 14 h 60"/>
                  <a:gd name="T90" fmla="*/ 14 w 81"/>
                  <a:gd name="T91" fmla="*/ 18 h 60"/>
                  <a:gd name="T92" fmla="*/ 5 w 81"/>
                  <a:gd name="T93" fmla="*/ 19 h 60"/>
                  <a:gd name="T94" fmla="*/ 23 w 81"/>
                  <a:gd name="T95" fmla="*/ 18 h 60"/>
                  <a:gd name="T96" fmla="*/ 36 w 81"/>
                  <a:gd name="T97" fmla="*/ 22 h 60"/>
                  <a:gd name="T98" fmla="*/ 49 w 81"/>
                  <a:gd name="T99" fmla="*/ 18 h 60"/>
                  <a:gd name="T100" fmla="*/ 57 w 81"/>
                  <a:gd name="T101" fmla="*/ 59 h 60"/>
                  <a:gd name="T102" fmla="*/ 24 w 81"/>
                  <a:gd name="T103" fmla="*/ 1 h 60"/>
                  <a:gd name="T104" fmla="*/ 37 w 81"/>
                  <a:gd name="T105" fmla="*/ 1 h 60"/>
                  <a:gd name="T106" fmla="*/ 47 w 81"/>
                  <a:gd name="T107" fmla="*/ 6 h 60"/>
                  <a:gd name="T108" fmla="*/ 24 w 81"/>
                  <a:gd name="T109" fmla="*/ 10 h 60"/>
                  <a:gd name="T110" fmla="*/ 41 w 81"/>
                  <a:gd name="T111" fmla="*/ 16 h 60"/>
                  <a:gd name="T112" fmla="*/ 51 w 81"/>
                  <a:gd name="T113" fmla="*/ 16 h 60"/>
                  <a:gd name="T114" fmla="*/ 65 w 81"/>
                  <a:gd name="T115" fmla="*/ 45 h 60"/>
                  <a:gd name="T116" fmla="*/ 57 w 81"/>
                  <a:gd name="T117" fmla="*/ 4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1" h="60">
                    <a:moveTo>
                      <a:pt x="63" y="19"/>
                    </a:move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8"/>
                      <a:pt x="67" y="18"/>
                      <a:pt x="67" y="18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70" y="14"/>
                      <a:pt x="70" y="14"/>
                      <a:pt x="70" y="14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22"/>
                      <a:pt x="79" y="22"/>
                      <a:pt x="79" y="22"/>
                    </a:cubicBezTo>
                    <a:cubicBezTo>
                      <a:pt x="56" y="22"/>
                      <a:pt x="56" y="22"/>
                      <a:pt x="56" y="22"/>
                    </a:cubicBezTo>
                    <a:cubicBezTo>
                      <a:pt x="56" y="18"/>
                      <a:pt x="56" y="18"/>
                      <a:pt x="56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8" y="18"/>
                      <a:pt x="58" y="18"/>
                      <a:pt x="58" y="18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61" y="14"/>
                      <a:pt x="61" y="14"/>
                      <a:pt x="61" y="14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3" y="19"/>
                      <a:pt x="63" y="19"/>
                      <a:pt x="63" y="19"/>
                    </a:cubicBezTo>
                    <a:close/>
                    <a:moveTo>
                      <a:pt x="41" y="33"/>
                    </a:moveTo>
                    <a:cubicBezTo>
                      <a:pt x="42" y="33"/>
                      <a:pt x="43" y="33"/>
                      <a:pt x="44" y="33"/>
                    </a:cubicBezTo>
                    <a:cubicBezTo>
                      <a:pt x="45" y="30"/>
                      <a:pt x="45" y="30"/>
                      <a:pt x="45" y="30"/>
                    </a:cubicBezTo>
                    <a:cubicBezTo>
                      <a:pt x="44" y="30"/>
                      <a:pt x="43" y="29"/>
                      <a:pt x="41" y="29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33"/>
                      <a:pt x="41" y="33"/>
                      <a:pt x="41" y="33"/>
                    </a:cubicBezTo>
                    <a:close/>
                    <a:moveTo>
                      <a:pt x="46" y="34"/>
                    </a:moveTo>
                    <a:cubicBezTo>
                      <a:pt x="46" y="34"/>
                      <a:pt x="47" y="35"/>
                      <a:pt x="48" y="36"/>
                    </a:cubicBezTo>
                    <a:cubicBezTo>
                      <a:pt x="51" y="33"/>
                      <a:pt x="51" y="33"/>
                      <a:pt x="51" y="33"/>
                    </a:cubicBezTo>
                    <a:cubicBezTo>
                      <a:pt x="49" y="32"/>
                      <a:pt x="48" y="31"/>
                      <a:pt x="47" y="31"/>
                    </a:cubicBezTo>
                    <a:cubicBezTo>
                      <a:pt x="46" y="34"/>
                      <a:pt x="46" y="34"/>
                      <a:pt x="46" y="34"/>
                    </a:cubicBezTo>
                    <a:close/>
                    <a:moveTo>
                      <a:pt x="49" y="37"/>
                    </a:moveTo>
                    <a:cubicBezTo>
                      <a:pt x="50" y="37"/>
                      <a:pt x="50" y="38"/>
                      <a:pt x="50" y="38"/>
                    </a:cubicBezTo>
                    <a:cubicBezTo>
                      <a:pt x="54" y="37"/>
                      <a:pt x="54" y="37"/>
                      <a:pt x="54" y="37"/>
                    </a:cubicBezTo>
                    <a:cubicBezTo>
                      <a:pt x="53" y="36"/>
                      <a:pt x="53" y="35"/>
                      <a:pt x="52" y="34"/>
                    </a:cubicBezTo>
                    <a:cubicBezTo>
                      <a:pt x="49" y="37"/>
                      <a:pt x="49" y="37"/>
                      <a:pt x="49" y="37"/>
                    </a:cubicBezTo>
                    <a:close/>
                    <a:moveTo>
                      <a:pt x="51" y="40"/>
                    </a:moveTo>
                    <a:cubicBezTo>
                      <a:pt x="51" y="40"/>
                      <a:pt x="52" y="41"/>
                      <a:pt x="52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39"/>
                      <a:pt x="55" y="39"/>
                    </a:cubicBezTo>
                    <a:cubicBezTo>
                      <a:pt x="51" y="40"/>
                      <a:pt x="51" y="40"/>
                      <a:pt x="51" y="40"/>
                    </a:cubicBezTo>
                    <a:close/>
                    <a:moveTo>
                      <a:pt x="51" y="43"/>
                    </a:moveTo>
                    <a:cubicBezTo>
                      <a:pt x="51" y="43"/>
                      <a:pt x="51" y="43"/>
                      <a:pt x="51" y="43"/>
                    </a:cubicBezTo>
                    <a:cubicBezTo>
                      <a:pt x="50" y="42"/>
                      <a:pt x="50" y="41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49" y="39"/>
                      <a:pt x="48" y="38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5" y="35"/>
                      <a:pt x="43" y="34"/>
                      <a:pt x="40" y="34"/>
                    </a:cubicBezTo>
                    <a:cubicBezTo>
                      <a:pt x="35" y="34"/>
                      <a:pt x="31" y="38"/>
                      <a:pt x="30" y="43"/>
                    </a:cubicBezTo>
                    <a:cubicBezTo>
                      <a:pt x="30" y="43"/>
                      <a:pt x="30" y="43"/>
                      <a:pt x="30" y="4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43"/>
                      <a:pt x="51" y="43"/>
                      <a:pt x="51" y="43"/>
                    </a:cubicBezTo>
                    <a:close/>
                    <a:moveTo>
                      <a:pt x="29" y="42"/>
                    </a:moveTo>
                    <a:cubicBezTo>
                      <a:pt x="29" y="41"/>
                      <a:pt x="29" y="40"/>
                      <a:pt x="30" y="4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6" y="39"/>
                      <a:pt x="26" y="40"/>
                      <a:pt x="25" y="40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9" y="42"/>
                      <a:pt x="29" y="42"/>
                      <a:pt x="29" y="42"/>
                    </a:cubicBezTo>
                    <a:close/>
                    <a:moveTo>
                      <a:pt x="30" y="38"/>
                    </a:moveTo>
                    <a:cubicBezTo>
                      <a:pt x="31" y="38"/>
                      <a:pt x="31" y="37"/>
                      <a:pt x="32" y="37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8" y="35"/>
                      <a:pt x="27" y="36"/>
                      <a:pt x="27" y="37"/>
                    </a:cubicBezTo>
                    <a:cubicBezTo>
                      <a:pt x="30" y="38"/>
                      <a:pt x="30" y="38"/>
                      <a:pt x="30" y="38"/>
                    </a:cubicBezTo>
                    <a:close/>
                    <a:moveTo>
                      <a:pt x="33" y="36"/>
                    </a:moveTo>
                    <a:cubicBezTo>
                      <a:pt x="33" y="35"/>
                      <a:pt x="34" y="34"/>
                      <a:pt x="3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2" y="31"/>
                      <a:pt x="31" y="32"/>
                      <a:pt x="30" y="33"/>
                    </a:cubicBezTo>
                    <a:cubicBezTo>
                      <a:pt x="33" y="36"/>
                      <a:pt x="33" y="36"/>
                      <a:pt x="33" y="36"/>
                    </a:cubicBezTo>
                    <a:close/>
                    <a:moveTo>
                      <a:pt x="36" y="33"/>
                    </a:moveTo>
                    <a:cubicBezTo>
                      <a:pt x="37" y="33"/>
                      <a:pt x="39" y="33"/>
                      <a:pt x="40" y="33"/>
                    </a:cubicBezTo>
                    <a:cubicBezTo>
                      <a:pt x="40" y="29"/>
                      <a:pt x="40" y="29"/>
                      <a:pt x="40" y="29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8" y="29"/>
                      <a:pt x="36" y="30"/>
                      <a:pt x="35" y="30"/>
                    </a:cubicBezTo>
                    <a:cubicBezTo>
                      <a:pt x="36" y="33"/>
                      <a:pt x="36" y="33"/>
                      <a:pt x="36" y="33"/>
                    </a:cubicBezTo>
                    <a:close/>
                    <a:moveTo>
                      <a:pt x="47" y="29"/>
                    </a:moveTo>
                    <a:cubicBezTo>
                      <a:pt x="50" y="30"/>
                      <a:pt x="52" y="32"/>
                      <a:pt x="54" y="34"/>
                    </a:cubicBezTo>
                    <a:cubicBezTo>
                      <a:pt x="54" y="29"/>
                      <a:pt x="54" y="29"/>
                      <a:pt x="54" y="29"/>
                    </a:cubicBezTo>
                    <a:cubicBezTo>
                      <a:pt x="47" y="29"/>
                      <a:pt x="47" y="29"/>
                      <a:pt x="47" y="29"/>
                    </a:cubicBezTo>
                    <a:close/>
                    <a:moveTo>
                      <a:pt x="55" y="35"/>
                    </a:move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5" y="35"/>
                      <a:pt x="55" y="35"/>
                      <a:pt x="55" y="35"/>
                    </a:cubicBezTo>
                    <a:close/>
                    <a:moveTo>
                      <a:pt x="55" y="36"/>
                    </a:moveTo>
                    <a:cubicBezTo>
                      <a:pt x="56" y="37"/>
                      <a:pt x="56" y="38"/>
                      <a:pt x="57" y="39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55" y="36"/>
                      <a:pt x="55" y="36"/>
                      <a:pt x="55" y="36"/>
                    </a:cubicBezTo>
                    <a:close/>
                    <a:moveTo>
                      <a:pt x="24" y="39"/>
                    </a:moveTo>
                    <a:cubicBezTo>
                      <a:pt x="24" y="38"/>
                      <a:pt x="25" y="37"/>
                      <a:pt x="26" y="36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24" y="39"/>
                      <a:pt x="24" y="39"/>
                      <a:pt x="24" y="39"/>
                    </a:cubicBezTo>
                    <a:close/>
                    <a:moveTo>
                      <a:pt x="26" y="35"/>
                    </a:move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lose/>
                    <a:moveTo>
                      <a:pt x="27" y="34"/>
                    </a:moveTo>
                    <a:cubicBezTo>
                      <a:pt x="29" y="32"/>
                      <a:pt x="31" y="30"/>
                      <a:pt x="33" y="29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34"/>
                      <a:pt x="27" y="34"/>
                      <a:pt x="27" y="34"/>
                    </a:cubicBezTo>
                    <a:close/>
                    <a:moveTo>
                      <a:pt x="55" y="43"/>
                    </a:moveTo>
                    <a:cubicBezTo>
                      <a:pt x="52" y="43"/>
                      <a:pt x="52" y="43"/>
                      <a:pt x="52" y="43"/>
                    </a:cubicBezTo>
                    <a:cubicBezTo>
                      <a:pt x="52" y="46"/>
                      <a:pt x="52" y="46"/>
                      <a:pt x="52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3"/>
                      <a:pt x="55" y="43"/>
                      <a:pt x="55" y="43"/>
                    </a:cubicBezTo>
                    <a:close/>
                    <a:moveTo>
                      <a:pt x="55" y="48"/>
                    </a:move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5" y="50"/>
                      <a:pt x="55" y="50"/>
                      <a:pt x="55" y="50"/>
                    </a:cubicBezTo>
                    <a:cubicBezTo>
                      <a:pt x="55" y="48"/>
                      <a:pt x="55" y="48"/>
                      <a:pt x="55" y="48"/>
                    </a:cubicBezTo>
                    <a:close/>
                    <a:moveTo>
                      <a:pt x="55" y="52"/>
                    </a:moveTo>
                    <a:cubicBezTo>
                      <a:pt x="52" y="52"/>
                      <a:pt x="52" y="52"/>
                      <a:pt x="52" y="52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52"/>
                      <a:pt x="55" y="52"/>
                      <a:pt x="55" y="52"/>
                    </a:cubicBezTo>
                    <a:close/>
                    <a:moveTo>
                      <a:pt x="55" y="56"/>
                    </a:moveTo>
                    <a:cubicBezTo>
                      <a:pt x="52" y="56"/>
                      <a:pt x="52" y="56"/>
                      <a:pt x="52" y="56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5" y="59"/>
                      <a:pt x="55" y="59"/>
                      <a:pt x="55" y="59"/>
                    </a:cubicBezTo>
                    <a:cubicBezTo>
                      <a:pt x="55" y="56"/>
                      <a:pt x="55" y="56"/>
                      <a:pt x="55" y="56"/>
                    </a:cubicBezTo>
                    <a:close/>
                    <a:moveTo>
                      <a:pt x="29" y="43"/>
                    </a:moveTo>
                    <a:cubicBezTo>
                      <a:pt x="25" y="43"/>
                      <a:pt x="25" y="43"/>
                      <a:pt x="25" y="43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29" y="46"/>
                      <a:pt x="29" y="46"/>
                      <a:pt x="29" y="46"/>
                    </a:cubicBezTo>
                    <a:cubicBezTo>
                      <a:pt x="29" y="43"/>
                      <a:pt x="29" y="43"/>
                      <a:pt x="29" y="43"/>
                    </a:cubicBezTo>
                    <a:close/>
                    <a:moveTo>
                      <a:pt x="29" y="48"/>
                    </a:moveTo>
                    <a:cubicBezTo>
                      <a:pt x="25" y="48"/>
                      <a:pt x="25" y="48"/>
                      <a:pt x="25" y="48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29" y="48"/>
                      <a:pt x="29" y="48"/>
                      <a:pt x="29" y="48"/>
                    </a:cubicBezTo>
                    <a:close/>
                    <a:moveTo>
                      <a:pt x="29" y="52"/>
                    </a:moveTo>
                    <a:cubicBezTo>
                      <a:pt x="25" y="52"/>
                      <a:pt x="25" y="52"/>
                      <a:pt x="25" y="52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2"/>
                      <a:pt x="29" y="52"/>
                      <a:pt x="29" y="52"/>
                    </a:cubicBezTo>
                    <a:close/>
                    <a:moveTo>
                      <a:pt x="29" y="56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59"/>
                      <a:pt x="25" y="59"/>
                      <a:pt x="25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6"/>
                      <a:pt x="29" y="56"/>
                      <a:pt x="29" y="56"/>
                    </a:cubicBezTo>
                    <a:close/>
                    <a:moveTo>
                      <a:pt x="20" y="46"/>
                    </a:moveTo>
                    <a:cubicBezTo>
                      <a:pt x="20" y="52"/>
                      <a:pt x="20" y="52"/>
                      <a:pt x="20" y="52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24" y="46"/>
                      <a:pt x="24" y="46"/>
                      <a:pt x="24" y="46"/>
                    </a:cubicBezTo>
                    <a:cubicBezTo>
                      <a:pt x="20" y="46"/>
                      <a:pt x="20" y="46"/>
                      <a:pt x="20" y="46"/>
                    </a:cubicBezTo>
                    <a:close/>
                    <a:moveTo>
                      <a:pt x="18" y="52"/>
                    </a:moveTo>
                    <a:cubicBezTo>
                      <a:pt x="18" y="46"/>
                      <a:pt x="18" y="46"/>
                      <a:pt x="18" y="46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8" y="52"/>
                      <a:pt x="18" y="52"/>
                      <a:pt x="18" y="52"/>
                    </a:cubicBezTo>
                    <a:close/>
                    <a:moveTo>
                      <a:pt x="17" y="53"/>
                    </a:moveTo>
                    <a:cubicBezTo>
                      <a:pt x="17" y="59"/>
                      <a:pt x="17" y="59"/>
                      <a:pt x="17" y="59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17" y="53"/>
                      <a:pt x="17" y="53"/>
                      <a:pt x="17" y="53"/>
                    </a:cubicBezTo>
                    <a:close/>
                    <a:moveTo>
                      <a:pt x="16" y="59"/>
                    </a:moveTo>
                    <a:cubicBezTo>
                      <a:pt x="16" y="53"/>
                      <a:pt x="16" y="53"/>
                      <a:pt x="16" y="53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9"/>
                      <a:pt x="13" y="59"/>
                      <a:pt x="13" y="59"/>
                    </a:cubicBezTo>
                    <a:cubicBezTo>
                      <a:pt x="16" y="59"/>
                      <a:pt x="16" y="59"/>
                      <a:pt x="16" y="59"/>
                    </a:cubicBezTo>
                    <a:close/>
                    <a:moveTo>
                      <a:pt x="17" y="41"/>
                    </a:moveTo>
                    <a:cubicBezTo>
                      <a:pt x="17" y="45"/>
                      <a:pt x="17" y="45"/>
                      <a:pt x="17" y="45"/>
                    </a:cubicBezTo>
                    <a:cubicBezTo>
                      <a:pt x="24" y="45"/>
                      <a:pt x="24" y="45"/>
                      <a:pt x="24" y="45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17" y="41"/>
                      <a:pt x="17" y="41"/>
                      <a:pt x="17" y="41"/>
                    </a:cubicBezTo>
                    <a:close/>
                    <a:moveTo>
                      <a:pt x="16" y="45"/>
                    </a:moveTo>
                    <a:cubicBezTo>
                      <a:pt x="16" y="41"/>
                      <a:pt x="16" y="41"/>
                      <a:pt x="16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5"/>
                      <a:pt x="16" y="45"/>
                      <a:pt x="16" y="45"/>
                    </a:cubicBezTo>
                    <a:close/>
                    <a:moveTo>
                      <a:pt x="19" y="39"/>
                    </a:moveTo>
                    <a:cubicBezTo>
                      <a:pt x="19" y="36"/>
                      <a:pt x="19" y="36"/>
                      <a:pt x="19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9" y="39"/>
                      <a:pt x="19" y="39"/>
                      <a:pt x="19" y="39"/>
                    </a:cubicBezTo>
                    <a:close/>
                    <a:moveTo>
                      <a:pt x="25" y="35"/>
                    </a:moveTo>
                    <a:cubicBezTo>
                      <a:pt x="25" y="29"/>
                      <a:pt x="25" y="29"/>
                      <a:pt x="25" y="29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25" y="35"/>
                      <a:pt x="25" y="35"/>
                      <a:pt x="25" y="35"/>
                    </a:cubicBezTo>
                    <a:close/>
                    <a:moveTo>
                      <a:pt x="16" y="35"/>
                    </a:moveTo>
                    <a:cubicBezTo>
                      <a:pt x="16" y="29"/>
                      <a:pt x="16" y="29"/>
                      <a:pt x="16" y="29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  <a:moveTo>
                      <a:pt x="6" y="35"/>
                    </a:moveTo>
                    <a:cubicBezTo>
                      <a:pt x="6" y="29"/>
                      <a:pt x="6" y="29"/>
                      <a:pt x="6" y="29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6" y="35"/>
                      <a:pt x="6" y="35"/>
                      <a:pt x="6" y="35"/>
                    </a:cubicBezTo>
                    <a:close/>
                    <a:moveTo>
                      <a:pt x="79" y="29"/>
                    </a:moveTo>
                    <a:cubicBezTo>
                      <a:pt x="74" y="29"/>
                      <a:pt x="74" y="29"/>
                      <a:pt x="74" y="29"/>
                    </a:cubicBezTo>
                    <a:cubicBezTo>
                      <a:pt x="74" y="35"/>
                      <a:pt x="74" y="35"/>
                      <a:pt x="74" y="35"/>
                    </a:cubicBezTo>
                    <a:cubicBezTo>
                      <a:pt x="79" y="35"/>
                      <a:pt x="79" y="35"/>
                      <a:pt x="79" y="35"/>
                    </a:cubicBezTo>
                    <a:cubicBezTo>
                      <a:pt x="79" y="29"/>
                      <a:pt x="79" y="29"/>
                      <a:pt x="79" y="29"/>
                    </a:cubicBezTo>
                    <a:close/>
                    <a:moveTo>
                      <a:pt x="73" y="29"/>
                    </a:moveTo>
                    <a:cubicBezTo>
                      <a:pt x="65" y="29"/>
                      <a:pt x="65" y="29"/>
                      <a:pt x="65" y="29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3" y="29"/>
                      <a:pt x="73" y="29"/>
                      <a:pt x="73" y="29"/>
                    </a:cubicBezTo>
                    <a:close/>
                    <a:moveTo>
                      <a:pt x="64" y="29"/>
                    </a:moveTo>
                    <a:cubicBezTo>
                      <a:pt x="55" y="29"/>
                      <a:pt x="55" y="29"/>
                      <a:pt x="55" y="29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64" y="35"/>
                      <a:pt x="64" y="35"/>
                      <a:pt x="64" y="35"/>
                    </a:cubicBezTo>
                    <a:cubicBezTo>
                      <a:pt x="64" y="29"/>
                      <a:pt x="64" y="29"/>
                      <a:pt x="64" y="29"/>
                    </a:cubicBezTo>
                    <a:close/>
                    <a:moveTo>
                      <a:pt x="2" y="28"/>
                    </a:moveTo>
                    <a:cubicBezTo>
                      <a:pt x="5" y="28"/>
                      <a:pt x="5" y="28"/>
                      <a:pt x="5" y="28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8"/>
                      <a:pt x="2" y="28"/>
                      <a:pt x="2" y="28"/>
                    </a:cubicBezTo>
                    <a:close/>
                    <a:moveTo>
                      <a:pt x="6" y="28"/>
                    </a:move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8"/>
                      <a:pt x="6" y="28"/>
                      <a:pt x="6" y="28"/>
                    </a:cubicBezTo>
                    <a:close/>
                    <a:moveTo>
                      <a:pt x="13" y="28"/>
                    </a:move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8"/>
                      <a:pt x="13" y="28"/>
                      <a:pt x="13" y="28"/>
                    </a:cubicBezTo>
                    <a:close/>
                    <a:moveTo>
                      <a:pt x="20" y="28"/>
                    </a:move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8"/>
                      <a:pt x="20" y="28"/>
                      <a:pt x="20" y="28"/>
                    </a:cubicBezTo>
                    <a:close/>
                    <a:moveTo>
                      <a:pt x="31" y="28"/>
                    </a:moveTo>
                    <a:cubicBezTo>
                      <a:pt x="40" y="28"/>
                      <a:pt x="40" y="28"/>
                      <a:pt x="40" y="28"/>
                    </a:cubicBezTo>
                    <a:cubicBezTo>
                      <a:pt x="40" y="24"/>
                      <a:pt x="40" y="24"/>
                      <a:pt x="40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8"/>
                      <a:pt x="31" y="28"/>
                      <a:pt x="31" y="28"/>
                    </a:cubicBezTo>
                    <a:close/>
                    <a:moveTo>
                      <a:pt x="41" y="28"/>
                    </a:move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4"/>
                      <a:pt x="50" y="24"/>
                      <a:pt x="50" y="24"/>
                    </a:cubicBezTo>
                    <a:cubicBezTo>
                      <a:pt x="41" y="24"/>
                      <a:pt x="41" y="24"/>
                      <a:pt x="41" y="24"/>
                    </a:cubicBezTo>
                    <a:cubicBezTo>
                      <a:pt x="41" y="28"/>
                      <a:pt x="41" y="28"/>
                      <a:pt x="41" y="28"/>
                    </a:cubicBezTo>
                    <a:close/>
                    <a:moveTo>
                      <a:pt x="51" y="28"/>
                    </a:moveTo>
                    <a:cubicBezTo>
                      <a:pt x="61" y="28"/>
                      <a:pt x="61" y="28"/>
                      <a:pt x="61" y="28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1" y="28"/>
                      <a:pt x="51" y="28"/>
                      <a:pt x="51" y="28"/>
                    </a:cubicBezTo>
                    <a:close/>
                    <a:moveTo>
                      <a:pt x="63" y="28"/>
                    </a:moveTo>
                    <a:cubicBezTo>
                      <a:pt x="67" y="28"/>
                      <a:pt x="67" y="28"/>
                      <a:pt x="67" y="28"/>
                    </a:cubicBezTo>
                    <a:cubicBezTo>
                      <a:pt x="67" y="24"/>
                      <a:pt x="67" y="24"/>
                      <a:pt x="67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8"/>
                      <a:pt x="63" y="28"/>
                      <a:pt x="63" y="28"/>
                    </a:cubicBezTo>
                    <a:close/>
                    <a:moveTo>
                      <a:pt x="69" y="28"/>
                    </a:move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4"/>
                      <a:pt x="74" y="24"/>
                      <a:pt x="74" y="24"/>
                    </a:cubicBezTo>
                    <a:cubicBezTo>
                      <a:pt x="69" y="24"/>
                      <a:pt x="69" y="24"/>
                      <a:pt x="69" y="24"/>
                    </a:cubicBezTo>
                    <a:cubicBezTo>
                      <a:pt x="69" y="28"/>
                      <a:pt x="69" y="28"/>
                      <a:pt x="69" y="28"/>
                    </a:cubicBezTo>
                    <a:close/>
                    <a:moveTo>
                      <a:pt x="76" y="28"/>
                    </a:moveTo>
                    <a:cubicBezTo>
                      <a:pt x="79" y="28"/>
                      <a:pt x="79" y="28"/>
                      <a:pt x="79" y="28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8"/>
                      <a:pt x="76" y="28"/>
                      <a:pt x="76" y="28"/>
                    </a:cubicBezTo>
                    <a:close/>
                    <a:moveTo>
                      <a:pt x="79" y="36"/>
                    </a:move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59"/>
                      <a:pt x="69" y="59"/>
                      <a:pt x="69" y="59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1" y="60"/>
                      <a:pt x="11" y="60"/>
                      <a:pt x="11" y="60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6" y="12"/>
                      <a:pt x="66" y="12"/>
                      <a:pt x="66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2" y="18"/>
                      <a:pt x="72" y="18"/>
                      <a:pt x="72" y="18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5" y="12"/>
                      <a:pt x="75" y="12"/>
                      <a:pt x="75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4"/>
                      <a:pt x="81" y="14"/>
                      <a:pt x="81" y="14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6"/>
                      <a:pt x="81" y="36"/>
                      <a:pt x="81" y="36"/>
                    </a:cubicBezTo>
                    <a:cubicBezTo>
                      <a:pt x="79" y="36"/>
                      <a:pt x="79" y="36"/>
                      <a:pt x="79" y="36"/>
                    </a:cubicBezTo>
                    <a:close/>
                    <a:moveTo>
                      <a:pt x="68" y="36"/>
                    </a:move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68" y="39"/>
                      <a:pt x="68" y="39"/>
                      <a:pt x="68" y="39"/>
                    </a:cubicBezTo>
                    <a:cubicBezTo>
                      <a:pt x="68" y="36"/>
                      <a:pt x="68" y="36"/>
                      <a:pt x="68" y="36"/>
                    </a:cubicBezTo>
                    <a:close/>
                    <a:moveTo>
                      <a:pt x="23" y="14"/>
                    </a:moveTo>
                    <a:cubicBezTo>
                      <a:pt x="20" y="14"/>
                      <a:pt x="20" y="14"/>
                      <a:pt x="20" y="14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4"/>
                      <a:pt x="23" y="14"/>
                      <a:pt x="23" y="14"/>
                    </a:cubicBezTo>
                    <a:close/>
                    <a:moveTo>
                      <a:pt x="26" y="22"/>
                    </a:moveTo>
                    <a:cubicBezTo>
                      <a:pt x="26" y="18"/>
                      <a:pt x="26" y="18"/>
                      <a:pt x="26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26" y="22"/>
                      <a:pt x="26" y="22"/>
                      <a:pt x="26" y="22"/>
                    </a:cubicBezTo>
                    <a:close/>
                    <a:moveTo>
                      <a:pt x="36" y="22"/>
                    </a:moveTo>
                    <a:cubicBezTo>
                      <a:pt x="36" y="18"/>
                      <a:pt x="36" y="18"/>
                      <a:pt x="36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5" y="18"/>
                      <a:pt x="45" y="18"/>
                      <a:pt x="45" y="18"/>
                    </a:cubicBezTo>
                    <a:cubicBezTo>
                      <a:pt x="45" y="22"/>
                      <a:pt x="45" y="22"/>
                      <a:pt x="45" y="22"/>
                    </a:cubicBezTo>
                    <a:cubicBezTo>
                      <a:pt x="36" y="22"/>
                      <a:pt x="36" y="22"/>
                      <a:pt x="36" y="22"/>
                    </a:cubicBezTo>
                    <a:close/>
                    <a:moveTo>
                      <a:pt x="46" y="22"/>
                    </a:moveTo>
                    <a:cubicBezTo>
                      <a:pt x="46" y="18"/>
                      <a:pt x="46" y="18"/>
                      <a:pt x="46" y="18"/>
                    </a:cubicBezTo>
                    <a:cubicBezTo>
                      <a:pt x="49" y="18"/>
                      <a:pt x="49" y="18"/>
                      <a:pt x="49" y="18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46" y="22"/>
                      <a:pt x="46" y="22"/>
                      <a:pt x="46" y="22"/>
                    </a:cubicBezTo>
                    <a:close/>
                    <a:moveTo>
                      <a:pt x="57" y="59"/>
                    </a:move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3"/>
                      <a:pt x="64" y="53"/>
                      <a:pt x="64" y="53"/>
                    </a:cubicBezTo>
                    <a:cubicBezTo>
                      <a:pt x="57" y="53"/>
                      <a:pt x="57" y="53"/>
                      <a:pt x="57" y="53"/>
                    </a:cubicBezTo>
                    <a:cubicBezTo>
                      <a:pt x="57" y="59"/>
                      <a:pt x="57" y="59"/>
                      <a:pt x="57" y="59"/>
                    </a:cubicBezTo>
                    <a:close/>
                    <a:moveTo>
                      <a:pt x="65" y="59"/>
                    </a:moveTo>
                    <a:cubicBezTo>
                      <a:pt x="68" y="59"/>
                      <a:pt x="68" y="59"/>
                      <a:pt x="68" y="59"/>
                    </a:cubicBezTo>
                    <a:cubicBezTo>
                      <a:pt x="68" y="53"/>
                      <a:pt x="68" y="53"/>
                      <a:pt x="68" y="53"/>
                    </a:cubicBezTo>
                    <a:cubicBezTo>
                      <a:pt x="65" y="53"/>
                      <a:pt x="65" y="53"/>
                      <a:pt x="65" y="53"/>
                    </a:cubicBezTo>
                    <a:cubicBezTo>
                      <a:pt x="65" y="59"/>
                      <a:pt x="65" y="59"/>
                      <a:pt x="65" y="59"/>
                    </a:cubicBezTo>
                    <a:close/>
                    <a:moveTo>
                      <a:pt x="57" y="1"/>
                    </a:moveTo>
                    <a:cubicBezTo>
                      <a:pt x="57" y="9"/>
                      <a:pt x="57" y="9"/>
                      <a:pt x="57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7" y="1"/>
                      <a:pt x="57" y="1"/>
                      <a:pt x="57" y="1"/>
                    </a:cubicBezTo>
                    <a:close/>
                    <a:moveTo>
                      <a:pt x="24" y="16"/>
                    </a:moveTo>
                    <a:cubicBezTo>
                      <a:pt x="24" y="10"/>
                      <a:pt x="24" y="10"/>
                      <a:pt x="24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24" y="16"/>
                      <a:pt x="24" y="16"/>
                      <a:pt x="24" y="16"/>
                    </a:cubicBezTo>
                    <a:close/>
                    <a:moveTo>
                      <a:pt x="32" y="16"/>
                    </a:moveTo>
                    <a:cubicBezTo>
                      <a:pt x="32" y="10"/>
                      <a:pt x="32" y="10"/>
                      <a:pt x="32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32" y="16"/>
                      <a:pt x="32" y="16"/>
                      <a:pt x="32" y="16"/>
                    </a:cubicBezTo>
                    <a:close/>
                    <a:moveTo>
                      <a:pt x="41" y="16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1" y="16"/>
                      <a:pt x="41" y="16"/>
                      <a:pt x="41" y="16"/>
                    </a:cubicBezTo>
                    <a:close/>
                    <a:moveTo>
                      <a:pt x="51" y="16"/>
                    </a:moveTo>
                    <a:cubicBezTo>
                      <a:pt x="51" y="10"/>
                      <a:pt x="51" y="10"/>
                      <a:pt x="51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1" y="16"/>
                      <a:pt x="51" y="16"/>
                      <a:pt x="51" y="16"/>
                    </a:cubicBezTo>
                    <a:close/>
                    <a:moveTo>
                      <a:pt x="68" y="52"/>
                    </a:moveTo>
                    <a:cubicBezTo>
                      <a:pt x="68" y="46"/>
                      <a:pt x="68" y="46"/>
                      <a:pt x="68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8" y="52"/>
                      <a:pt x="68" y="52"/>
                      <a:pt x="68" y="52"/>
                    </a:cubicBezTo>
                    <a:close/>
                    <a:moveTo>
                      <a:pt x="68" y="45"/>
                    </a:moveTo>
                    <a:cubicBezTo>
                      <a:pt x="68" y="41"/>
                      <a:pt x="68" y="41"/>
                      <a:pt x="68" y="41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5"/>
                      <a:pt x="65" y="45"/>
                      <a:pt x="65" y="45"/>
                    </a:cubicBezTo>
                    <a:cubicBezTo>
                      <a:pt x="68" y="45"/>
                      <a:pt x="68" y="45"/>
                      <a:pt x="68" y="45"/>
                    </a:cubicBezTo>
                    <a:close/>
                    <a:moveTo>
                      <a:pt x="61" y="46"/>
                    </a:moveTo>
                    <a:cubicBezTo>
                      <a:pt x="61" y="52"/>
                      <a:pt x="61" y="52"/>
                      <a:pt x="61" y="52"/>
                    </a:cubicBezTo>
                    <a:cubicBezTo>
                      <a:pt x="57" y="52"/>
                      <a:pt x="57" y="52"/>
                      <a:pt x="57" y="52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61" y="46"/>
                      <a:pt x="61" y="46"/>
                      <a:pt x="61" y="46"/>
                    </a:cubicBezTo>
                    <a:close/>
                    <a:moveTo>
                      <a:pt x="64" y="41"/>
                    </a:moveTo>
                    <a:cubicBezTo>
                      <a:pt x="64" y="45"/>
                      <a:pt x="64" y="45"/>
                      <a:pt x="64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1"/>
                      <a:pt x="57" y="41"/>
                      <a:pt x="57" y="41"/>
                    </a:cubicBezTo>
                    <a:cubicBezTo>
                      <a:pt x="64" y="41"/>
                      <a:pt x="64" y="41"/>
                      <a:pt x="64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Freeform 20"/>
              <p:cNvSpPr>
                <a:spLocks noEditPoints="1"/>
              </p:cNvSpPr>
              <p:nvPr/>
            </p:nvSpPr>
            <p:spPr bwMode="auto">
              <a:xfrm>
                <a:off x="4348163" y="1792288"/>
                <a:ext cx="441325" cy="260350"/>
              </a:xfrm>
              <a:custGeom>
                <a:avLst/>
                <a:gdLst>
                  <a:gd name="T0" fmla="*/ 97 w 278"/>
                  <a:gd name="T1" fmla="*/ 0 h 164"/>
                  <a:gd name="T2" fmla="*/ 0 w 278"/>
                  <a:gd name="T3" fmla="*/ 7 h 164"/>
                  <a:gd name="T4" fmla="*/ 0 w 278"/>
                  <a:gd name="T5" fmla="*/ 0 h 164"/>
                  <a:gd name="T6" fmla="*/ 278 w 278"/>
                  <a:gd name="T7" fmla="*/ 0 h 164"/>
                  <a:gd name="T8" fmla="*/ 180 w 278"/>
                  <a:gd name="T9" fmla="*/ 7 h 164"/>
                  <a:gd name="T10" fmla="*/ 180 w 278"/>
                  <a:gd name="T11" fmla="*/ 0 h 164"/>
                  <a:gd name="T12" fmla="*/ 45 w 278"/>
                  <a:gd name="T13" fmla="*/ 59 h 164"/>
                  <a:gd name="T14" fmla="*/ 2 w 278"/>
                  <a:gd name="T15" fmla="*/ 64 h 164"/>
                  <a:gd name="T16" fmla="*/ 2 w 278"/>
                  <a:gd name="T17" fmla="*/ 59 h 164"/>
                  <a:gd name="T18" fmla="*/ 275 w 278"/>
                  <a:gd name="T19" fmla="*/ 59 h 164"/>
                  <a:gd name="T20" fmla="*/ 232 w 278"/>
                  <a:gd name="T21" fmla="*/ 64 h 164"/>
                  <a:gd name="T22" fmla="*/ 232 w 278"/>
                  <a:gd name="T23" fmla="*/ 59 h 164"/>
                  <a:gd name="T24" fmla="*/ 69 w 278"/>
                  <a:gd name="T25" fmla="*/ 102 h 164"/>
                  <a:gd name="T26" fmla="*/ 7 w 278"/>
                  <a:gd name="T27" fmla="*/ 109 h 164"/>
                  <a:gd name="T28" fmla="*/ 7 w 278"/>
                  <a:gd name="T29" fmla="*/ 102 h 164"/>
                  <a:gd name="T30" fmla="*/ 164 w 278"/>
                  <a:gd name="T31" fmla="*/ 102 h 164"/>
                  <a:gd name="T32" fmla="*/ 114 w 278"/>
                  <a:gd name="T33" fmla="*/ 109 h 164"/>
                  <a:gd name="T34" fmla="*/ 114 w 278"/>
                  <a:gd name="T35" fmla="*/ 102 h 164"/>
                  <a:gd name="T36" fmla="*/ 270 w 278"/>
                  <a:gd name="T37" fmla="*/ 102 h 164"/>
                  <a:gd name="T38" fmla="*/ 206 w 278"/>
                  <a:gd name="T39" fmla="*/ 109 h 164"/>
                  <a:gd name="T40" fmla="*/ 206 w 278"/>
                  <a:gd name="T41" fmla="*/ 102 h 164"/>
                  <a:gd name="T42" fmla="*/ 81 w 278"/>
                  <a:gd name="T43" fmla="*/ 159 h 164"/>
                  <a:gd name="T44" fmla="*/ 111 w 278"/>
                  <a:gd name="T45" fmla="*/ 133 h 164"/>
                  <a:gd name="T46" fmla="*/ 114 w 278"/>
                  <a:gd name="T47" fmla="*/ 133 h 164"/>
                  <a:gd name="T48" fmla="*/ 185 w 278"/>
                  <a:gd name="T49" fmla="*/ 159 h 164"/>
                  <a:gd name="T50" fmla="*/ 164 w 278"/>
                  <a:gd name="T51" fmla="*/ 131 h 164"/>
                  <a:gd name="T52" fmla="*/ 164 w 278"/>
                  <a:gd name="T53" fmla="*/ 133 h 164"/>
                  <a:gd name="T54" fmla="*/ 166 w 278"/>
                  <a:gd name="T55" fmla="*/ 133 h 164"/>
                  <a:gd name="T56" fmla="*/ 194 w 278"/>
                  <a:gd name="T57" fmla="*/ 159 h 164"/>
                  <a:gd name="T58" fmla="*/ 261 w 278"/>
                  <a:gd name="T59" fmla="*/ 164 h 164"/>
                  <a:gd name="T60" fmla="*/ 16 w 278"/>
                  <a:gd name="T61" fmla="*/ 159 h 164"/>
                  <a:gd name="T62" fmla="*/ 114 w 278"/>
                  <a:gd name="T63" fmla="*/ 131 h 164"/>
                  <a:gd name="T64" fmla="*/ 114 w 278"/>
                  <a:gd name="T65" fmla="*/ 133 h 164"/>
                  <a:gd name="T66" fmla="*/ 114 w 278"/>
                  <a:gd name="T67" fmla="*/ 131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8" h="164">
                    <a:moveTo>
                      <a:pt x="0" y="0"/>
                    </a:moveTo>
                    <a:lnTo>
                      <a:pt x="97" y="0"/>
                    </a:lnTo>
                    <a:lnTo>
                      <a:pt x="97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180" y="0"/>
                    </a:moveTo>
                    <a:lnTo>
                      <a:pt x="278" y="0"/>
                    </a:lnTo>
                    <a:lnTo>
                      <a:pt x="278" y="7"/>
                    </a:lnTo>
                    <a:lnTo>
                      <a:pt x="180" y="7"/>
                    </a:lnTo>
                    <a:lnTo>
                      <a:pt x="180" y="0"/>
                    </a:lnTo>
                    <a:lnTo>
                      <a:pt x="180" y="0"/>
                    </a:lnTo>
                    <a:close/>
                    <a:moveTo>
                      <a:pt x="2" y="59"/>
                    </a:moveTo>
                    <a:lnTo>
                      <a:pt x="45" y="59"/>
                    </a:lnTo>
                    <a:lnTo>
                      <a:pt x="45" y="64"/>
                    </a:lnTo>
                    <a:lnTo>
                      <a:pt x="2" y="64"/>
                    </a:lnTo>
                    <a:lnTo>
                      <a:pt x="2" y="59"/>
                    </a:lnTo>
                    <a:lnTo>
                      <a:pt x="2" y="59"/>
                    </a:lnTo>
                    <a:close/>
                    <a:moveTo>
                      <a:pt x="232" y="59"/>
                    </a:moveTo>
                    <a:lnTo>
                      <a:pt x="275" y="59"/>
                    </a:lnTo>
                    <a:lnTo>
                      <a:pt x="275" y="64"/>
                    </a:lnTo>
                    <a:lnTo>
                      <a:pt x="232" y="64"/>
                    </a:lnTo>
                    <a:lnTo>
                      <a:pt x="232" y="59"/>
                    </a:lnTo>
                    <a:lnTo>
                      <a:pt x="232" y="59"/>
                    </a:lnTo>
                    <a:close/>
                    <a:moveTo>
                      <a:pt x="7" y="102"/>
                    </a:moveTo>
                    <a:lnTo>
                      <a:pt x="69" y="102"/>
                    </a:lnTo>
                    <a:lnTo>
                      <a:pt x="69" y="109"/>
                    </a:lnTo>
                    <a:lnTo>
                      <a:pt x="7" y="109"/>
                    </a:lnTo>
                    <a:lnTo>
                      <a:pt x="7" y="102"/>
                    </a:lnTo>
                    <a:lnTo>
                      <a:pt x="7" y="102"/>
                    </a:lnTo>
                    <a:close/>
                    <a:moveTo>
                      <a:pt x="114" y="102"/>
                    </a:moveTo>
                    <a:lnTo>
                      <a:pt x="164" y="102"/>
                    </a:lnTo>
                    <a:lnTo>
                      <a:pt x="164" y="109"/>
                    </a:lnTo>
                    <a:lnTo>
                      <a:pt x="114" y="109"/>
                    </a:lnTo>
                    <a:lnTo>
                      <a:pt x="114" y="102"/>
                    </a:lnTo>
                    <a:lnTo>
                      <a:pt x="114" y="102"/>
                    </a:lnTo>
                    <a:close/>
                    <a:moveTo>
                      <a:pt x="206" y="102"/>
                    </a:moveTo>
                    <a:lnTo>
                      <a:pt x="270" y="102"/>
                    </a:lnTo>
                    <a:lnTo>
                      <a:pt x="270" y="109"/>
                    </a:lnTo>
                    <a:lnTo>
                      <a:pt x="206" y="109"/>
                    </a:lnTo>
                    <a:lnTo>
                      <a:pt x="206" y="102"/>
                    </a:lnTo>
                    <a:lnTo>
                      <a:pt x="206" y="102"/>
                    </a:lnTo>
                    <a:close/>
                    <a:moveTo>
                      <a:pt x="16" y="159"/>
                    </a:moveTo>
                    <a:lnTo>
                      <a:pt x="81" y="159"/>
                    </a:lnTo>
                    <a:lnTo>
                      <a:pt x="107" y="133"/>
                    </a:lnTo>
                    <a:lnTo>
                      <a:pt x="111" y="133"/>
                    </a:lnTo>
                    <a:lnTo>
                      <a:pt x="111" y="133"/>
                    </a:lnTo>
                    <a:lnTo>
                      <a:pt x="114" y="133"/>
                    </a:lnTo>
                    <a:lnTo>
                      <a:pt x="88" y="159"/>
                    </a:lnTo>
                    <a:lnTo>
                      <a:pt x="185" y="159"/>
                    </a:lnTo>
                    <a:lnTo>
                      <a:pt x="159" y="131"/>
                    </a:lnTo>
                    <a:lnTo>
                      <a:pt x="164" y="131"/>
                    </a:lnTo>
                    <a:lnTo>
                      <a:pt x="164" y="133"/>
                    </a:lnTo>
                    <a:lnTo>
                      <a:pt x="164" y="133"/>
                    </a:lnTo>
                    <a:lnTo>
                      <a:pt x="166" y="133"/>
                    </a:lnTo>
                    <a:lnTo>
                      <a:pt x="166" y="133"/>
                    </a:lnTo>
                    <a:lnTo>
                      <a:pt x="168" y="133"/>
                    </a:lnTo>
                    <a:lnTo>
                      <a:pt x="194" y="159"/>
                    </a:lnTo>
                    <a:lnTo>
                      <a:pt x="261" y="159"/>
                    </a:lnTo>
                    <a:lnTo>
                      <a:pt x="261" y="164"/>
                    </a:lnTo>
                    <a:lnTo>
                      <a:pt x="16" y="164"/>
                    </a:lnTo>
                    <a:lnTo>
                      <a:pt x="16" y="159"/>
                    </a:lnTo>
                    <a:lnTo>
                      <a:pt x="16" y="159"/>
                    </a:lnTo>
                    <a:close/>
                    <a:moveTo>
                      <a:pt x="114" y="131"/>
                    </a:moveTo>
                    <a:lnTo>
                      <a:pt x="116" y="131"/>
                    </a:lnTo>
                    <a:lnTo>
                      <a:pt x="114" y="133"/>
                    </a:lnTo>
                    <a:lnTo>
                      <a:pt x="114" y="131"/>
                    </a:lnTo>
                    <a:lnTo>
                      <a:pt x="114" y="1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Freeform 21"/>
              <p:cNvSpPr>
                <a:spLocks noEditPoints="1"/>
              </p:cNvSpPr>
              <p:nvPr/>
            </p:nvSpPr>
            <p:spPr bwMode="auto">
              <a:xfrm>
                <a:off x="4295776" y="1660525"/>
                <a:ext cx="546100" cy="508000"/>
              </a:xfrm>
              <a:custGeom>
                <a:avLst/>
                <a:gdLst>
                  <a:gd name="T0" fmla="*/ 31 w 145"/>
                  <a:gd name="T1" fmla="*/ 0 h 135"/>
                  <a:gd name="T2" fmla="*/ 0 w 145"/>
                  <a:gd name="T3" fmla="*/ 27 h 135"/>
                  <a:gd name="T4" fmla="*/ 14 w 145"/>
                  <a:gd name="T5" fmla="*/ 45 h 135"/>
                  <a:gd name="T6" fmla="*/ 14 w 145"/>
                  <a:gd name="T7" fmla="*/ 63 h 135"/>
                  <a:gd name="T8" fmla="*/ 33 w 145"/>
                  <a:gd name="T9" fmla="*/ 116 h 135"/>
                  <a:gd name="T10" fmla="*/ 61 w 145"/>
                  <a:gd name="T11" fmla="*/ 125 h 135"/>
                  <a:gd name="T12" fmla="*/ 73 w 145"/>
                  <a:gd name="T13" fmla="*/ 135 h 135"/>
                  <a:gd name="T14" fmla="*/ 83 w 145"/>
                  <a:gd name="T15" fmla="*/ 126 h 135"/>
                  <a:gd name="T16" fmla="*/ 112 w 145"/>
                  <a:gd name="T17" fmla="*/ 116 h 135"/>
                  <a:gd name="T18" fmla="*/ 131 w 145"/>
                  <a:gd name="T19" fmla="*/ 63 h 135"/>
                  <a:gd name="T20" fmla="*/ 131 w 145"/>
                  <a:gd name="T21" fmla="*/ 46 h 135"/>
                  <a:gd name="T22" fmla="*/ 145 w 145"/>
                  <a:gd name="T23" fmla="*/ 27 h 135"/>
                  <a:gd name="T24" fmla="*/ 115 w 145"/>
                  <a:gd name="T25" fmla="*/ 0 h 135"/>
                  <a:gd name="T26" fmla="*/ 73 w 145"/>
                  <a:gd name="T27" fmla="*/ 14 h 135"/>
                  <a:gd name="T28" fmla="*/ 31 w 145"/>
                  <a:gd name="T29" fmla="*/ 0 h 135"/>
                  <a:gd name="T30" fmla="*/ 31 w 145"/>
                  <a:gd name="T31" fmla="*/ 4 h 135"/>
                  <a:gd name="T32" fmla="*/ 6 w 145"/>
                  <a:gd name="T33" fmla="*/ 26 h 135"/>
                  <a:gd name="T34" fmla="*/ 16 w 145"/>
                  <a:gd name="T35" fmla="*/ 38 h 135"/>
                  <a:gd name="T36" fmla="*/ 17 w 145"/>
                  <a:gd name="T37" fmla="*/ 51 h 135"/>
                  <a:gd name="T38" fmla="*/ 17 w 145"/>
                  <a:gd name="T39" fmla="*/ 64 h 135"/>
                  <a:gd name="T40" fmla="*/ 34 w 145"/>
                  <a:gd name="T41" fmla="*/ 113 h 135"/>
                  <a:gd name="T42" fmla="*/ 60 w 145"/>
                  <a:gd name="T43" fmla="*/ 122 h 135"/>
                  <a:gd name="T44" fmla="*/ 73 w 145"/>
                  <a:gd name="T45" fmla="*/ 130 h 135"/>
                  <a:gd name="T46" fmla="*/ 83 w 145"/>
                  <a:gd name="T47" fmla="*/ 123 h 135"/>
                  <a:gd name="T48" fmla="*/ 111 w 145"/>
                  <a:gd name="T49" fmla="*/ 113 h 135"/>
                  <a:gd name="T50" fmla="*/ 128 w 145"/>
                  <a:gd name="T51" fmla="*/ 63 h 135"/>
                  <a:gd name="T52" fmla="*/ 128 w 145"/>
                  <a:gd name="T53" fmla="*/ 52 h 135"/>
                  <a:gd name="T54" fmla="*/ 129 w 145"/>
                  <a:gd name="T55" fmla="*/ 38 h 135"/>
                  <a:gd name="T56" fmla="*/ 139 w 145"/>
                  <a:gd name="T57" fmla="*/ 26 h 135"/>
                  <a:gd name="T58" fmla="*/ 114 w 145"/>
                  <a:gd name="T59" fmla="*/ 4 h 135"/>
                  <a:gd name="T60" fmla="*/ 73 w 145"/>
                  <a:gd name="T61" fmla="*/ 16 h 135"/>
                  <a:gd name="T62" fmla="*/ 31 w 145"/>
                  <a:gd name="T63" fmla="*/ 4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5">
                    <a:moveTo>
                      <a:pt x="31" y="0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9" y="28"/>
                      <a:pt x="14" y="37"/>
                      <a:pt x="14" y="45"/>
                    </a:cubicBezTo>
                    <a:cubicBezTo>
                      <a:pt x="14" y="63"/>
                      <a:pt x="14" y="63"/>
                      <a:pt x="14" y="63"/>
                    </a:cubicBezTo>
                    <a:cubicBezTo>
                      <a:pt x="14" y="80"/>
                      <a:pt x="15" y="109"/>
                      <a:pt x="33" y="116"/>
                    </a:cubicBezTo>
                    <a:cubicBezTo>
                      <a:pt x="36" y="117"/>
                      <a:pt x="53" y="121"/>
                      <a:pt x="61" y="125"/>
                    </a:cubicBezTo>
                    <a:cubicBezTo>
                      <a:pt x="70" y="130"/>
                      <a:pt x="71" y="135"/>
                      <a:pt x="73" y="135"/>
                    </a:cubicBezTo>
                    <a:cubicBezTo>
                      <a:pt x="74" y="134"/>
                      <a:pt x="76" y="130"/>
                      <a:pt x="83" y="126"/>
                    </a:cubicBezTo>
                    <a:cubicBezTo>
                      <a:pt x="92" y="122"/>
                      <a:pt x="107" y="118"/>
                      <a:pt x="112" y="116"/>
                    </a:cubicBezTo>
                    <a:cubicBezTo>
                      <a:pt x="130" y="109"/>
                      <a:pt x="131" y="80"/>
                      <a:pt x="131" y="63"/>
                    </a:cubicBezTo>
                    <a:cubicBezTo>
                      <a:pt x="131" y="46"/>
                      <a:pt x="131" y="46"/>
                      <a:pt x="131" y="46"/>
                    </a:cubicBezTo>
                    <a:cubicBezTo>
                      <a:pt x="131" y="38"/>
                      <a:pt x="136" y="28"/>
                      <a:pt x="145" y="27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100" y="9"/>
                      <a:pt x="90" y="13"/>
                      <a:pt x="73" y="14"/>
                    </a:cubicBezTo>
                    <a:cubicBezTo>
                      <a:pt x="55" y="14"/>
                      <a:pt x="45" y="10"/>
                      <a:pt x="31" y="0"/>
                    </a:cubicBezTo>
                    <a:close/>
                    <a:moveTo>
                      <a:pt x="31" y="4"/>
                    </a:moveTo>
                    <a:cubicBezTo>
                      <a:pt x="6" y="26"/>
                      <a:pt x="6" y="26"/>
                      <a:pt x="6" y="26"/>
                    </a:cubicBezTo>
                    <a:cubicBezTo>
                      <a:pt x="7" y="26"/>
                      <a:pt x="13" y="29"/>
                      <a:pt x="16" y="38"/>
                    </a:cubicBezTo>
                    <a:cubicBezTo>
                      <a:pt x="17" y="42"/>
                      <a:pt x="17" y="47"/>
                      <a:pt x="17" y="51"/>
                    </a:cubicBezTo>
                    <a:cubicBezTo>
                      <a:pt x="17" y="56"/>
                      <a:pt x="17" y="60"/>
                      <a:pt x="17" y="64"/>
                    </a:cubicBezTo>
                    <a:cubicBezTo>
                      <a:pt x="17" y="79"/>
                      <a:pt x="18" y="106"/>
                      <a:pt x="34" y="113"/>
                    </a:cubicBezTo>
                    <a:cubicBezTo>
                      <a:pt x="37" y="115"/>
                      <a:pt x="53" y="118"/>
                      <a:pt x="60" y="122"/>
                    </a:cubicBezTo>
                    <a:cubicBezTo>
                      <a:pt x="70" y="126"/>
                      <a:pt x="72" y="130"/>
                      <a:pt x="73" y="130"/>
                    </a:cubicBezTo>
                    <a:cubicBezTo>
                      <a:pt x="74" y="129"/>
                      <a:pt x="76" y="126"/>
                      <a:pt x="83" y="123"/>
                    </a:cubicBezTo>
                    <a:cubicBezTo>
                      <a:pt x="91" y="119"/>
                      <a:pt x="106" y="115"/>
                      <a:pt x="111" y="113"/>
                    </a:cubicBezTo>
                    <a:cubicBezTo>
                      <a:pt x="127" y="107"/>
                      <a:pt x="127" y="79"/>
                      <a:pt x="128" y="63"/>
                    </a:cubicBezTo>
                    <a:cubicBezTo>
                      <a:pt x="128" y="52"/>
                      <a:pt x="128" y="52"/>
                      <a:pt x="128" y="52"/>
                    </a:cubicBezTo>
                    <a:cubicBezTo>
                      <a:pt x="128" y="47"/>
                      <a:pt x="127" y="43"/>
                      <a:pt x="129" y="38"/>
                    </a:cubicBezTo>
                    <a:cubicBezTo>
                      <a:pt x="131" y="33"/>
                      <a:pt x="134" y="28"/>
                      <a:pt x="139" y="26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00" y="13"/>
                      <a:pt x="90" y="16"/>
                      <a:pt x="73" y="16"/>
                    </a:cubicBezTo>
                    <a:cubicBezTo>
                      <a:pt x="56" y="16"/>
                      <a:pt x="45" y="13"/>
                      <a:pt x="3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" name="Freeform 22"/>
              <p:cNvSpPr>
                <a:spLocks noEditPoints="1"/>
              </p:cNvSpPr>
              <p:nvPr/>
            </p:nvSpPr>
            <p:spPr bwMode="auto">
              <a:xfrm>
                <a:off x="4373563" y="1701800"/>
                <a:ext cx="388938" cy="430213"/>
              </a:xfrm>
              <a:custGeom>
                <a:avLst/>
                <a:gdLst>
                  <a:gd name="T0" fmla="*/ 226 w 245"/>
                  <a:gd name="T1" fmla="*/ 17 h 271"/>
                  <a:gd name="T2" fmla="*/ 233 w 245"/>
                  <a:gd name="T3" fmla="*/ 31 h 271"/>
                  <a:gd name="T4" fmla="*/ 219 w 245"/>
                  <a:gd name="T5" fmla="*/ 40 h 271"/>
                  <a:gd name="T6" fmla="*/ 207 w 245"/>
                  <a:gd name="T7" fmla="*/ 31 h 271"/>
                  <a:gd name="T8" fmla="*/ 212 w 245"/>
                  <a:gd name="T9" fmla="*/ 17 h 271"/>
                  <a:gd name="T10" fmla="*/ 219 w 245"/>
                  <a:gd name="T11" fmla="*/ 0 h 271"/>
                  <a:gd name="T12" fmla="*/ 131 w 245"/>
                  <a:gd name="T13" fmla="*/ 240 h 271"/>
                  <a:gd name="T14" fmla="*/ 136 w 245"/>
                  <a:gd name="T15" fmla="*/ 254 h 271"/>
                  <a:gd name="T16" fmla="*/ 121 w 245"/>
                  <a:gd name="T17" fmla="*/ 263 h 271"/>
                  <a:gd name="T18" fmla="*/ 110 w 245"/>
                  <a:gd name="T19" fmla="*/ 254 h 271"/>
                  <a:gd name="T20" fmla="*/ 114 w 245"/>
                  <a:gd name="T21" fmla="*/ 240 h 271"/>
                  <a:gd name="T22" fmla="*/ 121 w 245"/>
                  <a:gd name="T23" fmla="*/ 223 h 271"/>
                  <a:gd name="T24" fmla="*/ 126 w 245"/>
                  <a:gd name="T25" fmla="*/ 242 h 271"/>
                  <a:gd name="T26" fmla="*/ 129 w 245"/>
                  <a:gd name="T27" fmla="*/ 252 h 271"/>
                  <a:gd name="T28" fmla="*/ 121 w 245"/>
                  <a:gd name="T29" fmla="*/ 256 h 271"/>
                  <a:gd name="T30" fmla="*/ 114 w 245"/>
                  <a:gd name="T31" fmla="*/ 252 h 271"/>
                  <a:gd name="T32" fmla="*/ 117 w 245"/>
                  <a:gd name="T33" fmla="*/ 242 h 271"/>
                  <a:gd name="T34" fmla="*/ 121 w 245"/>
                  <a:gd name="T35" fmla="*/ 235 h 271"/>
                  <a:gd name="T36" fmla="*/ 34 w 245"/>
                  <a:gd name="T37" fmla="*/ 17 h 271"/>
                  <a:gd name="T38" fmla="*/ 38 w 245"/>
                  <a:gd name="T39" fmla="*/ 31 h 271"/>
                  <a:gd name="T40" fmla="*/ 27 w 245"/>
                  <a:gd name="T41" fmla="*/ 40 h 271"/>
                  <a:gd name="T42" fmla="*/ 15 w 245"/>
                  <a:gd name="T43" fmla="*/ 31 h 271"/>
                  <a:gd name="T44" fmla="*/ 19 w 245"/>
                  <a:gd name="T45" fmla="*/ 17 h 271"/>
                  <a:gd name="T46" fmla="*/ 27 w 245"/>
                  <a:gd name="T47" fmla="*/ 0 h 271"/>
                  <a:gd name="T48" fmla="*/ 31 w 245"/>
                  <a:gd name="T49" fmla="*/ 22 h 271"/>
                  <a:gd name="T50" fmla="*/ 34 w 245"/>
                  <a:gd name="T51" fmla="*/ 29 h 271"/>
                  <a:gd name="T52" fmla="*/ 27 w 245"/>
                  <a:gd name="T53" fmla="*/ 33 h 271"/>
                  <a:gd name="T54" fmla="*/ 19 w 245"/>
                  <a:gd name="T55" fmla="*/ 29 h 271"/>
                  <a:gd name="T56" fmla="*/ 22 w 245"/>
                  <a:gd name="T57" fmla="*/ 22 h 271"/>
                  <a:gd name="T58" fmla="*/ 27 w 245"/>
                  <a:gd name="T59" fmla="*/ 12 h 271"/>
                  <a:gd name="T60" fmla="*/ 224 w 245"/>
                  <a:gd name="T61" fmla="*/ 22 h 271"/>
                  <a:gd name="T62" fmla="*/ 226 w 245"/>
                  <a:gd name="T63" fmla="*/ 29 h 271"/>
                  <a:gd name="T64" fmla="*/ 219 w 245"/>
                  <a:gd name="T65" fmla="*/ 33 h 271"/>
                  <a:gd name="T66" fmla="*/ 212 w 245"/>
                  <a:gd name="T67" fmla="*/ 29 h 271"/>
                  <a:gd name="T68" fmla="*/ 214 w 245"/>
                  <a:gd name="T69" fmla="*/ 22 h 271"/>
                  <a:gd name="T70" fmla="*/ 219 w 245"/>
                  <a:gd name="T71" fmla="*/ 12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45" h="271">
                    <a:moveTo>
                      <a:pt x="219" y="0"/>
                    </a:moveTo>
                    <a:lnTo>
                      <a:pt x="226" y="17"/>
                    </a:lnTo>
                    <a:lnTo>
                      <a:pt x="245" y="19"/>
                    </a:lnTo>
                    <a:lnTo>
                      <a:pt x="233" y="31"/>
                    </a:lnTo>
                    <a:lnTo>
                      <a:pt x="235" y="48"/>
                    </a:lnTo>
                    <a:lnTo>
                      <a:pt x="219" y="40"/>
                    </a:lnTo>
                    <a:lnTo>
                      <a:pt x="205" y="48"/>
                    </a:lnTo>
                    <a:lnTo>
                      <a:pt x="207" y="31"/>
                    </a:lnTo>
                    <a:lnTo>
                      <a:pt x="193" y="19"/>
                    </a:lnTo>
                    <a:lnTo>
                      <a:pt x="212" y="17"/>
                    </a:lnTo>
                    <a:lnTo>
                      <a:pt x="219" y="0"/>
                    </a:lnTo>
                    <a:lnTo>
                      <a:pt x="219" y="0"/>
                    </a:lnTo>
                    <a:close/>
                    <a:moveTo>
                      <a:pt x="121" y="223"/>
                    </a:moveTo>
                    <a:lnTo>
                      <a:pt x="131" y="240"/>
                    </a:lnTo>
                    <a:lnTo>
                      <a:pt x="148" y="242"/>
                    </a:lnTo>
                    <a:lnTo>
                      <a:pt x="136" y="254"/>
                    </a:lnTo>
                    <a:lnTo>
                      <a:pt x="138" y="271"/>
                    </a:lnTo>
                    <a:lnTo>
                      <a:pt x="121" y="263"/>
                    </a:lnTo>
                    <a:lnTo>
                      <a:pt x="107" y="271"/>
                    </a:lnTo>
                    <a:lnTo>
                      <a:pt x="110" y="254"/>
                    </a:lnTo>
                    <a:lnTo>
                      <a:pt x="98" y="242"/>
                    </a:lnTo>
                    <a:lnTo>
                      <a:pt x="114" y="240"/>
                    </a:lnTo>
                    <a:lnTo>
                      <a:pt x="121" y="223"/>
                    </a:lnTo>
                    <a:lnTo>
                      <a:pt x="121" y="223"/>
                    </a:lnTo>
                    <a:close/>
                    <a:moveTo>
                      <a:pt x="121" y="235"/>
                    </a:moveTo>
                    <a:lnTo>
                      <a:pt x="126" y="242"/>
                    </a:lnTo>
                    <a:lnTo>
                      <a:pt x="136" y="244"/>
                    </a:lnTo>
                    <a:lnTo>
                      <a:pt x="129" y="252"/>
                    </a:lnTo>
                    <a:lnTo>
                      <a:pt x="131" y="261"/>
                    </a:lnTo>
                    <a:lnTo>
                      <a:pt x="121" y="256"/>
                    </a:lnTo>
                    <a:lnTo>
                      <a:pt x="112" y="261"/>
                    </a:lnTo>
                    <a:lnTo>
                      <a:pt x="114" y="252"/>
                    </a:lnTo>
                    <a:lnTo>
                      <a:pt x="107" y="244"/>
                    </a:lnTo>
                    <a:lnTo>
                      <a:pt x="117" y="242"/>
                    </a:lnTo>
                    <a:lnTo>
                      <a:pt x="121" y="235"/>
                    </a:lnTo>
                    <a:lnTo>
                      <a:pt x="121" y="235"/>
                    </a:lnTo>
                    <a:close/>
                    <a:moveTo>
                      <a:pt x="27" y="0"/>
                    </a:moveTo>
                    <a:lnTo>
                      <a:pt x="34" y="17"/>
                    </a:lnTo>
                    <a:lnTo>
                      <a:pt x="53" y="19"/>
                    </a:lnTo>
                    <a:lnTo>
                      <a:pt x="38" y="31"/>
                    </a:lnTo>
                    <a:lnTo>
                      <a:pt x="41" y="48"/>
                    </a:lnTo>
                    <a:lnTo>
                      <a:pt x="27" y="40"/>
                    </a:lnTo>
                    <a:lnTo>
                      <a:pt x="10" y="48"/>
                    </a:lnTo>
                    <a:lnTo>
                      <a:pt x="15" y="31"/>
                    </a:lnTo>
                    <a:lnTo>
                      <a:pt x="0" y="19"/>
                    </a:lnTo>
                    <a:lnTo>
                      <a:pt x="19" y="17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  <a:moveTo>
                      <a:pt x="27" y="12"/>
                    </a:moveTo>
                    <a:lnTo>
                      <a:pt x="31" y="22"/>
                    </a:lnTo>
                    <a:lnTo>
                      <a:pt x="41" y="22"/>
                    </a:lnTo>
                    <a:lnTo>
                      <a:pt x="34" y="29"/>
                    </a:lnTo>
                    <a:lnTo>
                      <a:pt x="36" y="38"/>
                    </a:lnTo>
                    <a:lnTo>
                      <a:pt x="27" y="33"/>
                    </a:lnTo>
                    <a:lnTo>
                      <a:pt x="17" y="38"/>
                    </a:lnTo>
                    <a:lnTo>
                      <a:pt x="19" y="29"/>
                    </a:lnTo>
                    <a:lnTo>
                      <a:pt x="12" y="22"/>
                    </a:lnTo>
                    <a:lnTo>
                      <a:pt x="22" y="22"/>
                    </a:lnTo>
                    <a:lnTo>
                      <a:pt x="27" y="12"/>
                    </a:lnTo>
                    <a:lnTo>
                      <a:pt x="27" y="12"/>
                    </a:lnTo>
                    <a:close/>
                    <a:moveTo>
                      <a:pt x="219" y="12"/>
                    </a:moveTo>
                    <a:lnTo>
                      <a:pt x="224" y="22"/>
                    </a:lnTo>
                    <a:lnTo>
                      <a:pt x="233" y="22"/>
                    </a:lnTo>
                    <a:lnTo>
                      <a:pt x="226" y="29"/>
                    </a:lnTo>
                    <a:lnTo>
                      <a:pt x="228" y="38"/>
                    </a:lnTo>
                    <a:lnTo>
                      <a:pt x="219" y="33"/>
                    </a:lnTo>
                    <a:lnTo>
                      <a:pt x="209" y="38"/>
                    </a:lnTo>
                    <a:lnTo>
                      <a:pt x="212" y="29"/>
                    </a:lnTo>
                    <a:lnTo>
                      <a:pt x="205" y="22"/>
                    </a:lnTo>
                    <a:lnTo>
                      <a:pt x="214" y="22"/>
                    </a:lnTo>
                    <a:lnTo>
                      <a:pt x="219" y="12"/>
                    </a:lnTo>
                    <a:lnTo>
                      <a:pt x="21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Freeform 23"/>
              <p:cNvSpPr>
                <a:spLocks noEditPoints="1"/>
              </p:cNvSpPr>
              <p:nvPr/>
            </p:nvSpPr>
            <p:spPr bwMode="auto">
              <a:xfrm>
                <a:off x="4392613" y="2220913"/>
                <a:ext cx="350838" cy="79375"/>
              </a:xfrm>
              <a:custGeom>
                <a:avLst/>
                <a:gdLst>
                  <a:gd name="T0" fmla="*/ 11 w 93"/>
                  <a:gd name="T1" fmla="*/ 4 h 21"/>
                  <a:gd name="T2" fmla="*/ 11 w 93"/>
                  <a:gd name="T3" fmla="*/ 4 h 21"/>
                  <a:gd name="T4" fmla="*/ 11 w 93"/>
                  <a:gd name="T5" fmla="*/ 2 h 21"/>
                  <a:gd name="T6" fmla="*/ 29 w 93"/>
                  <a:gd name="T7" fmla="*/ 3 h 21"/>
                  <a:gd name="T8" fmla="*/ 28 w 93"/>
                  <a:gd name="T9" fmla="*/ 8 h 21"/>
                  <a:gd name="T10" fmla="*/ 38 w 93"/>
                  <a:gd name="T11" fmla="*/ 7 h 21"/>
                  <a:gd name="T12" fmla="*/ 37 w 93"/>
                  <a:gd name="T13" fmla="*/ 5 h 21"/>
                  <a:gd name="T14" fmla="*/ 33 w 93"/>
                  <a:gd name="T15" fmla="*/ 4 h 21"/>
                  <a:gd name="T16" fmla="*/ 39 w 93"/>
                  <a:gd name="T17" fmla="*/ 1 h 21"/>
                  <a:gd name="T18" fmla="*/ 63 w 93"/>
                  <a:gd name="T19" fmla="*/ 3 h 21"/>
                  <a:gd name="T20" fmla="*/ 65 w 93"/>
                  <a:gd name="T21" fmla="*/ 8 h 21"/>
                  <a:gd name="T22" fmla="*/ 71 w 93"/>
                  <a:gd name="T23" fmla="*/ 10 h 21"/>
                  <a:gd name="T24" fmla="*/ 65 w 93"/>
                  <a:gd name="T25" fmla="*/ 2 h 21"/>
                  <a:gd name="T26" fmla="*/ 88 w 93"/>
                  <a:gd name="T27" fmla="*/ 12 h 21"/>
                  <a:gd name="T28" fmla="*/ 87 w 93"/>
                  <a:gd name="T29" fmla="*/ 11 h 21"/>
                  <a:gd name="T30" fmla="*/ 87 w 93"/>
                  <a:gd name="T31" fmla="*/ 5 h 21"/>
                  <a:gd name="T32" fmla="*/ 83 w 93"/>
                  <a:gd name="T33" fmla="*/ 18 h 21"/>
                  <a:gd name="T34" fmla="*/ 80 w 93"/>
                  <a:gd name="T35" fmla="*/ 11 h 21"/>
                  <a:gd name="T36" fmla="*/ 78 w 93"/>
                  <a:gd name="T37" fmla="*/ 11 h 21"/>
                  <a:gd name="T38" fmla="*/ 75 w 93"/>
                  <a:gd name="T39" fmla="*/ 19 h 21"/>
                  <a:gd name="T40" fmla="*/ 93 w 93"/>
                  <a:gd name="T41" fmla="*/ 20 h 21"/>
                  <a:gd name="T42" fmla="*/ 85 w 93"/>
                  <a:gd name="T43" fmla="*/ 12 h 21"/>
                  <a:gd name="T44" fmla="*/ 55 w 93"/>
                  <a:gd name="T45" fmla="*/ 2 h 21"/>
                  <a:gd name="T46" fmla="*/ 50 w 93"/>
                  <a:gd name="T47" fmla="*/ 7 h 21"/>
                  <a:gd name="T48" fmla="*/ 50 w 93"/>
                  <a:gd name="T49" fmla="*/ 15 h 21"/>
                  <a:gd name="T50" fmla="*/ 57 w 93"/>
                  <a:gd name="T51" fmla="*/ 10 h 21"/>
                  <a:gd name="T52" fmla="*/ 53 w 93"/>
                  <a:gd name="T53" fmla="*/ 14 h 21"/>
                  <a:gd name="T54" fmla="*/ 57 w 93"/>
                  <a:gd name="T55" fmla="*/ 14 h 21"/>
                  <a:gd name="T56" fmla="*/ 57 w 93"/>
                  <a:gd name="T57" fmla="*/ 9 h 21"/>
                  <a:gd name="T58" fmla="*/ 55 w 93"/>
                  <a:gd name="T59" fmla="*/ 7 h 21"/>
                  <a:gd name="T60" fmla="*/ 62 w 93"/>
                  <a:gd name="T61" fmla="*/ 11 h 21"/>
                  <a:gd name="T62" fmla="*/ 62 w 93"/>
                  <a:gd name="T63" fmla="*/ 11 h 21"/>
                  <a:gd name="T64" fmla="*/ 62 w 93"/>
                  <a:gd name="T65" fmla="*/ 14 h 21"/>
                  <a:gd name="T66" fmla="*/ 39 w 93"/>
                  <a:gd name="T67" fmla="*/ 11 h 21"/>
                  <a:gd name="T68" fmla="*/ 36 w 93"/>
                  <a:gd name="T69" fmla="*/ 10 h 21"/>
                  <a:gd name="T70" fmla="*/ 34 w 93"/>
                  <a:gd name="T71" fmla="*/ 12 h 21"/>
                  <a:gd name="T72" fmla="*/ 34 w 93"/>
                  <a:gd name="T73" fmla="*/ 13 h 21"/>
                  <a:gd name="T74" fmla="*/ 26 w 93"/>
                  <a:gd name="T75" fmla="*/ 17 h 21"/>
                  <a:gd name="T76" fmla="*/ 44 w 93"/>
                  <a:gd name="T77" fmla="*/ 15 h 21"/>
                  <a:gd name="T78" fmla="*/ 35 w 93"/>
                  <a:gd name="T79" fmla="*/ 12 h 21"/>
                  <a:gd name="T80" fmla="*/ 7 w 93"/>
                  <a:gd name="T81" fmla="*/ 6 h 21"/>
                  <a:gd name="T82" fmla="*/ 12 w 93"/>
                  <a:gd name="T83" fmla="*/ 8 h 21"/>
                  <a:gd name="T84" fmla="*/ 10 w 93"/>
                  <a:gd name="T85" fmla="*/ 8 h 21"/>
                  <a:gd name="T86" fmla="*/ 13 w 93"/>
                  <a:gd name="T87" fmla="*/ 5 h 21"/>
                  <a:gd name="T88" fmla="*/ 5 w 93"/>
                  <a:gd name="T89" fmla="*/ 7 h 21"/>
                  <a:gd name="T90" fmla="*/ 6 w 93"/>
                  <a:gd name="T91" fmla="*/ 9 h 21"/>
                  <a:gd name="T92" fmla="*/ 4 w 93"/>
                  <a:gd name="T93" fmla="*/ 11 h 21"/>
                  <a:gd name="T94" fmla="*/ 8 w 93"/>
                  <a:gd name="T95" fmla="*/ 11 h 21"/>
                  <a:gd name="T96" fmla="*/ 0 w 93"/>
                  <a:gd name="T97" fmla="*/ 16 h 21"/>
                  <a:gd name="T98" fmla="*/ 18 w 93"/>
                  <a:gd name="T99" fmla="*/ 14 h 21"/>
                  <a:gd name="T100" fmla="*/ 14 w 93"/>
                  <a:gd name="T101" fmla="*/ 13 h 21"/>
                  <a:gd name="T102" fmla="*/ 12 w 93"/>
                  <a:gd name="T103" fmla="*/ 11 h 21"/>
                  <a:gd name="T104" fmla="*/ 10 w 93"/>
                  <a:gd name="T105" fmla="*/ 14 h 21"/>
                  <a:gd name="T106" fmla="*/ 14 w 93"/>
                  <a:gd name="T107" fmla="*/ 10 h 21"/>
                  <a:gd name="T108" fmla="*/ 10 w 93"/>
                  <a:gd name="T109" fmla="*/ 9 h 21"/>
                  <a:gd name="T110" fmla="*/ 6 w 93"/>
                  <a:gd name="T111" fmla="*/ 14 h 21"/>
                  <a:gd name="T112" fmla="*/ 7 w 93"/>
                  <a:gd name="T113" fmla="*/ 17 h 21"/>
                  <a:gd name="T114" fmla="*/ 7 w 93"/>
                  <a:gd name="T115" fmla="*/ 21 h 21"/>
                  <a:gd name="T116" fmla="*/ 14 w 93"/>
                  <a:gd name="T117" fmla="*/ 20 h 21"/>
                  <a:gd name="T118" fmla="*/ 15 w 93"/>
                  <a:gd name="T119" fmla="*/ 16 h 21"/>
                  <a:gd name="T120" fmla="*/ 12 w 93"/>
                  <a:gd name="T121" fmla="*/ 17 h 21"/>
                  <a:gd name="T122" fmla="*/ 7 w 93"/>
                  <a:gd name="T123" fmla="*/ 1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3" h="21">
                    <a:moveTo>
                      <a:pt x="11" y="2"/>
                    </a:moveTo>
                    <a:cubicBezTo>
                      <a:pt x="11" y="2"/>
                      <a:pt x="11" y="2"/>
                      <a:pt x="11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10" y="4"/>
                      <a:pt x="10" y="5"/>
                      <a:pt x="10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5"/>
                      <a:pt x="11" y="5"/>
                      <a:pt x="11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3" y="4"/>
                      <a:pt x="13" y="3"/>
                    </a:cubicBezTo>
                    <a:cubicBezTo>
                      <a:pt x="13" y="3"/>
                      <a:pt x="14" y="3"/>
                      <a:pt x="13" y="3"/>
                    </a:cubicBezTo>
                    <a:cubicBezTo>
                      <a:pt x="13" y="2"/>
                      <a:pt x="12" y="2"/>
                      <a:pt x="11" y="2"/>
                    </a:cubicBezTo>
                    <a:close/>
                    <a:moveTo>
                      <a:pt x="38" y="1"/>
                    </a:moveTo>
                    <a:cubicBezTo>
                      <a:pt x="38" y="1"/>
                      <a:pt x="38" y="1"/>
                      <a:pt x="37" y="1"/>
                    </a:cubicBezTo>
                    <a:cubicBezTo>
                      <a:pt x="36" y="1"/>
                      <a:pt x="33" y="2"/>
                      <a:pt x="29" y="2"/>
                    </a:cubicBezTo>
                    <a:cubicBezTo>
                      <a:pt x="28" y="2"/>
                      <a:pt x="28" y="3"/>
                      <a:pt x="29" y="3"/>
                    </a:cubicBezTo>
                    <a:cubicBezTo>
                      <a:pt x="30" y="3"/>
                      <a:pt x="31" y="3"/>
                      <a:pt x="32" y="3"/>
                    </a:cubicBezTo>
                    <a:cubicBezTo>
                      <a:pt x="32" y="3"/>
                      <a:pt x="32" y="4"/>
                      <a:pt x="32" y="5"/>
                    </a:cubicBezTo>
                    <a:cubicBezTo>
                      <a:pt x="31" y="6"/>
                      <a:pt x="30" y="7"/>
                      <a:pt x="29" y="8"/>
                    </a:cubicBezTo>
                    <a:cubicBezTo>
                      <a:pt x="29" y="8"/>
                      <a:pt x="29" y="8"/>
                      <a:pt x="28" y="8"/>
                    </a:cubicBezTo>
                    <a:cubicBezTo>
                      <a:pt x="28" y="8"/>
                      <a:pt x="28" y="9"/>
                      <a:pt x="28" y="9"/>
                    </a:cubicBezTo>
                    <a:cubicBezTo>
                      <a:pt x="28" y="9"/>
                      <a:pt x="29" y="10"/>
                      <a:pt x="29" y="10"/>
                    </a:cubicBezTo>
                    <a:cubicBezTo>
                      <a:pt x="29" y="10"/>
                      <a:pt x="29" y="10"/>
                      <a:pt x="30" y="9"/>
                    </a:cubicBezTo>
                    <a:cubicBezTo>
                      <a:pt x="30" y="9"/>
                      <a:pt x="33" y="8"/>
                      <a:pt x="38" y="7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40" y="8"/>
                      <a:pt x="40" y="7"/>
                      <a:pt x="39" y="6"/>
                    </a:cubicBezTo>
                    <a:cubicBezTo>
                      <a:pt x="39" y="5"/>
                      <a:pt x="38" y="5"/>
                      <a:pt x="37" y="5"/>
                    </a:cubicBezTo>
                    <a:cubicBezTo>
                      <a:pt x="35" y="4"/>
                      <a:pt x="35" y="4"/>
                      <a:pt x="36" y="5"/>
                    </a:cubicBezTo>
                    <a:cubicBezTo>
                      <a:pt x="36" y="5"/>
                      <a:pt x="36" y="6"/>
                      <a:pt x="37" y="7"/>
                    </a:cubicBezTo>
                    <a:cubicBezTo>
                      <a:pt x="34" y="7"/>
                      <a:pt x="32" y="8"/>
                      <a:pt x="30" y="8"/>
                    </a:cubicBezTo>
                    <a:cubicBezTo>
                      <a:pt x="31" y="7"/>
                      <a:pt x="32" y="6"/>
                      <a:pt x="33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5" y="3"/>
                      <a:pt x="33" y="3"/>
                    </a:cubicBezTo>
                    <a:cubicBezTo>
                      <a:pt x="36" y="2"/>
                      <a:pt x="38" y="2"/>
                      <a:pt x="39" y="2"/>
                    </a:cubicBezTo>
                    <a:cubicBezTo>
                      <a:pt x="39" y="2"/>
                      <a:pt x="39" y="1"/>
                      <a:pt x="39" y="1"/>
                    </a:cubicBezTo>
                    <a:cubicBezTo>
                      <a:pt x="39" y="1"/>
                      <a:pt x="38" y="1"/>
                      <a:pt x="38" y="1"/>
                    </a:cubicBezTo>
                    <a:close/>
                    <a:moveTo>
                      <a:pt x="63" y="0"/>
                    </a:moveTo>
                    <a:cubicBezTo>
                      <a:pt x="63" y="0"/>
                      <a:pt x="63" y="1"/>
                      <a:pt x="63" y="1"/>
                    </a:cubicBezTo>
                    <a:cubicBezTo>
                      <a:pt x="63" y="1"/>
                      <a:pt x="63" y="2"/>
                      <a:pt x="63" y="3"/>
                    </a:cubicBezTo>
                    <a:cubicBezTo>
                      <a:pt x="62" y="7"/>
                      <a:pt x="61" y="9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61" y="10"/>
                      <a:pt x="62" y="8"/>
                      <a:pt x="63" y="5"/>
                    </a:cubicBezTo>
                    <a:cubicBezTo>
                      <a:pt x="64" y="5"/>
                      <a:pt x="64" y="6"/>
                      <a:pt x="65" y="8"/>
                    </a:cubicBezTo>
                    <a:cubicBezTo>
                      <a:pt x="66" y="9"/>
                      <a:pt x="66" y="9"/>
                      <a:pt x="66" y="10"/>
                    </a:cubicBezTo>
                    <a:cubicBezTo>
                      <a:pt x="66" y="10"/>
                      <a:pt x="67" y="11"/>
                      <a:pt x="69" y="11"/>
                    </a:cubicBezTo>
                    <a:cubicBezTo>
                      <a:pt x="69" y="11"/>
                      <a:pt x="69" y="11"/>
                      <a:pt x="70" y="11"/>
                    </a:cubicBezTo>
                    <a:cubicBezTo>
                      <a:pt x="70" y="11"/>
                      <a:pt x="71" y="11"/>
                      <a:pt x="71" y="10"/>
                    </a:cubicBezTo>
                    <a:cubicBezTo>
                      <a:pt x="71" y="10"/>
                      <a:pt x="71" y="10"/>
                      <a:pt x="71" y="10"/>
                    </a:cubicBezTo>
                    <a:cubicBezTo>
                      <a:pt x="68" y="8"/>
                      <a:pt x="66" y="7"/>
                      <a:pt x="65" y="5"/>
                    </a:cubicBezTo>
                    <a:cubicBezTo>
                      <a:pt x="64" y="5"/>
                      <a:pt x="64" y="4"/>
                      <a:pt x="64" y="4"/>
                    </a:cubicBezTo>
                    <a:cubicBezTo>
                      <a:pt x="64" y="3"/>
                      <a:pt x="64" y="2"/>
                      <a:pt x="65" y="2"/>
                    </a:cubicBezTo>
                    <a:cubicBezTo>
                      <a:pt x="65" y="2"/>
                      <a:pt x="65" y="2"/>
                      <a:pt x="65" y="1"/>
                    </a:cubicBezTo>
                    <a:cubicBezTo>
                      <a:pt x="64" y="1"/>
                      <a:pt x="64" y="1"/>
                      <a:pt x="63" y="0"/>
                    </a:cubicBezTo>
                    <a:close/>
                    <a:moveTo>
                      <a:pt x="85" y="12"/>
                    </a:moveTo>
                    <a:cubicBezTo>
                      <a:pt x="86" y="12"/>
                      <a:pt x="87" y="12"/>
                      <a:pt x="88" y="12"/>
                    </a:cubicBezTo>
                    <a:cubicBezTo>
                      <a:pt x="89" y="12"/>
                      <a:pt x="89" y="12"/>
                      <a:pt x="89" y="12"/>
                    </a:cubicBezTo>
                    <a:cubicBezTo>
                      <a:pt x="90" y="12"/>
                      <a:pt x="90" y="12"/>
                      <a:pt x="91" y="11"/>
                    </a:cubicBezTo>
                    <a:cubicBezTo>
                      <a:pt x="91" y="11"/>
                      <a:pt x="90" y="11"/>
                      <a:pt x="90" y="11"/>
                    </a:cubicBezTo>
                    <a:cubicBezTo>
                      <a:pt x="89" y="10"/>
                      <a:pt x="88" y="11"/>
                      <a:pt x="87" y="11"/>
                    </a:cubicBezTo>
                    <a:cubicBezTo>
                      <a:pt x="86" y="11"/>
                      <a:pt x="86" y="11"/>
                      <a:pt x="85" y="11"/>
                    </a:cubicBezTo>
                    <a:cubicBezTo>
                      <a:pt x="86" y="9"/>
                      <a:pt x="86" y="7"/>
                      <a:pt x="86" y="7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5"/>
                      <a:pt x="87" y="5"/>
                      <a:pt x="87" y="5"/>
                    </a:cubicBezTo>
                    <a:cubicBezTo>
                      <a:pt x="86" y="5"/>
                      <a:pt x="85" y="4"/>
                      <a:pt x="84" y="4"/>
                    </a:cubicBezTo>
                    <a:cubicBezTo>
                      <a:pt x="84" y="4"/>
                      <a:pt x="84" y="4"/>
                      <a:pt x="84" y="5"/>
                    </a:cubicBezTo>
                    <a:cubicBezTo>
                      <a:pt x="84" y="5"/>
                      <a:pt x="84" y="6"/>
                      <a:pt x="84" y="6"/>
                    </a:cubicBezTo>
                    <a:cubicBezTo>
                      <a:pt x="84" y="8"/>
                      <a:pt x="84" y="12"/>
                      <a:pt x="83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7"/>
                      <a:pt x="80" y="16"/>
                    </a:cubicBezTo>
                    <a:cubicBezTo>
                      <a:pt x="80" y="14"/>
                      <a:pt x="80" y="12"/>
                      <a:pt x="80" y="12"/>
                    </a:cubicBezTo>
                    <a:cubicBezTo>
                      <a:pt x="80" y="12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0"/>
                      <a:pt x="79" y="10"/>
                      <a:pt x="78" y="9"/>
                    </a:cubicBezTo>
                    <a:cubicBezTo>
                      <a:pt x="78" y="9"/>
                      <a:pt x="78" y="10"/>
                      <a:pt x="78" y="10"/>
                    </a:cubicBezTo>
                    <a:cubicBezTo>
                      <a:pt x="78" y="11"/>
                      <a:pt x="78" y="11"/>
                      <a:pt x="78" y="11"/>
                    </a:cubicBezTo>
                    <a:cubicBezTo>
                      <a:pt x="79" y="12"/>
                      <a:pt x="79" y="15"/>
                      <a:pt x="78" y="18"/>
                    </a:cubicBezTo>
                    <a:cubicBezTo>
                      <a:pt x="77" y="18"/>
                      <a:pt x="76" y="18"/>
                      <a:pt x="74" y="18"/>
                    </a:cubicBezTo>
                    <a:cubicBezTo>
                      <a:pt x="74" y="18"/>
                      <a:pt x="73" y="18"/>
                      <a:pt x="74" y="18"/>
                    </a:cubicBezTo>
                    <a:cubicBezTo>
                      <a:pt x="74" y="19"/>
                      <a:pt x="74" y="19"/>
                      <a:pt x="75" y="19"/>
                    </a:cubicBezTo>
                    <a:cubicBezTo>
                      <a:pt x="78" y="19"/>
                      <a:pt x="81" y="19"/>
                      <a:pt x="84" y="19"/>
                    </a:cubicBezTo>
                    <a:cubicBezTo>
                      <a:pt x="85" y="19"/>
                      <a:pt x="87" y="19"/>
                      <a:pt x="88" y="20"/>
                    </a:cubicBezTo>
                    <a:cubicBezTo>
                      <a:pt x="89" y="20"/>
                      <a:pt x="91" y="20"/>
                      <a:pt x="92" y="20"/>
                    </a:cubicBezTo>
                    <a:cubicBezTo>
                      <a:pt x="93" y="20"/>
                      <a:pt x="93" y="20"/>
                      <a:pt x="93" y="20"/>
                    </a:cubicBezTo>
                    <a:cubicBezTo>
                      <a:pt x="93" y="19"/>
                      <a:pt x="92" y="18"/>
                      <a:pt x="91" y="18"/>
                    </a:cubicBezTo>
                    <a:cubicBezTo>
                      <a:pt x="91" y="18"/>
                      <a:pt x="90" y="18"/>
                      <a:pt x="89" y="18"/>
                    </a:cubicBezTo>
                    <a:cubicBezTo>
                      <a:pt x="87" y="18"/>
                      <a:pt x="85" y="18"/>
                      <a:pt x="84" y="18"/>
                    </a:cubicBezTo>
                    <a:cubicBezTo>
                      <a:pt x="85" y="12"/>
                      <a:pt x="85" y="12"/>
                      <a:pt x="85" y="12"/>
                    </a:cubicBezTo>
                    <a:close/>
                    <a:moveTo>
                      <a:pt x="55" y="2"/>
                    </a:moveTo>
                    <a:cubicBezTo>
                      <a:pt x="56" y="3"/>
                      <a:pt x="57" y="4"/>
                      <a:pt x="58" y="4"/>
                    </a:cubicBezTo>
                    <a:cubicBezTo>
                      <a:pt x="59" y="3"/>
                      <a:pt x="59" y="3"/>
                      <a:pt x="58" y="2"/>
                    </a:cubicBezTo>
                    <a:cubicBezTo>
                      <a:pt x="56" y="1"/>
                      <a:pt x="55" y="1"/>
                      <a:pt x="55" y="2"/>
                    </a:cubicBezTo>
                    <a:close/>
                    <a:moveTo>
                      <a:pt x="59" y="5"/>
                    </a:moveTo>
                    <a:cubicBezTo>
                      <a:pt x="59" y="5"/>
                      <a:pt x="58" y="5"/>
                      <a:pt x="57" y="5"/>
                    </a:cubicBezTo>
                    <a:cubicBezTo>
                      <a:pt x="55" y="6"/>
                      <a:pt x="52" y="6"/>
                      <a:pt x="50" y="6"/>
                    </a:cubicBezTo>
                    <a:cubicBezTo>
                      <a:pt x="50" y="6"/>
                      <a:pt x="50" y="6"/>
                      <a:pt x="50" y="7"/>
                    </a:cubicBezTo>
                    <a:cubicBezTo>
                      <a:pt x="51" y="7"/>
                      <a:pt x="51" y="7"/>
                      <a:pt x="52" y="8"/>
                    </a:cubicBezTo>
                    <a:cubicBezTo>
                      <a:pt x="52" y="8"/>
                      <a:pt x="53" y="7"/>
                      <a:pt x="55" y="7"/>
                    </a:cubicBezTo>
                    <a:cubicBezTo>
                      <a:pt x="55" y="9"/>
                      <a:pt x="53" y="12"/>
                      <a:pt x="50" y="15"/>
                    </a:cubicBezTo>
                    <a:cubicBezTo>
                      <a:pt x="49" y="15"/>
                      <a:pt x="49" y="15"/>
                      <a:pt x="50" y="15"/>
                    </a:cubicBezTo>
                    <a:cubicBezTo>
                      <a:pt x="50" y="15"/>
                      <a:pt x="51" y="15"/>
                      <a:pt x="51" y="15"/>
                    </a:cubicBezTo>
                    <a:cubicBezTo>
                      <a:pt x="53" y="13"/>
                      <a:pt x="55" y="12"/>
                      <a:pt x="55" y="10"/>
                    </a:cubicBezTo>
                    <a:cubicBezTo>
                      <a:pt x="55" y="10"/>
                      <a:pt x="55" y="10"/>
                      <a:pt x="56" y="10"/>
                    </a:cubicBezTo>
                    <a:cubicBezTo>
                      <a:pt x="56" y="10"/>
                      <a:pt x="57" y="10"/>
                      <a:pt x="57" y="10"/>
                    </a:cubicBezTo>
                    <a:cubicBezTo>
                      <a:pt x="57" y="11"/>
                      <a:pt x="57" y="12"/>
                      <a:pt x="56" y="13"/>
                    </a:cubicBezTo>
                    <a:cubicBezTo>
                      <a:pt x="56" y="14"/>
                      <a:pt x="55" y="15"/>
                      <a:pt x="55" y="15"/>
                    </a:cubicBezTo>
                    <a:cubicBezTo>
                      <a:pt x="55" y="15"/>
                      <a:pt x="55" y="15"/>
                      <a:pt x="54" y="15"/>
                    </a:cubicBezTo>
                    <a:cubicBezTo>
                      <a:pt x="54" y="14"/>
                      <a:pt x="53" y="14"/>
                      <a:pt x="53" y="14"/>
                    </a:cubicBezTo>
                    <a:cubicBezTo>
                      <a:pt x="54" y="15"/>
                      <a:pt x="54" y="16"/>
                      <a:pt x="54" y="16"/>
                    </a:cubicBezTo>
                    <a:cubicBezTo>
                      <a:pt x="54" y="16"/>
                      <a:pt x="54" y="17"/>
                      <a:pt x="54" y="17"/>
                    </a:cubicBezTo>
                    <a:cubicBezTo>
                      <a:pt x="55" y="17"/>
                      <a:pt x="55" y="17"/>
                      <a:pt x="56" y="16"/>
                    </a:cubicBezTo>
                    <a:cubicBezTo>
                      <a:pt x="57" y="15"/>
                      <a:pt x="57" y="15"/>
                      <a:pt x="57" y="14"/>
                    </a:cubicBezTo>
                    <a:cubicBezTo>
                      <a:pt x="58" y="12"/>
                      <a:pt x="58" y="11"/>
                      <a:pt x="58" y="11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8" y="10"/>
                      <a:pt x="58" y="9"/>
                      <a:pt x="58" y="9"/>
                    </a:cubicBezTo>
                    <a:cubicBezTo>
                      <a:pt x="57" y="9"/>
                      <a:pt x="57" y="9"/>
                      <a:pt x="57" y="9"/>
                    </a:cubicBezTo>
                    <a:cubicBezTo>
                      <a:pt x="57" y="9"/>
                      <a:pt x="56" y="9"/>
                      <a:pt x="56" y="9"/>
                    </a:cubicBezTo>
                    <a:cubicBezTo>
                      <a:pt x="56" y="9"/>
                      <a:pt x="56" y="8"/>
                      <a:pt x="56" y="8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56" y="8"/>
                      <a:pt x="56" y="7"/>
                      <a:pt x="55" y="7"/>
                    </a:cubicBezTo>
                    <a:cubicBezTo>
                      <a:pt x="57" y="6"/>
                      <a:pt x="58" y="6"/>
                      <a:pt x="59" y="6"/>
                    </a:cubicBezTo>
                    <a:cubicBezTo>
                      <a:pt x="60" y="6"/>
                      <a:pt x="60" y="6"/>
                      <a:pt x="60" y="6"/>
                    </a:cubicBezTo>
                    <a:cubicBezTo>
                      <a:pt x="60" y="5"/>
                      <a:pt x="59" y="5"/>
                      <a:pt x="59" y="5"/>
                    </a:cubicBezTo>
                    <a:close/>
                    <a:moveTo>
                      <a:pt x="62" y="11"/>
                    </a:moveTo>
                    <a:cubicBezTo>
                      <a:pt x="62" y="11"/>
                      <a:pt x="62" y="11"/>
                      <a:pt x="62" y="11"/>
                    </a:cubicBezTo>
                    <a:cubicBezTo>
                      <a:pt x="63" y="12"/>
                      <a:pt x="64" y="13"/>
                      <a:pt x="64" y="13"/>
                    </a:cubicBezTo>
                    <a:cubicBezTo>
                      <a:pt x="65" y="13"/>
                      <a:pt x="65" y="12"/>
                      <a:pt x="64" y="11"/>
                    </a:cubicBezTo>
                    <a:cubicBezTo>
                      <a:pt x="63" y="11"/>
                      <a:pt x="62" y="10"/>
                      <a:pt x="62" y="11"/>
                    </a:cubicBezTo>
                    <a:close/>
                    <a:moveTo>
                      <a:pt x="61" y="15"/>
                    </a:moveTo>
                    <a:cubicBezTo>
                      <a:pt x="62" y="16"/>
                      <a:pt x="63" y="17"/>
                      <a:pt x="64" y="18"/>
                    </a:cubicBezTo>
                    <a:cubicBezTo>
                      <a:pt x="65" y="17"/>
                      <a:pt x="65" y="17"/>
                      <a:pt x="65" y="16"/>
                    </a:cubicBezTo>
                    <a:cubicBezTo>
                      <a:pt x="64" y="15"/>
                      <a:pt x="63" y="15"/>
                      <a:pt x="62" y="14"/>
                    </a:cubicBezTo>
                    <a:cubicBezTo>
                      <a:pt x="61" y="14"/>
                      <a:pt x="61" y="14"/>
                      <a:pt x="61" y="15"/>
                    </a:cubicBezTo>
                    <a:close/>
                    <a:moveTo>
                      <a:pt x="35" y="12"/>
                    </a:moveTo>
                    <a:cubicBezTo>
                      <a:pt x="36" y="12"/>
                      <a:pt x="37" y="12"/>
                      <a:pt x="38" y="12"/>
                    </a:cubicBezTo>
                    <a:cubicBezTo>
                      <a:pt x="39" y="12"/>
                      <a:pt x="39" y="12"/>
                      <a:pt x="39" y="11"/>
                    </a:cubicBezTo>
                    <a:cubicBezTo>
                      <a:pt x="39" y="11"/>
                      <a:pt x="39" y="11"/>
                      <a:pt x="38" y="11"/>
                    </a:cubicBezTo>
                    <a:cubicBezTo>
                      <a:pt x="38" y="11"/>
                      <a:pt x="38" y="11"/>
                      <a:pt x="37" y="11"/>
                    </a:cubicBezTo>
                    <a:cubicBezTo>
                      <a:pt x="37" y="11"/>
                      <a:pt x="36" y="11"/>
                      <a:pt x="35" y="11"/>
                    </a:cubicBezTo>
                    <a:cubicBezTo>
                      <a:pt x="35" y="11"/>
                      <a:pt x="35" y="10"/>
                      <a:pt x="36" y="10"/>
                    </a:cubicBezTo>
                    <a:cubicBezTo>
                      <a:pt x="36" y="10"/>
                      <a:pt x="36" y="10"/>
                      <a:pt x="35" y="10"/>
                    </a:cubicBezTo>
                    <a:cubicBezTo>
                      <a:pt x="34" y="9"/>
                      <a:pt x="34" y="9"/>
                      <a:pt x="33" y="9"/>
                    </a:cubicBezTo>
                    <a:cubicBezTo>
                      <a:pt x="33" y="9"/>
                      <a:pt x="33" y="9"/>
                      <a:pt x="33" y="9"/>
                    </a:cubicBezTo>
                    <a:cubicBezTo>
                      <a:pt x="34" y="10"/>
                      <a:pt x="34" y="11"/>
                      <a:pt x="34" y="12"/>
                    </a:cubicBezTo>
                    <a:cubicBezTo>
                      <a:pt x="33" y="12"/>
                      <a:pt x="33" y="12"/>
                      <a:pt x="32" y="12"/>
                    </a:cubicBezTo>
                    <a:cubicBezTo>
                      <a:pt x="31" y="12"/>
                      <a:pt x="30" y="12"/>
                      <a:pt x="30" y="12"/>
                    </a:cubicBezTo>
                    <a:cubicBezTo>
                      <a:pt x="29" y="13"/>
                      <a:pt x="30" y="13"/>
                      <a:pt x="31" y="13"/>
                    </a:cubicBezTo>
                    <a:cubicBezTo>
                      <a:pt x="32" y="13"/>
                      <a:pt x="33" y="13"/>
                      <a:pt x="34" y="13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2" y="16"/>
                      <a:pt x="30" y="16"/>
                      <a:pt x="27" y="16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17"/>
                      <a:pt x="27" y="17"/>
                      <a:pt x="28" y="17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33" y="16"/>
                      <a:pt x="38" y="16"/>
                      <a:pt x="43" y="16"/>
                    </a:cubicBezTo>
                    <a:cubicBezTo>
                      <a:pt x="44" y="16"/>
                      <a:pt x="44" y="16"/>
                      <a:pt x="44" y="15"/>
                    </a:cubicBezTo>
                    <a:cubicBezTo>
                      <a:pt x="44" y="15"/>
                      <a:pt x="43" y="14"/>
                      <a:pt x="42" y="14"/>
                    </a:cubicBezTo>
                    <a:cubicBezTo>
                      <a:pt x="42" y="14"/>
                      <a:pt x="41" y="14"/>
                      <a:pt x="41" y="14"/>
                    </a:cubicBezTo>
                    <a:cubicBezTo>
                      <a:pt x="39" y="15"/>
                      <a:pt x="38" y="15"/>
                      <a:pt x="35" y="15"/>
                    </a:cubicBezTo>
                    <a:cubicBezTo>
                      <a:pt x="35" y="12"/>
                      <a:pt x="35" y="12"/>
                      <a:pt x="35" y="12"/>
                    </a:cubicBezTo>
                    <a:close/>
                    <a:moveTo>
                      <a:pt x="5" y="4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5"/>
                      <a:pt x="6" y="5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6" y="4"/>
                      <a:pt x="5" y="4"/>
                    </a:cubicBezTo>
                    <a:close/>
                    <a:moveTo>
                      <a:pt x="10" y="9"/>
                    </a:moveTo>
                    <a:cubicBezTo>
                      <a:pt x="11" y="9"/>
                      <a:pt x="12" y="9"/>
                      <a:pt x="12" y="8"/>
                    </a:cubicBezTo>
                    <a:cubicBezTo>
                      <a:pt x="13" y="8"/>
                      <a:pt x="13" y="8"/>
                      <a:pt x="12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7"/>
                      <a:pt x="10" y="7"/>
                    </a:cubicBezTo>
                    <a:cubicBezTo>
                      <a:pt x="10" y="7"/>
                      <a:pt x="10" y="7"/>
                      <a:pt x="9" y="7"/>
                    </a:cubicBezTo>
                    <a:cubicBezTo>
                      <a:pt x="11" y="6"/>
                      <a:pt x="13" y="6"/>
                      <a:pt x="13" y="6"/>
                    </a:cubicBezTo>
                    <a:cubicBezTo>
                      <a:pt x="14" y="6"/>
                      <a:pt x="14" y="6"/>
                      <a:pt x="13" y="5"/>
                    </a:cubicBezTo>
                    <a:cubicBezTo>
                      <a:pt x="13" y="5"/>
                      <a:pt x="13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0" y="6"/>
                      <a:pt x="7" y="6"/>
                      <a:pt x="5" y="7"/>
                    </a:cubicBezTo>
                    <a:cubicBezTo>
                      <a:pt x="4" y="7"/>
                      <a:pt x="4" y="7"/>
                      <a:pt x="5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6" y="7"/>
                      <a:pt x="7" y="7"/>
                      <a:pt x="7" y="7"/>
                    </a:cubicBezTo>
                    <a:cubicBezTo>
                      <a:pt x="8" y="7"/>
                      <a:pt x="8" y="8"/>
                      <a:pt x="8" y="9"/>
                    </a:cubicBezTo>
                    <a:cubicBezTo>
                      <a:pt x="7" y="9"/>
                      <a:pt x="7" y="9"/>
                      <a:pt x="6" y="9"/>
                    </a:cubicBezTo>
                    <a:cubicBezTo>
                      <a:pt x="5" y="9"/>
                      <a:pt x="6" y="9"/>
                      <a:pt x="6" y="9"/>
                    </a:cubicBezTo>
                    <a:cubicBezTo>
                      <a:pt x="7" y="9"/>
                      <a:pt x="7" y="9"/>
                      <a:pt x="8" y="9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7" y="11"/>
                      <a:pt x="5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5" y="12"/>
                      <a:pt x="5" y="12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8" y="14"/>
                      <a:pt x="8" y="15"/>
                      <a:pt x="8" y="15"/>
                    </a:cubicBezTo>
                    <a:cubicBezTo>
                      <a:pt x="4" y="15"/>
                      <a:pt x="1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6"/>
                      <a:pt x="1" y="16"/>
                      <a:pt x="2" y="17"/>
                    </a:cubicBezTo>
                    <a:cubicBezTo>
                      <a:pt x="2" y="17"/>
                      <a:pt x="2" y="16"/>
                      <a:pt x="2" y="16"/>
                    </a:cubicBezTo>
                    <a:cubicBezTo>
                      <a:pt x="4" y="16"/>
                      <a:pt x="7" y="15"/>
                      <a:pt x="13" y="14"/>
                    </a:cubicBezTo>
                    <a:cubicBezTo>
                      <a:pt x="14" y="14"/>
                      <a:pt x="16" y="14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9" y="14"/>
                      <a:pt x="19" y="14"/>
                      <a:pt x="19" y="13"/>
                    </a:cubicBezTo>
                    <a:cubicBezTo>
                      <a:pt x="18" y="13"/>
                      <a:pt x="17" y="13"/>
                      <a:pt x="17" y="13"/>
                    </a:cubicBezTo>
                    <a:cubicBezTo>
                      <a:pt x="16" y="13"/>
                      <a:pt x="16" y="13"/>
                      <a:pt x="14" y="13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3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1"/>
                    </a:cubicBezTo>
                    <a:cubicBezTo>
                      <a:pt x="13" y="11"/>
                      <a:pt x="13" y="11"/>
                      <a:pt x="12" y="11"/>
                    </a:cubicBezTo>
                    <a:cubicBezTo>
                      <a:pt x="12" y="11"/>
                      <a:pt x="12" y="11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3"/>
                      <a:pt x="12" y="14"/>
                      <a:pt x="12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1" y="11"/>
                      <a:pt x="12" y="11"/>
                    </a:cubicBezTo>
                    <a:cubicBezTo>
                      <a:pt x="13" y="11"/>
                      <a:pt x="14" y="11"/>
                      <a:pt x="14" y="10"/>
                    </a:cubicBezTo>
                    <a:cubicBezTo>
                      <a:pt x="15" y="10"/>
                      <a:pt x="15" y="10"/>
                      <a:pt x="14" y="10"/>
                    </a:cubicBezTo>
                    <a:cubicBezTo>
                      <a:pt x="14" y="10"/>
                      <a:pt x="14" y="10"/>
                      <a:pt x="13" y="10"/>
                    </a:cubicBezTo>
                    <a:cubicBezTo>
                      <a:pt x="13" y="10"/>
                      <a:pt x="13" y="10"/>
                      <a:pt x="12" y="10"/>
                    </a:cubicBezTo>
                    <a:cubicBezTo>
                      <a:pt x="11" y="10"/>
                      <a:pt x="10" y="10"/>
                      <a:pt x="10" y="10"/>
                    </a:cubicBezTo>
                    <a:cubicBezTo>
                      <a:pt x="10" y="9"/>
                      <a:pt x="10" y="9"/>
                      <a:pt x="10" y="9"/>
                    </a:cubicBezTo>
                    <a:close/>
                    <a:moveTo>
                      <a:pt x="7" y="13"/>
                    </a:moveTo>
                    <a:cubicBezTo>
                      <a:pt x="7" y="13"/>
                      <a:pt x="6" y="12"/>
                      <a:pt x="5" y="12"/>
                    </a:cubicBezTo>
                    <a:cubicBezTo>
                      <a:pt x="5" y="12"/>
                      <a:pt x="5" y="13"/>
                      <a:pt x="5" y="13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7" y="14"/>
                      <a:pt x="7" y="14"/>
                      <a:pt x="7" y="13"/>
                    </a:cubicBezTo>
                    <a:close/>
                    <a:moveTo>
                      <a:pt x="13" y="16"/>
                    </a:moveTo>
                    <a:cubicBezTo>
                      <a:pt x="13" y="16"/>
                      <a:pt x="12" y="16"/>
                      <a:pt x="11" y="16"/>
                    </a:cubicBezTo>
                    <a:cubicBezTo>
                      <a:pt x="9" y="17"/>
                      <a:pt x="8" y="17"/>
                      <a:pt x="7" y="17"/>
                    </a:cubicBezTo>
                    <a:cubicBezTo>
                      <a:pt x="6" y="17"/>
                      <a:pt x="6" y="17"/>
                      <a:pt x="5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6" y="18"/>
                      <a:pt x="6" y="18"/>
                      <a:pt x="6" y="19"/>
                    </a:cubicBezTo>
                    <a:cubicBezTo>
                      <a:pt x="6" y="20"/>
                      <a:pt x="6" y="20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8" y="21"/>
                      <a:pt x="7" y="21"/>
                    </a:cubicBezTo>
                    <a:cubicBezTo>
                      <a:pt x="8" y="21"/>
                      <a:pt x="8" y="21"/>
                      <a:pt x="9" y="20"/>
                    </a:cubicBezTo>
                    <a:cubicBezTo>
                      <a:pt x="12" y="20"/>
                      <a:pt x="14" y="20"/>
                      <a:pt x="14" y="20"/>
                    </a:cubicBezTo>
                    <a:cubicBezTo>
                      <a:pt x="14" y="20"/>
                      <a:pt x="15" y="20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7"/>
                      <a:pt x="15" y="17"/>
                    </a:cubicBezTo>
                    <a:cubicBezTo>
                      <a:pt x="15" y="17"/>
                      <a:pt x="15" y="17"/>
                      <a:pt x="15" y="16"/>
                    </a:cubicBezTo>
                    <a:cubicBezTo>
                      <a:pt x="14" y="16"/>
                      <a:pt x="13" y="16"/>
                      <a:pt x="13" y="16"/>
                    </a:cubicBezTo>
                    <a:close/>
                    <a:moveTo>
                      <a:pt x="7" y="18"/>
                    </a:moveTo>
                    <a:cubicBezTo>
                      <a:pt x="7" y="18"/>
                      <a:pt x="7" y="18"/>
                      <a:pt x="8" y="18"/>
                    </a:cubicBezTo>
                    <a:cubicBezTo>
                      <a:pt x="9" y="17"/>
                      <a:pt x="11" y="17"/>
                      <a:pt x="12" y="17"/>
                    </a:cubicBezTo>
                    <a:cubicBezTo>
                      <a:pt x="12" y="17"/>
                      <a:pt x="13" y="17"/>
                      <a:pt x="13" y="18"/>
                    </a:cubicBezTo>
                    <a:cubicBezTo>
                      <a:pt x="13" y="18"/>
                      <a:pt x="12" y="19"/>
                      <a:pt x="12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18"/>
                      <a:pt x="7" y="18"/>
                      <a:pt x="7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" name="Freeform 24"/>
              <p:cNvSpPr>
                <a:spLocks noEditPoints="1"/>
              </p:cNvSpPr>
              <p:nvPr/>
            </p:nvSpPr>
            <p:spPr bwMode="auto">
              <a:xfrm>
                <a:off x="4200526" y="1946275"/>
                <a:ext cx="735013" cy="388938"/>
              </a:xfrm>
              <a:custGeom>
                <a:avLst/>
                <a:gdLst>
                  <a:gd name="T0" fmla="*/ 152 w 195"/>
                  <a:gd name="T1" fmla="*/ 59 h 103"/>
                  <a:gd name="T2" fmla="*/ 160 w 195"/>
                  <a:gd name="T3" fmla="*/ 39 h 103"/>
                  <a:gd name="T4" fmla="*/ 168 w 195"/>
                  <a:gd name="T5" fmla="*/ 23 h 103"/>
                  <a:gd name="T6" fmla="*/ 167 w 195"/>
                  <a:gd name="T7" fmla="*/ 0 h 103"/>
                  <a:gd name="T8" fmla="*/ 193 w 195"/>
                  <a:gd name="T9" fmla="*/ 9 h 103"/>
                  <a:gd name="T10" fmla="*/ 189 w 195"/>
                  <a:gd name="T11" fmla="*/ 30 h 103"/>
                  <a:gd name="T12" fmla="*/ 178 w 195"/>
                  <a:gd name="T13" fmla="*/ 69 h 103"/>
                  <a:gd name="T14" fmla="*/ 174 w 195"/>
                  <a:gd name="T15" fmla="*/ 83 h 103"/>
                  <a:gd name="T16" fmla="*/ 158 w 195"/>
                  <a:gd name="T17" fmla="*/ 94 h 103"/>
                  <a:gd name="T18" fmla="*/ 147 w 195"/>
                  <a:gd name="T19" fmla="*/ 103 h 103"/>
                  <a:gd name="T20" fmla="*/ 42 w 195"/>
                  <a:gd name="T21" fmla="*/ 101 h 103"/>
                  <a:gd name="T22" fmla="*/ 31 w 195"/>
                  <a:gd name="T23" fmla="*/ 79 h 103"/>
                  <a:gd name="T24" fmla="*/ 17 w 195"/>
                  <a:gd name="T25" fmla="*/ 78 h 103"/>
                  <a:gd name="T26" fmla="*/ 3 w 195"/>
                  <a:gd name="T27" fmla="*/ 34 h 103"/>
                  <a:gd name="T28" fmla="*/ 6 w 195"/>
                  <a:gd name="T29" fmla="*/ 15 h 103"/>
                  <a:gd name="T30" fmla="*/ 24 w 195"/>
                  <a:gd name="T31" fmla="*/ 7 h 103"/>
                  <a:gd name="T32" fmla="*/ 28 w 195"/>
                  <a:gd name="T33" fmla="*/ 15 h 103"/>
                  <a:gd name="T34" fmla="*/ 24 w 195"/>
                  <a:gd name="T35" fmla="*/ 39 h 103"/>
                  <a:gd name="T36" fmla="*/ 47 w 195"/>
                  <a:gd name="T37" fmla="*/ 54 h 103"/>
                  <a:gd name="T38" fmla="*/ 44 w 195"/>
                  <a:gd name="T39" fmla="*/ 72 h 103"/>
                  <a:gd name="T40" fmla="*/ 149 w 195"/>
                  <a:gd name="T41" fmla="*/ 99 h 103"/>
                  <a:gd name="T42" fmla="*/ 45 w 195"/>
                  <a:gd name="T43" fmla="*/ 74 h 103"/>
                  <a:gd name="T44" fmla="*/ 49 w 195"/>
                  <a:gd name="T45" fmla="*/ 100 h 103"/>
                  <a:gd name="T46" fmla="*/ 43 w 195"/>
                  <a:gd name="T47" fmla="*/ 89 h 103"/>
                  <a:gd name="T48" fmla="*/ 40 w 195"/>
                  <a:gd name="T49" fmla="*/ 60 h 103"/>
                  <a:gd name="T50" fmla="*/ 23 w 195"/>
                  <a:gd name="T51" fmla="*/ 41 h 103"/>
                  <a:gd name="T52" fmla="*/ 28 w 195"/>
                  <a:gd name="T53" fmla="*/ 77 h 103"/>
                  <a:gd name="T54" fmla="*/ 37 w 195"/>
                  <a:gd name="T55" fmla="*/ 89 h 103"/>
                  <a:gd name="T56" fmla="*/ 21 w 195"/>
                  <a:gd name="T57" fmla="*/ 41 h 103"/>
                  <a:gd name="T58" fmla="*/ 26 w 195"/>
                  <a:gd name="T59" fmla="*/ 16 h 103"/>
                  <a:gd name="T60" fmla="*/ 5 w 195"/>
                  <a:gd name="T61" fmla="*/ 34 h 103"/>
                  <a:gd name="T62" fmla="*/ 6 w 195"/>
                  <a:gd name="T63" fmla="*/ 49 h 103"/>
                  <a:gd name="T64" fmla="*/ 20 w 195"/>
                  <a:gd name="T65" fmla="*/ 69 h 103"/>
                  <a:gd name="T66" fmla="*/ 26 w 195"/>
                  <a:gd name="T67" fmla="*/ 78 h 103"/>
                  <a:gd name="T68" fmla="*/ 20 w 195"/>
                  <a:gd name="T69" fmla="*/ 46 h 103"/>
                  <a:gd name="T70" fmla="*/ 15 w 195"/>
                  <a:gd name="T71" fmla="*/ 19 h 103"/>
                  <a:gd name="T72" fmla="*/ 8 w 195"/>
                  <a:gd name="T73" fmla="*/ 27 h 103"/>
                  <a:gd name="T74" fmla="*/ 13 w 195"/>
                  <a:gd name="T75" fmla="*/ 4 h 103"/>
                  <a:gd name="T76" fmla="*/ 8 w 195"/>
                  <a:gd name="T77" fmla="*/ 13 h 103"/>
                  <a:gd name="T78" fmla="*/ 151 w 195"/>
                  <a:gd name="T79" fmla="*/ 100 h 103"/>
                  <a:gd name="T80" fmla="*/ 154 w 195"/>
                  <a:gd name="T81" fmla="*/ 73 h 103"/>
                  <a:gd name="T82" fmla="*/ 158 w 195"/>
                  <a:gd name="T83" fmla="*/ 41 h 103"/>
                  <a:gd name="T84" fmla="*/ 167 w 195"/>
                  <a:gd name="T85" fmla="*/ 67 h 103"/>
                  <a:gd name="T86" fmla="*/ 160 w 195"/>
                  <a:gd name="T87" fmla="*/ 80 h 103"/>
                  <a:gd name="T88" fmla="*/ 151 w 195"/>
                  <a:gd name="T89" fmla="*/ 100 h 103"/>
                  <a:gd name="T90" fmla="*/ 171 w 195"/>
                  <a:gd name="T91" fmla="*/ 23 h 103"/>
                  <a:gd name="T92" fmla="*/ 179 w 195"/>
                  <a:gd name="T93" fmla="*/ 22 h 103"/>
                  <a:gd name="T94" fmla="*/ 189 w 195"/>
                  <a:gd name="T95" fmla="*/ 49 h 103"/>
                  <a:gd name="T96" fmla="*/ 187 w 195"/>
                  <a:gd name="T97" fmla="*/ 51 h 103"/>
                  <a:gd name="T98" fmla="*/ 173 w 195"/>
                  <a:gd name="T99" fmla="*/ 80 h 103"/>
                  <a:gd name="T100" fmla="*/ 173 w 195"/>
                  <a:gd name="T101" fmla="*/ 56 h 103"/>
                  <a:gd name="T102" fmla="*/ 187 w 195"/>
                  <a:gd name="T103" fmla="*/ 27 h 103"/>
                  <a:gd name="T104" fmla="*/ 187 w 195"/>
                  <a:gd name="T105" fmla="*/ 15 h 103"/>
                  <a:gd name="T106" fmla="*/ 172 w 195"/>
                  <a:gd name="T107" fmla="*/ 9 h 103"/>
                  <a:gd name="T108" fmla="*/ 189 w 195"/>
                  <a:gd name="T109" fmla="*/ 13 h 103"/>
                  <a:gd name="T110" fmla="*/ 175 w 195"/>
                  <a:gd name="T111" fmla="*/ 1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95" h="103">
                    <a:moveTo>
                      <a:pt x="151" y="72"/>
                    </a:moveTo>
                    <a:cubicBezTo>
                      <a:pt x="154" y="69"/>
                      <a:pt x="154" y="67"/>
                      <a:pt x="154" y="65"/>
                    </a:cubicBezTo>
                    <a:cubicBezTo>
                      <a:pt x="154" y="62"/>
                      <a:pt x="153" y="61"/>
                      <a:pt x="152" y="59"/>
                    </a:cubicBezTo>
                    <a:cubicBezTo>
                      <a:pt x="150" y="57"/>
                      <a:pt x="149" y="56"/>
                      <a:pt x="148" y="54"/>
                    </a:cubicBezTo>
                    <a:cubicBezTo>
                      <a:pt x="148" y="52"/>
                      <a:pt x="148" y="50"/>
                      <a:pt x="149" y="47"/>
                    </a:cubicBezTo>
                    <a:cubicBezTo>
                      <a:pt x="150" y="42"/>
                      <a:pt x="155" y="39"/>
                      <a:pt x="160" y="39"/>
                    </a:cubicBezTo>
                    <a:cubicBezTo>
                      <a:pt x="171" y="39"/>
                      <a:pt x="171" y="39"/>
                      <a:pt x="171" y="39"/>
                    </a:cubicBezTo>
                    <a:cubicBezTo>
                      <a:pt x="172" y="33"/>
                      <a:pt x="172" y="33"/>
                      <a:pt x="172" y="33"/>
                    </a:cubicBezTo>
                    <a:cubicBezTo>
                      <a:pt x="172" y="29"/>
                      <a:pt x="170" y="26"/>
                      <a:pt x="168" y="23"/>
                    </a:cubicBezTo>
                    <a:cubicBezTo>
                      <a:pt x="167" y="20"/>
                      <a:pt x="167" y="18"/>
                      <a:pt x="167" y="15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8" y="3"/>
                      <a:pt x="170" y="5"/>
                      <a:pt x="171" y="7"/>
                    </a:cubicBezTo>
                    <a:cubicBezTo>
                      <a:pt x="173" y="4"/>
                      <a:pt x="177" y="2"/>
                      <a:pt x="182" y="2"/>
                    </a:cubicBezTo>
                    <a:cubicBezTo>
                      <a:pt x="188" y="2"/>
                      <a:pt x="193" y="5"/>
                      <a:pt x="193" y="9"/>
                    </a:cubicBezTo>
                    <a:cubicBezTo>
                      <a:pt x="193" y="11"/>
                      <a:pt x="192" y="13"/>
                      <a:pt x="189" y="15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90" y="31"/>
                      <a:pt x="191" y="32"/>
                      <a:pt x="192" y="34"/>
                    </a:cubicBezTo>
                    <a:cubicBezTo>
                      <a:pt x="194" y="37"/>
                      <a:pt x="195" y="40"/>
                      <a:pt x="194" y="43"/>
                    </a:cubicBezTo>
                    <a:cubicBezTo>
                      <a:pt x="192" y="52"/>
                      <a:pt x="178" y="60"/>
                      <a:pt x="178" y="69"/>
                    </a:cubicBezTo>
                    <a:cubicBezTo>
                      <a:pt x="178" y="71"/>
                      <a:pt x="178" y="75"/>
                      <a:pt x="178" y="78"/>
                    </a:cubicBezTo>
                    <a:cubicBezTo>
                      <a:pt x="178" y="80"/>
                      <a:pt x="178" y="81"/>
                      <a:pt x="177" y="82"/>
                    </a:cubicBezTo>
                    <a:cubicBezTo>
                      <a:pt x="177" y="83"/>
                      <a:pt x="175" y="83"/>
                      <a:pt x="174" y="83"/>
                    </a:cubicBezTo>
                    <a:cubicBezTo>
                      <a:pt x="171" y="82"/>
                      <a:pt x="167" y="78"/>
                      <a:pt x="165" y="79"/>
                    </a:cubicBezTo>
                    <a:cubicBezTo>
                      <a:pt x="162" y="80"/>
                      <a:pt x="162" y="82"/>
                      <a:pt x="161" y="84"/>
                    </a:cubicBezTo>
                    <a:cubicBezTo>
                      <a:pt x="161" y="88"/>
                      <a:pt x="160" y="91"/>
                      <a:pt x="158" y="94"/>
                    </a:cubicBezTo>
                    <a:cubicBezTo>
                      <a:pt x="157" y="97"/>
                      <a:pt x="155" y="99"/>
                      <a:pt x="154" y="101"/>
                    </a:cubicBezTo>
                    <a:cubicBezTo>
                      <a:pt x="153" y="102"/>
                      <a:pt x="152" y="103"/>
                      <a:pt x="151" y="103"/>
                    </a:cubicBezTo>
                    <a:cubicBezTo>
                      <a:pt x="150" y="103"/>
                      <a:pt x="148" y="103"/>
                      <a:pt x="147" y="103"/>
                    </a:cubicBezTo>
                    <a:cubicBezTo>
                      <a:pt x="116" y="94"/>
                      <a:pt x="79" y="94"/>
                      <a:pt x="48" y="103"/>
                    </a:cubicBezTo>
                    <a:cubicBezTo>
                      <a:pt x="47" y="103"/>
                      <a:pt x="46" y="103"/>
                      <a:pt x="45" y="103"/>
                    </a:cubicBezTo>
                    <a:cubicBezTo>
                      <a:pt x="44" y="103"/>
                      <a:pt x="43" y="102"/>
                      <a:pt x="42" y="101"/>
                    </a:cubicBezTo>
                    <a:cubicBezTo>
                      <a:pt x="40" y="99"/>
                      <a:pt x="39" y="97"/>
                      <a:pt x="37" y="94"/>
                    </a:cubicBezTo>
                    <a:cubicBezTo>
                      <a:pt x="36" y="91"/>
                      <a:pt x="35" y="88"/>
                      <a:pt x="34" y="84"/>
                    </a:cubicBezTo>
                    <a:cubicBezTo>
                      <a:pt x="34" y="82"/>
                      <a:pt x="33" y="80"/>
                      <a:pt x="31" y="79"/>
                    </a:cubicBezTo>
                    <a:cubicBezTo>
                      <a:pt x="28" y="78"/>
                      <a:pt x="24" y="82"/>
                      <a:pt x="21" y="83"/>
                    </a:cubicBezTo>
                    <a:cubicBezTo>
                      <a:pt x="20" y="83"/>
                      <a:pt x="19" y="83"/>
                      <a:pt x="18" y="82"/>
                    </a:cubicBezTo>
                    <a:cubicBezTo>
                      <a:pt x="18" y="81"/>
                      <a:pt x="18" y="80"/>
                      <a:pt x="17" y="78"/>
                    </a:cubicBezTo>
                    <a:cubicBezTo>
                      <a:pt x="17" y="75"/>
                      <a:pt x="17" y="71"/>
                      <a:pt x="17" y="69"/>
                    </a:cubicBezTo>
                    <a:cubicBezTo>
                      <a:pt x="17" y="60"/>
                      <a:pt x="3" y="52"/>
                      <a:pt x="1" y="43"/>
                    </a:cubicBezTo>
                    <a:cubicBezTo>
                      <a:pt x="0" y="40"/>
                      <a:pt x="1" y="37"/>
                      <a:pt x="3" y="34"/>
                    </a:cubicBezTo>
                    <a:cubicBezTo>
                      <a:pt x="4" y="32"/>
                      <a:pt x="5" y="31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5"/>
                      <a:pt x="7" y="2"/>
                      <a:pt x="13" y="2"/>
                    </a:cubicBezTo>
                    <a:cubicBezTo>
                      <a:pt x="18" y="2"/>
                      <a:pt x="22" y="4"/>
                      <a:pt x="24" y="7"/>
                    </a:cubicBezTo>
                    <a:cubicBezTo>
                      <a:pt x="25" y="5"/>
                      <a:pt x="27" y="3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8"/>
                      <a:pt x="28" y="20"/>
                      <a:pt x="27" y="23"/>
                    </a:cubicBezTo>
                    <a:cubicBezTo>
                      <a:pt x="25" y="26"/>
                      <a:pt x="24" y="29"/>
                      <a:pt x="24" y="33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40" y="39"/>
                      <a:pt x="45" y="42"/>
                      <a:pt x="46" y="47"/>
                    </a:cubicBezTo>
                    <a:cubicBezTo>
                      <a:pt x="47" y="50"/>
                      <a:pt x="47" y="52"/>
                      <a:pt x="47" y="54"/>
                    </a:cubicBezTo>
                    <a:cubicBezTo>
                      <a:pt x="46" y="56"/>
                      <a:pt x="45" y="57"/>
                      <a:pt x="43" y="59"/>
                    </a:cubicBezTo>
                    <a:cubicBezTo>
                      <a:pt x="42" y="61"/>
                      <a:pt x="41" y="62"/>
                      <a:pt x="41" y="65"/>
                    </a:cubicBezTo>
                    <a:cubicBezTo>
                      <a:pt x="41" y="67"/>
                      <a:pt x="41" y="69"/>
                      <a:pt x="44" y="72"/>
                    </a:cubicBezTo>
                    <a:cubicBezTo>
                      <a:pt x="82" y="64"/>
                      <a:pt x="112" y="64"/>
                      <a:pt x="151" y="72"/>
                    </a:cubicBezTo>
                    <a:close/>
                    <a:moveTo>
                      <a:pt x="146" y="100"/>
                    </a:moveTo>
                    <a:cubicBezTo>
                      <a:pt x="148" y="101"/>
                      <a:pt x="149" y="101"/>
                      <a:pt x="149" y="99"/>
                    </a:cubicBezTo>
                    <a:cubicBezTo>
                      <a:pt x="151" y="93"/>
                      <a:pt x="149" y="85"/>
                      <a:pt x="149" y="79"/>
                    </a:cubicBezTo>
                    <a:cubicBezTo>
                      <a:pt x="149" y="77"/>
                      <a:pt x="149" y="76"/>
                      <a:pt x="150" y="74"/>
                    </a:cubicBezTo>
                    <a:cubicBezTo>
                      <a:pt x="114" y="66"/>
                      <a:pt x="81" y="66"/>
                      <a:pt x="45" y="74"/>
                    </a:cubicBezTo>
                    <a:cubicBezTo>
                      <a:pt x="46" y="76"/>
                      <a:pt x="46" y="77"/>
                      <a:pt x="46" y="79"/>
                    </a:cubicBezTo>
                    <a:cubicBezTo>
                      <a:pt x="46" y="85"/>
                      <a:pt x="44" y="93"/>
                      <a:pt x="46" y="99"/>
                    </a:cubicBezTo>
                    <a:cubicBezTo>
                      <a:pt x="46" y="101"/>
                      <a:pt x="48" y="101"/>
                      <a:pt x="49" y="100"/>
                    </a:cubicBezTo>
                    <a:cubicBezTo>
                      <a:pt x="80" y="92"/>
                      <a:pt x="115" y="92"/>
                      <a:pt x="146" y="100"/>
                    </a:cubicBezTo>
                    <a:close/>
                    <a:moveTo>
                      <a:pt x="44" y="100"/>
                    </a:moveTo>
                    <a:cubicBezTo>
                      <a:pt x="43" y="97"/>
                      <a:pt x="43" y="93"/>
                      <a:pt x="43" y="89"/>
                    </a:cubicBezTo>
                    <a:cubicBezTo>
                      <a:pt x="43" y="84"/>
                      <a:pt x="44" y="80"/>
                      <a:pt x="44" y="77"/>
                    </a:cubicBezTo>
                    <a:cubicBezTo>
                      <a:pt x="43" y="75"/>
                      <a:pt x="42" y="74"/>
                      <a:pt x="41" y="73"/>
                    </a:cubicBezTo>
                    <a:cubicBezTo>
                      <a:pt x="38" y="69"/>
                      <a:pt x="37" y="64"/>
                      <a:pt x="40" y="60"/>
                    </a:cubicBezTo>
                    <a:cubicBezTo>
                      <a:pt x="42" y="57"/>
                      <a:pt x="45" y="55"/>
                      <a:pt x="45" y="52"/>
                    </a:cubicBezTo>
                    <a:cubicBezTo>
                      <a:pt x="45" y="49"/>
                      <a:pt x="44" y="43"/>
                      <a:pt x="37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2" y="44"/>
                      <a:pt x="22" y="50"/>
                      <a:pt x="23" y="53"/>
                    </a:cubicBezTo>
                    <a:cubicBezTo>
                      <a:pt x="25" y="57"/>
                      <a:pt x="28" y="61"/>
                      <a:pt x="28" y="67"/>
                    </a:cubicBezTo>
                    <a:cubicBezTo>
                      <a:pt x="28" y="77"/>
                      <a:pt x="28" y="77"/>
                      <a:pt x="28" y="77"/>
                    </a:cubicBezTo>
                    <a:cubicBezTo>
                      <a:pt x="29" y="77"/>
                      <a:pt x="29" y="77"/>
                      <a:pt x="29" y="77"/>
                    </a:cubicBezTo>
                    <a:cubicBezTo>
                      <a:pt x="29" y="77"/>
                      <a:pt x="33" y="75"/>
                      <a:pt x="35" y="80"/>
                    </a:cubicBezTo>
                    <a:cubicBezTo>
                      <a:pt x="36" y="82"/>
                      <a:pt x="36" y="86"/>
                      <a:pt x="37" y="89"/>
                    </a:cubicBezTo>
                    <a:cubicBezTo>
                      <a:pt x="38" y="92"/>
                      <a:pt x="40" y="95"/>
                      <a:pt x="41" y="97"/>
                    </a:cubicBezTo>
                    <a:cubicBezTo>
                      <a:pt x="42" y="98"/>
                      <a:pt x="43" y="100"/>
                      <a:pt x="44" y="100"/>
                    </a:cubicBezTo>
                    <a:close/>
                    <a:moveTo>
                      <a:pt x="21" y="41"/>
                    </a:moveTo>
                    <a:cubicBezTo>
                      <a:pt x="21" y="40"/>
                      <a:pt x="21" y="34"/>
                      <a:pt x="21" y="31"/>
                    </a:cubicBezTo>
                    <a:cubicBezTo>
                      <a:pt x="22" y="28"/>
                      <a:pt x="23" y="25"/>
                      <a:pt x="25" y="23"/>
                    </a:cubicBezTo>
                    <a:cubicBezTo>
                      <a:pt x="26" y="20"/>
                      <a:pt x="26" y="18"/>
                      <a:pt x="26" y="16"/>
                    </a:cubicBezTo>
                    <a:cubicBezTo>
                      <a:pt x="26" y="13"/>
                      <a:pt x="26" y="10"/>
                      <a:pt x="26" y="7"/>
                    </a:cubicBezTo>
                    <a:cubicBezTo>
                      <a:pt x="26" y="7"/>
                      <a:pt x="22" y="14"/>
                      <a:pt x="16" y="22"/>
                    </a:cubicBezTo>
                    <a:cubicBezTo>
                      <a:pt x="13" y="26"/>
                      <a:pt x="8" y="30"/>
                      <a:pt x="5" y="34"/>
                    </a:cubicBezTo>
                    <a:cubicBezTo>
                      <a:pt x="4" y="37"/>
                      <a:pt x="2" y="41"/>
                      <a:pt x="4" y="45"/>
                    </a:cubicBezTo>
                    <a:cubicBezTo>
                      <a:pt x="5" y="46"/>
                      <a:pt x="5" y="48"/>
                      <a:pt x="6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15" y="49"/>
                      <a:pt x="21" y="41"/>
                    </a:cubicBezTo>
                    <a:close/>
                    <a:moveTo>
                      <a:pt x="8" y="51"/>
                    </a:moveTo>
                    <a:cubicBezTo>
                      <a:pt x="13" y="56"/>
                      <a:pt x="19" y="62"/>
                      <a:pt x="20" y="69"/>
                    </a:cubicBezTo>
                    <a:cubicBezTo>
                      <a:pt x="20" y="71"/>
                      <a:pt x="19" y="80"/>
                      <a:pt x="20" y="80"/>
                    </a:cubicBezTo>
                    <a:cubicBezTo>
                      <a:pt x="20" y="81"/>
                      <a:pt x="21" y="81"/>
                      <a:pt x="22" y="80"/>
                    </a:cubicBezTo>
                    <a:cubicBezTo>
                      <a:pt x="22" y="80"/>
                      <a:pt x="24" y="79"/>
                      <a:pt x="26" y="78"/>
                    </a:cubicBezTo>
                    <a:cubicBezTo>
                      <a:pt x="26" y="76"/>
                      <a:pt x="26" y="72"/>
                      <a:pt x="26" y="67"/>
                    </a:cubicBezTo>
                    <a:cubicBezTo>
                      <a:pt x="26" y="64"/>
                      <a:pt x="24" y="59"/>
                      <a:pt x="22" y="56"/>
                    </a:cubicBezTo>
                    <a:cubicBezTo>
                      <a:pt x="20" y="53"/>
                      <a:pt x="20" y="49"/>
                      <a:pt x="20" y="46"/>
                    </a:cubicBezTo>
                    <a:cubicBezTo>
                      <a:pt x="20" y="46"/>
                      <a:pt x="14" y="50"/>
                      <a:pt x="8" y="51"/>
                    </a:cubicBezTo>
                    <a:close/>
                    <a:moveTo>
                      <a:pt x="8" y="27"/>
                    </a:moveTo>
                    <a:cubicBezTo>
                      <a:pt x="11" y="24"/>
                      <a:pt x="13" y="22"/>
                      <a:pt x="15" y="19"/>
                    </a:cubicBezTo>
                    <a:cubicBezTo>
                      <a:pt x="16" y="18"/>
                      <a:pt x="17" y="17"/>
                      <a:pt x="1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27"/>
                      <a:pt x="8" y="27"/>
                      <a:pt x="8" y="27"/>
                    </a:cubicBezTo>
                    <a:close/>
                    <a:moveTo>
                      <a:pt x="20" y="13"/>
                    </a:moveTo>
                    <a:cubicBezTo>
                      <a:pt x="21" y="12"/>
                      <a:pt x="22" y="10"/>
                      <a:pt x="23" y="9"/>
                    </a:cubicBezTo>
                    <a:cubicBezTo>
                      <a:pt x="22" y="6"/>
                      <a:pt x="18" y="4"/>
                      <a:pt x="13" y="4"/>
                    </a:cubicBezTo>
                    <a:cubicBezTo>
                      <a:pt x="8" y="4"/>
                      <a:pt x="4" y="6"/>
                      <a:pt x="4" y="9"/>
                    </a:cubicBezTo>
                    <a:cubicBezTo>
                      <a:pt x="4" y="11"/>
                      <a:pt x="5" y="12"/>
                      <a:pt x="7" y="13"/>
                    </a:cubicBezTo>
                    <a:cubicBezTo>
                      <a:pt x="7" y="13"/>
                      <a:pt x="8" y="13"/>
                      <a:pt x="8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20" y="13"/>
                      <a:pt x="20" y="13"/>
                      <a:pt x="20" y="13"/>
                    </a:cubicBezTo>
                    <a:close/>
                    <a:moveTo>
                      <a:pt x="151" y="100"/>
                    </a:moveTo>
                    <a:cubicBezTo>
                      <a:pt x="153" y="97"/>
                      <a:pt x="152" y="93"/>
                      <a:pt x="152" y="89"/>
                    </a:cubicBezTo>
                    <a:cubicBezTo>
                      <a:pt x="152" y="84"/>
                      <a:pt x="151" y="80"/>
                      <a:pt x="152" y="77"/>
                    </a:cubicBezTo>
                    <a:cubicBezTo>
                      <a:pt x="152" y="75"/>
                      <a:pt x="153" y="74"/>
                      <a:pt x="154" y="73"/>
                    </a:cubicBezTo>
                    <a:cubicBezTo>
                      <a:pt x="157" y="69"/>
                      <a:pt x="158" y="64"/>
                      <a:pt x="155" y="60"/>
                    </a:cubicBezTo>
                    <a:cubicBezTo>
                      <a:pt x="153" y="57"/>
                      <a:pt x="150" y="55"/>
                      <a:pt x="150" y="52"/>
                    </a:cubicBezTo>
                    <a:cubicBezTo>
                      <a:pt x="150" y="49"/>
                      <a:pt x="151" y="43"/>
                      <a:pt x="158" y="41"/>
                    </a:cubicBezTo>
                    <a:cubicBezTo>
                      <a:pt x="172" y="41"/>
                      <a:pt x="172" y="41"/>
                      <a:pt x="172" y="41"/>
                    </a:cubicBezTo>
                    <a:cubicBezTo>
                      <a:pt x="173" y="44"/>
                      <a:pt x="174" y="50"/>
                      <a:pt x="172" y="53"/>
                    </a:cubicBezTo>
                    <a:cubicBezTo>
                      <a:pt x="170" y="57"/>
                      <a:pt x="167" y="61"/>
                      <a:pt x="167" y="67"/>
                    </a:cubicBezTo>
                    <a:cubicBezTo>
                      <a:pt x="167" y="77"/>
                      <a:pt x="167" y="77"/>
                      <a:pt x="167" y="77"/>
                    </a:cubicBezTo>
                    <a:cubicBezTo>
                      <a:pt x="167" y="77"/>
                      <a:pt x="166" y="77"/>
                      <a:pt x="166" y="77"/>
                    </a:cubicBezTo>
                    <a:cubicBezTo>
                      <a:pt x="166" y="77"/>
                      <a:pt x="162" y="75"/>
                      <a:pt x="160" y="80"/>
                    </a:cubicBezTo>
                    <a:cubicBezTo>
                      <a:pt x="159" y="82"/>
                      <a:pt x="159" y="86"/>
                      <a:pt x="158" y="89"/>
                    </a:cubicBezTo>
                    <a:cubicBezTo>
                      <a:pt x="157" y="92"/>
                      <a:pt x="155" y="95"/>
                      <a:pt x="154" y="97"/>
                    </a:cubicBezTo>
                    <a:cubicBezTo>
                      <a:pt x="153" y="98"/>
                      <a:pt x="152" y="100"/>
                      <a:pt x="151" y="100"/>
                    </a:cubicBezTo>
                    <a:close/>
                    <a:moveTo>
                      <a:pt x="174" y="41"/>
                    </a:moveTo>
                    <a:cubicBezTo>
                      <a:pt x="174" y="40"/>
                      <a:pt x="174" y="34"/>
                      <a:pt x="174" y="31"/>
                    </a:cubicBezTo>
                    <a:cubicBezTo>
                      <a:pt x="174" y="28"/>
                      <a:pt x="172" y="25"/>
                      <a:pt x="171" y="23"/>
                    </a:cubicBezTo>
                    <a:cubicBezTo>
                      <a:pt x="170" y="20"/>
                      <a:pt x="169" y="18"/>
                      <a:pt x="169" y="16"/>
                    </a:cubicBezTo>
                    <a:cubicBezTo>
                      <a:pt x="169" y="13"/>
                      <a:pt x="169" y="10"/>
                      <a:pt x="169" y="7"/>
                    </a:cubicBezTo>
                    <a:cubicBezTo>
                      <a:pt x="169" y="7"/>
                      <a:pt x="173" y="14"/>
                      <a:pt x="179" y="22"/>
                    </a:cubicBezTo>
                    <a:cubicBezTo>
                      <a:pt x="183" y="26"/>
                      <a:pt x="187" y="30"/>
                      <a:pt x="190" y="34"/>
                    </a:cubicBezTo>
                    <a:cubicBezTo>
                      <a:pt x="192" y="37"/>
                      <a:pt x="193" y="41"/>
                      <a:pt x="191" y="45"/>
                    </a:cubicBezTo>
                    <a:cubicBezTo>
                      <a:pt x="191" y="46"/>
                      <a:pt x="190" y="48"/>
                      <a:pt x="189" y="49"/>
                    </a:cubicBezTo>
                    <a:cubicBezTo>
                      <a:pt x="189" y="49"/>
                      <a:pt x="189" y="49"/>
                      <a:pt x="189" y="49"/>
                    </a:cubicBezTo>
                    <a:cubicBezTo>
                      <a:pt x="189" y="49"/>
                      <a:pt x="180" y="49"/>
                      <a:pt x="174" y="41"/>
                    </a:cubicBezTo>
                    <a:close/>
                    <a:moveTo>
                      <a:pt x="187" y="51"/>
                    </a:moveTo>
                    <a:cubicBezTo>
                      <a:pt x="182" y="56"/>
                      <a:pt x="176" y="62"/>
                      <a:pt x="176" y="69"/>
                    </a:cubicBezTo>
                    <a:cubicBezTo>
                      <a:pt x="176" y="71"/>
                      <a:pt x="176" y="80"/>
                      <a:pt x="175" y="80"/>
                    </a:cubicBezTo>
                    <a:cubicBezTo>
                      <a:pt x="175" y="81"/>
                      <a:pt x="174" y="81"/>
                      <a:pt x="173" y="80"/>
                    </a:cubicBezTo>
                    <a:cubicBezTo>
                      <a:pt x="173" y="80"/>
                      <a:pt x="171" y="79"/>
                      <a:pt x="169" y="78"/>
                    </a:cubicBezTo>
                    <a:cubicBezTo>
                      <a:pt x="169" y="76"/>
                      <a:pt x="169" y="72"/>
                      <a:pt x="169" y="67"/>
                    </a:cubicBezTo>
                    <a:cubicBezTo>
                      <a:pt x="169" y="64"/>
                      <a:pt x="171" y="59"/>
                      <a:pt x="173" y="56"/>
                    </a:cubicBezTo>
                    <a:cubicBezTo>
                      <a:pt x="175" y="53"/>
                      <a:pt x="176" y="49"/>
                      <a:pt x="175" y="46"/>
                    </a:cubicBezTo>
                    <a:cubicBezTo>
                      <a:pt x="175" y="46"/>
                      <a:pt x="181" y="50"/>
                      <a:pt x="187" y="51"/>
                    </a:cubicBezTo>
                    <a:close/>
                    <a:moveTo>
                      <a:pt x="187" y="27"/>
                    </a:moveTo>
                    <a:cubicBezTo>
                      <a:pt x="184" y="24"/>
                      <a:pt x="182" y="22"/>
                      <a:pt x="180" y="19"/>
                    </a:cubicBezTo>
                    <a:cubicBezTo>
                      <a:pt x="179" y="18"/>
                      <a:pt x="178" y="17"/>
                      <a:pt x="177" y="15"/>
                    </a:cubicBezTo>
                    <a:cubicBezTo>
                      <a:pt x="187" y="15"/>
                      <a:pt x="187" y="15"/>
                      <a:pt x="187" y="15"/>
                    </a:cubicBezTo>
                    <a:cubicBezTo>
                      <a:pt x="187" y="27"/>
                      <a:pt x="187" y="27"/>
                      <a:pt x="187" y="27"/>
                    </a:cubicBezTo>
                    <a:close/>
                    <a:moveTo>
                      <a:pt x="175" y="13"/>
                    </a:moveTo>
                    <a:cubicBezTo>
                      <a:pt x="174" y="12"/>
                      <a:pt x="173" y="10"/>
                      <a:pt x="172" y="9"/>
                    </a:cubicBezTo>
                    <a:cubicBezTo>
                      <a:pt x="173" y="6"/>
                      <a:pt x="177" y="4"/>
                      <a:pt x="182" y="4"/>
                    </a:cubicBezTo>
                    <a:cubicBezTo>
                      <a:pt x="187" y="4"/>
                      <a:pt x="191" y="6"/>
                      <a:pt x="191" y="9"/>
                    </a:cubicBezTo>
                    <a:cubicBezTo>
                      <a:pt x="191" y="11"/>
                      <a:pt x="190" y="12"/>
                      <a:pt x="189" y="13"/>
                    </a:cubicBezTo>
                    <a:cubicBezTo>
                      <a:pt x="188" y="13"/>
                      <a:pt x="187" y="13"/>
                      <a:pt x="187" y="13"/>
                    </a:cubicBezTo>
                    <a:cubicBezTo>
                      <a:pt x="176" y="13"/>
                      <a:pt x="176" y="13"/>
                      <a:pt x="176" y="13"/>
                    </a:cubicBezTo>
                    <a:cubicBezTo>
                      <a:pt x="176" y="13"/>
                      <a:pt x="175" y="13"/>
                      <a:pt x="17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</p:grpSp>
    </p:spTree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9989D-4831-4E99-B76E-9A53CB0F3A8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wipe dir="r"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1000"/>
            <a:duotone>
              <a:prstClr val="black"/>
              <a:schemeClr val="tx2">
                <a:tint val="45000"/>
                <a:satMod val="40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 bwMode="auto">
          <a:xfrm>
            <a:off x="1997358" y="1828489"/>
            <a:ext cx="518103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 dirty="0"/>
              <a:t>ImageNet Classification with Deep </a:t>
            </a:r>
          </a:p>
          <a:p>
            <a:pPr algn="ctr">
              <a:defRPr/>
            </a:pPr>
            <a:r>
              <a:rPr lang="en-US" altLang="zh-CN" sz="2800" dirty="0"/>
              <a:t>Convolutional Neural Networks</a:t>
            </a:r>
            <a:endParaRPr lang="zh-CN" altLang="en-US" sz="2800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489104" y="3315011"/>
            <a:ext cx="41554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accent1"/>
                </a:solidFill>
                <a:latin typeface="Arial" panose="020B0604020202020204"/>
              </a:rPr>
              <a:t>汇报人：王鹏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4436214" y="3629416"/>
            <a:ext cx="26125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8507553" y="4612193"/>
            <a:ext cx="25120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 bwMode="auto">
          <a:xfrm>
            <a:off x="8133077" y="4667204"/>
            <a:ext cx="7697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zh-CN" sz="1200" kern="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AlexNet</a:t>
            </a:r>
            <a:endParaRPr lang="zh-CN" altLang="en-US" sz="1200" kern="1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398739" y="4612193"/>
            <a:ext cx="25120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 bwMode="auto">
          <a:xfrm>
            <a:off x="278388" y="4667204"/>
            <a:ext cx="10374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2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2018-10-30</a:t>
            </a:r>
            <a:endParaRPr lang="zh-CN" altLang="en-US" sz="1200" kern="1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1000"/>
            <a:duotone>
              <a:prstClr val="black"/>
              <a:schemeClr val="tx2">
                <a:tint val="45000"/>
                <a:satMod val="40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1C94CBA0-828D-409C-BB47-963C92B6EA40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1295400"/>
            <a:ext cx="5219700" cy="370205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en-US" sz="1050" dirty="0"/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A40D2C2-D265-4589-877E-ED903EF8B4F9}"/>
              </a:ext>
            </a:extLst>
          </p:cNvPr>
          <p:cNvSpPr txBox="1">
            <a:spLocks/>
          </p:cNvSpPr>
          <p:nvPr/>
        </p:nvSpPr>
        <p:spPr>
          <a:xfrm>
            <a:off x="9067800" y="6477000"/>
            <a:ext cx="333152" cy="25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6858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defTabSz="6858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1143000" indent="-228600" algn="l" defTabSz="6858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600200" indent="-228600" algn="l" defTabSz="6858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2057400" indent="-228600" algn="l" defTabSz="6858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6858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6858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6858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6858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fld id="{62F59DC8-6179-4E14-B5A2-B295A9B75CCF}" type="slidenum">
              <a:rPr lang="en-US" altLang="en-US" sz="1200" smtClean="0"/>
              <a:pPr/>
              <a:t>10</a:t>
            </a:fld>
            <a:endParaRPr lang="en-US" altLang="en-US" sz="1000"/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BB365B09-4A06-4E34-97FF-53630D6B031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12080"/>
            <a:ext cx="4437591" cy="3328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2A910638-67DA-4D2A-8E9C-67B13A619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781" y="1743472"/>
            <a:ext cx="2488141" cy="2099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E91D498D-A4AB-4C6A-B1FC-735DEE6AA27A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403226"/>
            <a:ext cx="8044922" cy="722414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zh-CN" sz="4000" dirty="0"/>
              <a:t>2.</a:t>
            </a:r>
            <a:r>
              <a:rPr lang="en-US" altLang="en-US" sz="4000" dirty="0"/>
              <a:t>1	</a:t>
            </a:r>
            <a:r>
              <a:rPr lang="en-US" altLang="en-US" sz="4000" dirty="0" err="1"/>
              <a:t>ReLU</a:t>
            </a:r>
            <a:r>
              <a:rPr lang="en-US" altLang="en-US" sz="4000" dirty="0"/>
              <a:t> vs. Sigmoid or tanh(x</a:t>
            </a:r>
            <a:r>
              <a:rPr lang="zh-CN" altLang="en-US" sz="4000" dirty="0"/>
              <a:t>）</a:t>
            </a:r>
            <a:endParaRPr lang="en-US" altLang="en-US" sz="4000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45125204"/>
      </p:ext>
    </p:extLst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1000"/>
            <a:duotone>
              <a:prstClr val="black"/>
              <a:schemeClr val="tx2">
                <a:tint val="45000"/>
                <a:satMod val="40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806AB2A-9C1C-4A1D-AF74-16C6A4C68F2A}"/>
              </a:ext>
            </a:extLst>
          </p:cNvPr>
          <p:cNvSpPr txBox="1">
            <a:spLocks noChangeArrowheads="1"/>
          </p:cNvSpPr>
          <p:nvPr/>
        </p:nvSpPr>
        <p:spPr>
          <a:xfrm>
            <a:off x="415694" y="423121"/>
            <a:ext cx="7175500" cy="722414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en-US" sz="4000" dirty="0" err="1"/>
              <a:t>ReLU</a:t>
            </a:r>
            <a:r>
              <a:rPr lang="en-US" altLang="en-US" sz="4000" dirty="0"/>
              <a:t> vs. tanh(x</a:t>
            </a:r>
            <a:r>
              <a:rPr lang="zh-CN" altLang="en-US" sz="4000" dirty="0"/>
              <a:t>）</a:t>
            </a:r>
            <a:endParaRPr lang="en-US" altLang="en-US" sz="4000" dirty="0"/>
          </a:p>
          <a:p>
            <a:endParaRPr lang="en-US" alt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1C94CBA0-828D-409C-BB47-963C92B6EA40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1295400"/>
            <a:ext cx="5219700" cy="370205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en-US" sz="1050" dirty="0"/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A40D2C2-D265-4589-877E-ED903EF8B4F9}"/>
              </a:ext>
            </a:extLst>
          </p:cNvPr>
          <p:cNvSpPr txBox="1">
            <a:spLocks/>
          </p:cNvSpPr>
          <p:nvPr/>
        </p:nvSpPr>
        <p:spPr>
          <a:xfrm>
            <a:off x="9067800" y="6477000"/>
            <a:ext cx="333152" cy="25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6858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defTabSz="6858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1143000" indent="-228600" algn="l" defTabSz="6858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600200" indent="-228600" algn="l" defTabSz="6858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2057400" indent="-228600" algn="l" defTabSz="6858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6858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6858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6858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6858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fld id="{62F59DC8-6179-4E14-B5A2-B295A9B75CCF}" type="slidenum">
              <a:rPr lang="en-US" altLang="en-US" sz="1200" smtClean="0"/>
              <a:pPr/>
              <a:t>11</a:t>
            </a:fld>
            <a:endParaRPr lang="en-US" altLang="en-US" sz="100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44DD5A9-E94C-4B71-834D-AEA99949DFEB}"/>
              </a:ext>
            </a:extLst>
          </p:cNvPr>
          <p:cNvSpPr txBox="1">
            <a:spLocks noChangeArrowheads="1"/>
          </p:cNvSpPr>
          <p:nvPr/>
        </p:nvSpPr>
        <p:spPr>
          <a:xfrm>
            <a:off x="5213812" y="1860503"/>
            <a:ext cx="3286356" cy="227334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使用</a:t>
            </a:r>
            <a:r>
              <a:rPr lang="en-US" altLang="zh-CN" sz="1400" dirty="0" err="1"/>
              <a:t>ReLU</a:t>
            </a:r>
            <a:r>
              <a:rPr lang="zh-CN" altLang="en-US" sz="1400" dirty="0"/>
              <a:t>替代</a:t>
            </a:r>
            <a:r>
              <a:rPr lang="en-US" altLang="zh-CN" sz="1400" dirty="0"/>
              <a:t>Sigmoid/tanh</a:t>
            </a:r>
            <a:r>
              <a:rPr lang="zh-CN" altLang="en-US" sz="1400" dirty="0"/>
              <a:t>，由于</a:t>
            </a:r>
            <a:r>
              <a:rPr lang="en-US" altLang="zh-CN" sz="1400" dirty="0" err="1"/>
              <a:t>ReLU</a:t>
            </a:r>
            <a:r>
              <a:rPr lang="zh-CN" altLang="en-US" sz="1400" dirty="0"/>
              <a:t>是线性的，且导数始终为</a:t>
            </a:r>
            <a:r>
              <a:rPr lang="en-US" altLang="zh-CN" sz="1400" dirty="0"/>
              <a:t>1</a:t>
            </a:r>
            <a:r>
              <a:rPr lang="zh-CN" altLang="en-US" sz="1400" dirty="0"/>
              <a:t>，计算量大大减少，收敛速度会比</a:t>
            </a:r>
            <a:r>
              <a:rPr lang="en-US" altLang="zh-CN" sz="1400" dirty="0"/>
              <a:t>Sigmoid/tanh</a:t>
            </a:r>
            <a:r>
              <a:rPr lang="zh-CN" altLang="en-US" sz="1400" dirty="0"/>
              <a:t>快很多</a:t>
            </a:r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使用</a:t>
            </a:r>
            <a:r>
              <a:rPr lang="en-US" altLang="zh-CN" sz="1400" dirty="0" err="1"/>
              <a:t>Relu</a:t>
            </a:r>
            <a:r>
              <a:rPr lang="zh-CN" altLang="en-US" sz="1400" dirty="0"/>
              <a:t>的</a:t>
            </a:r>
            <a:r>
              <a:rPr lang="en-US" altLang="zh-CN" sz="1400" dirty="0"/>
              <a:t>4</a:t>
            </a:r>
            <a:r>
              <a:rPr lang="zh-CN" altLang="en-US" sz="1400" dirty="0"/>
              <a:t>层卷积在数据集</a:t>
            </a:r>
            <a:r>
              <a:rPr lang="en-US" altLang="zh-CN" sz="1400" dirty="0"/>
              <a:t>CIFAR-10</a:t>
            </a:r>
            <a:r>
              <a:rPr lang="zh-CN" altLang="en-US" sz="1400" dirty="0"/>
              <a:t>达到</a:t>
            </a:r>
            <a:r>
              <a:rPr lang="en-US" altLang="zh-CN" sz="1400" dirty="0"/>
              <a:t>25%</a:t>
            </a:r>
            <a:r>
              <a:rPr lang="zh-CN" altLang="en-US" sz="1400" dirty="0"/>
              <a:t>的训练误差，比使用</a:t>
            </a:r>
            <a:r>
              <a:rPr lang="en-US" altLang="zh-CN" sz="1400" dirty="0"/>
              <a:t>Tanh</a:t>
            </a:r>
            <a:r>
              <a:rPr lang="zh-CN" altLang="en-US" sz="1400" dirty="0"/>
              <a:t>神经元的等价网络快</a:t>
            </a:r>
            <a:r>
              <a:rPr lang="en-US" altLang="zh-CN" sz="1400" dirty="0"/>
              <a:t>6</a:t>
            </a:r>
            <a:r>
              <a:rPr lang="zh-CN" altLang="en-US" sz="1400" dirty="0"/>
              <a:t>倍</a:t>
            </a:r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en-US" sz="1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DAA7601-4AEB-40F8-BBC9-0E890FD7A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94" y="1358900"/>
            <a:ext cx="4559300" cy="347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430105"/>
      </p:ext>
    </p:extLst>
  </p:cSld>
  <p:clrMapOvr>
    <a:masterClrMapping/>
  </p:clrMapOvr>
  <p:transition spd="slow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1000"/>
            <a:duotone>
              <a:prstClr val="black"/>
              <a:schemeClr val="tx2">
                <a:tint val="45000"/>
                <a:satMod val="40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806AB2A-9C1C-4A1D-AF74-16C6A4C68F2A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403226"/>
            <a:ext cx="7569200" cy="722414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/>
              <a:t>2.2	</a:t>
            </a:r>
            <a:r>
              <a:rPr lang="en-US" altLang="en-US" sz="3600" dirty="0"/>
              <a:t>	Training on multiple GPUs</a:t>
            </a:r>
          </a:p>
          <a:p>
            <a:endParaRPr lang="en-US" altLang="en-US" dirty="0"/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A40D2C2-D265-4589-877E-ED903EF8B4F9}"/>
              </a:ext>
            </a:extLst>
          </p:cNvPr>
          <p:cNvSpPr txBox="1">
            <a:spLocks/>
          </p:cNvSpPr>
          <p:nvPr/>
        </p:nvSpPr>
        <p:spPr>
          <a:xfrm>
            <a:off x="9067800" y="6477000"/>
            <a:ext cx="333152" cy="25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6858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defTabSz="6858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1143000" indent="-228600" algn="l" defTabSz="6858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600200" indent="-228600" algn="l" defTabSz="6858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2057400" indent="-228600" algn="l" defTabSz="6858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6858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6858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6858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6858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fld id="{62F59DC8-6179-4E14-B5A2-B295A9B75CCF}" type="slidenum">
              <a:rPr lang="en-US" altLang="en-US" sz="1200" smtClean="0"/>
              <a:pPr/>
              <a:t>12</a:t>
            </a:fld>
            <a:endParaRPr lang="en-US" altLang="en-US" sz="1000"/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2B9FD4EE-DE7E-4074-A5EC-842C1E3A60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54" y="1125640"/>
            <a:ext cx="7713814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FB10DD90-E3CF-433F-8F38-0FA3733C71D7}"/>
              </a:ext>
            </a:extLst>
          </p:cNvPr>
          <p:cNvSpPr txBox="1">
            <a:spLocks noChangeArrowheads="1"/>
          </p:cNvSpPr>
          <p:nvPr/>
        </p:nvSpPr>
        <p:spPr>
          <a:xfrm>
            <a:off x="561974" y="3895726"/>
            <a:ext cx="8156575" cy="722414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我们</a:t>
            </a:r>
            <a:r>
              <a:rPr lang="en-US" altLang="zh-CN" sz="1000" dirty="0"/>
              <a:t>CNN</a:t>
            </a:r>
            <a:r>
              <a:rPr lang="zh-CN" altLang="en-US" sz="1000" dirty="0"/>
              <a:t>架构图解，明确描述了两个</a:t>
            </a:r>
            <a:r>
              <a:rPr lang="en-US" altLang="zh-CN" sz="1000" dirty="0"/>
              <a:t>GPU</a:t>
            </a:r>
            <a:r>
              <a:rPr lang="zh-CN" altLang="en-US" sz="1000" dirty="0"/>
              <a:t>之间的责任。</a:t>
            </a:r>
            <a:endParaRPr lang="en-US" altLang="zh-CN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在图的顶部，一个</a:t>
            </a:r>
            <a:r>
              <a:rPr lang="en-US" altLang="zh-CN" sz="1000" dirty="0"/>
              <a:t>GPU</a:t>
            </a:r>
            <a:r>
              <a:rPr lang="zh-CN" altLang="en-US" sz="1000" dirty="0"/>
              <a:t>运行在部分层上</a:t>
            </a:r>
            <a:r>
              <a:rPr lang="en-US" altLang="zh-CN" sz="1000" dirty="0"/>
              <a:t>,</a:t>
            </a:r>
            <a:r>
              <a:rPr lang="zh-CN" altLang="en-US" sz="1000" dirty="0"/>
              <a:t>而在图的底部，另一个</a:t>
            </a:r>
            <a:r>
              <a:rPr lang="en-US" altLang="zh-CN" sz="1000" dirty="0"/>
              <a:t>GPU</a:t>
            </a:r>
            <a:r>
              <a:rPr lang="zh-CN" altLang="en-US" sz="1000" dirty="0"/>
              <a:t>运行在部分层上。</a:t>
            </a:r>
            <a:endParaRPr lang="en-US" altLang="zh-CN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/>
              <a:t>GPU</a:t>
            </a:r>
            <a:r>
              <a:rPr lang="zh-CN" altLang="en-US" sz="1000" dirty="0"/>
              <a:t>只在特定的层进行通信。</a:t>
            </a:r>
            <a:endParaRPr lang="en-US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788589171"/>
      </p:ext>
    </p:extLst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1000"/>
            <a:duotone>
              <a:prstClr val="black"/>
              <a:schemeClr val="tx2">
                <a:tint val="45000"/>
                <a:satMod val="40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F68B48A-57A6-49CE-93AD-599334366D94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403226"/>
            <a:ext cx="7861300" cy="722414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zh-CN" sz="4000" dirty="0"/>
              <a:t>2.3</a:t>
            </a:r>
            <a:r>
              <a:rPr lang="en-US" altLang="en-US" sz="4000" dirty="0"/>
              <a:t>	Local response normalization</a:t>
            </a:r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90C5559E-0611-4012-A0F7-7B5D955E8988}"/>
              </a:ext>
            </a:extLst>
          </p:cNvPr>
          <p:cNvSpPr txBox="1">
            <a:spLocks/>
          </p:cNvSpPr>
          <p:nvPr/>
        </p:nvSpPr>
        <p:spPr>
          <a:xfrm>
            <a:off x="9067800" y="6477000"/>
            <a:ext cx="333152" cy="25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6858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defTabSz="6858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1143000" indent="-228600" algn="l" defTabSz="6858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600200" indent="-228600" algn="l" defTabSz="6858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2057400" indent="-228600" algn="l" defTabSz="6858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6858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6858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6858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6858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fld id="{62F59DC8-6179-4E14-B5A2-B295A9B75CCF}" type="slidenum">
              <a:rPr lang="en-US" altLang="en-US" sz="1200" smtClean="0"/>
              <a:pPr/>
              <a:t>13</a:t>
            </a:fld>
            <a:endParaRPr lang="en-US" altLang="en-US" sz="100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C58D782-9EC0-4316-AB61-441D6DCB0317}"/>
              </a:ext>
            </a:extLst>
          </p:cNvPr>
          <p:cNvSpPr txBox="1">
            <a:spLocks noChangeArrowheads="1"/>
          </p:cNvSpPr>
          <p:nvPr/>
        </p:nvSpPr>
        <p:spPr>
          <a:xfrm>
            <a:off x="561974" y="3895726"/>
            <a:ext cx="8156575" cy="722414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求和运算在</a:t>
            </a:r>
            <a:r>
              <a:rPr lang="en-US" altLang="zh-CN" sz="1000" dirty="0"/>
              <a:t>n</a:t>
            </a:r>
            <a:r>
              <a:rPr lang="zh-CN" altLang="en-US" sz="1000" dirty="0"/>
              <a:t>个“毗邻的”核映射的同一位置上执行，</a:t>
            </a:r>
            <a:r>
              <a:rPr lang="en-US" altLang="zh-CN" sz="1000" dirty="0"/>
              <a:t>N</a:t>
            </a:r>
            <a:r>
              <a:rPr lang="zh-CN" altLang="en-US" sz="1000" dirty="0"/>
              <a:t>是本层的卷积核数目。核映射的顺序当然是任意的，在训练开始前确定。响应归一化的顺序实现了一种侧抑制形式，灵感来自于真实神经元中发现的类型，为使用不同核进行神经元输出计算的较大活动创造了竞争。</a:t>
            </a:r>
            <a:endParaRPr lang="en-US" altLang="zh-CN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常量</a:t>
            </a:r>
            <a:r>
              <a:rPr lang="en-US" altLang="zh-CN" sz="1000" dirty="0"/>
              <a:t>k</a:t>
            </a:r>
            <a:r>
              <a:rPr lang="zh-CN" altLang="en-US" sz="1000" dirty="0"/>
              <a:t>，</a:t>
            </a:r>
            <a:r>
              <a:rPr lang="en-US" altLang="zh-CN" sz="1000" dirty="0"/>
              <a:t>n</a:t>
            </a:r>
            <a:r>
              <a:rPr lang="zh-CN" altLang="en-US" sz="1000" dirty="0"/>
              <a:t>，</a:t>
            </a:r>
            <a:r>
              <a:rPr lang="en-US" altLang="zh-CN" sz="1000" dirty="0"/>
              <a:t>α</a:t>
            </a:r>
            <a:r>
              <a:rPr lang="zh-CN" altLang="en-US" sz="1000" dirty="0"/>
              <a:t>，</a:t>
            </a:r>
            <a:r>
              <a:rPr lang="en-US" altLang="zh-CN" sz="1000" dirty="0"/>
              <a:t>β</a:t>
            </a:r>
            <a:r>
              <a:rPr lang="zh-CN" altLang="en-US" sz="1000" dirty="0"/>
              <a:t>是超参数，它们的值通过验证集确定；</a:t>
            </a:r>
            <a:endParaRPr lang="en-US" altLang="zh-CN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我们设</a:t>
            </a:r>
            <a:r>
              <a:rPr lang="en-US" altLang="zh-CN" sz="1000" dirty="0"/>
              <a:t>k=2</a:t>
            </a:r>
            <a:r>
              <a:rPr lang="zh-CN" altLang="en-US" sz="1000" dirty="0"/>
              <a:t>，</a:t>
            </a:r>
            <a:r>
              <a:rPr lang="en-US" altLang="zh-CN" sz="1000" dirty="0"/>
              <a:t>n=5</a:t>
            </a:r>
            <a:r>
              <a:rPr lang="zh-CN" altLang="en-US" sz="1000" dirty="0"/>
              <a:t>，</a:t>
            </a:r>
            <a:r>
              <a:rPr lang="en-US" altLang="zh-CN" sz="1000" dirty="0"/>
              <a:t>α=0.0001</a:t>
            </a:r>
            <a:r>
              <a:rPr lang="zh-CN" altLang="en-US" sz="1000" dirty="0"/>
              <a:t>，</a:t>
            </a:r>
            <a:r>
              <a:rPr lang="en-US" altLang="zh-CN" sz="1000" dirty="0"/>
              <a:t>β=0.75</a:t>
            </a:r>
            <a:r>
              <a:rPr lang="zh-CN" altLang="en-US" sz="1000" dirty="0"/>
              <a:t>。我们在特定的层使用的</a:t>
            </a:r>
            <a:r>
              <a:rPr lang="en-US" altLang="zh-CN" sz="1000" dirty="0" err="1"/>
              <a:t>ReLU</a:t>
            </a:r>
            <a:r>
              <a:rPr lang="zh-CN" altLang="en-US" sz="1000" dirty="0"/>
              <a:t>非线性之后应用了这种归一化</a:t>
            </a:r>
            <a:endParaRPr lang="en-US" altLang="en-US" sz="1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F864C6D-9A92-4AA6-9882-AB73F8D7D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633657"/>
            <a:ext cx="7131050" cy="166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31476"/>
      </p:ext>
    </p:extLst>
  </p:cSld>
  <p:clrMapOvr>
    <a:masterClrMapping/>
  </p:clrMapOvr>
  <p:transition spd="slow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1000"/>
            <a:duotone>
              <a:prstClr val="black"/>
              <a:schemeClr val="tx2">
                <a:tint val="45000"/>
                <a:satMod val="40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90C5559E-0611-4012-A0F7-7B5D955E8988}"/>
              </a:ext>
            </a:extLst>
          </p:cNvPr>
          <p:cNvSpPr txBox="1">
            <a:spLocks/>
          </p:cNvSpPr>
          <p:nvPr/>
        </p:nvSpPr>
        <p:spPr>
          <a:xfrm>
            <a:off x="9067800" y="6477000"/>
            <a:ext cx="333152" cy="25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6858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defTabSz="6858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1143000" indent="-228600" algn="l" defTabSz="6858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600200" indent="-228600" algn="l" defTabSz="6858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2057400" indent="-228600" algn="l" defTabSz="6858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6858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6858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6858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6858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fld id="{62F59DC8-6179-4E14-B5A2-B295A9B75CCF}" type="slidenum">
              <a:rPr lang="en-US" altLang="en-US" sz="1200" smtClean="0"/>
              <a:pPr/>
              <a:t>14</a:t>
            </a:fld>
            <a:endParaRPr lang="en-US" altLang="en-US" sz="100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C58D782-9EC0-4316-AB61-441D6DCB0317}"/>
              </a:ext>
            </a:extLst>
          </p:cNvPr>
          <p:cNvSpPr txBox="1">
            <a:spLocks noChangeArrowheads="1"/>
          </p:cNvSpPr>
          <p:nvPr/>
        </p:nvSpPr>
        <p:spPr>
          <a:xfrm>
            <a:off x="561974" y="3895726"/>
            <a:ext cx="8156575" cy="722414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800" dirty="0"/>
              <a:t>前后几层（对应位置的点）对中间这一层做一下平滑约束</a:t>
            </a:r>
            <a:endParaRPr lang="en-US" altLang="zh-CN" sz="1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800" dirty="0"/>
              <a:t>该策略贡献了</a:t>
            </a:r>
            <a:r>
              <a:rPr lang="en-US" altLang="zh-CN" sz="1800" dirty="0"/>
              <a:t>1.2%</a:t>
            </a:r>
            <a:r>
              <a:rPr lang="zh-CN" altLang="en-US" sz="1800" dirty="0"/>
              <a:t>的贡献率</a:t>
            </a:r>
            <a:endParaRPr lang="en-US" altLang="en-US" sz="18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2222BC7-544C-4253-A2E3-057166B8A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850" y="1448734"/>
            <a:ext cx="4227708" cy="107856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5DDD6DC-27F4-425F-8E8E-FDA36EBC6B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550" y="46434"/>
            <a:ext cx="4286250" cy="374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074934"/>
      </p:ext>
    </p:extLst>
  </p:cSld>
  <p:clrMapOvr>
    <a:masterClrMapping/>
  </p:clrMapOvr>
  <p:transition spd="slow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1000"/>
            <a:duotone>
              <a:prstClr val="black"/>
              <a:schemeClr val="tx2">
                <a:tint val="45000"/>
                <a:satMod val="40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F68B48A-57A6-49CE-93AD-599334366D94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403226"/>
            <a:ext cx="7207250" cy="722414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en-US" sz="4000" dirty="0" err="1"/>
              <a:t>E</a:t>
            </a:r>
            <a:r>
              <a:rPr lang="en-US" altLang="zh-CN" sz="4000" dirty="0" err="1"/>
              <a:t>xamlpe</a:t>
            </a:r>
            <a:endParaRPr lang="en-US" altLang="en-US" sz="4000" dirty="0"/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90C5559E-0611-4012-A0F7-7B5D955E8988}"/>
              </a:ext>
            </a:extLst>
          </p:cNvPr>
          <p:cNvSpPr txBox="1">
            <a:spLocks/>
          </p:cNvSpPr>
          <p:nvPr/>
        </p:nvSpPr>
        <p:spPr>
          <a:xfrm>
            <a:off x="9067800" y="6477000"/>
            <a:ext cx="333152" cy="25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6858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defTabSz="6858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1143000" indent="-228600" algn="l" defTabSz="6858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600200" indent="-228600" algn="l" defTabSz="6858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2057400" indent="-228600" algn="l" defTabSz="6858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6858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6858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6858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6858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fld id="{62F59DC8-6179-4E14-B5A2-B295A9B75CCF}" type="slidenum">
              <a:rPr lang="en-US" altLang="en-US" sz="1200" smtClean="0"/>
              <a:pPr/>
              <a:t>15</a:t>
            </a:fld>
            <a:endParaRPr lang="en-US" altLang="en-US" sz="100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DED7A39-89B3-466D-BC55-B3C37F61B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989" y="1986035"/>
            <a:ext cx="3806442" cy="117142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5885459-4285-42FD-B9E1-AFACB5755F61}"/>
              </a:ext>
            </a:extLst>
          </p:cNvPr>
          <p:cNvSpPr/>
          <p:nvPr/>
        </p:nvSpPr>
        <p:spPr>
          <a:xfrm>
            <a:off x="1078989" y="1481180"/>
            <a:ext cx="3684022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solidFill>
                  <a:srgbClr val="5C6370"/>
                </a:solidFill>
                <a:latin typeface="Source Code Pro"/>
              </a:rPr>
              <a:t>[batch:1 height:2 width:2 channels:8]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27C86D1-E6A5-48DE-9BA1-4BE0302788D0}"/>
              </a:ext>
            </a:extLst>
          </p:cNvPr>
          <p:cNvSpPr/>
          <p:nvPr/>
        </p:nvSpPr>
        <p:spPr>
          <a:xfrm>
            <a:off x="1078989" y="3609195"/>
            <a:ext cx="7575550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这里我取了n/2=2，k=0，α=1，β=1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对于一通道的第一个像素“1”来说，把参数带入公式就是1/(1^2+2^2+3^2)=0.07142857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对于四通道的第一个像素“4”来说，4/（2^2+3^2+4^2+5^2+6^2）=0.04444445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EDEDAF3-1190-43DE-BE17-6ED00AFE7A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2252" y="2049830"/>
            <a:ext cx="3814398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887790"/>
      </p:ext>
    </p:extLst>
  </p:cSld>
  <p:clrMapOvr>
    <a:masterClrMapping/>
  </p:clrMapOvr>
  <p:transition spd="slow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1000"/>
            <a:duotone>
              <a:prstClr val="black"/>
              <a:schemeClr val="tx2">
                <a:tint val="45000"/>
                <a:satMod val="40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F68B48A-57A6-49CE-93AD-599334366D94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403226"/>
            <a:ext cx="7207250" cy="722414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zh-CN" sz="4000" dirty="0"/>
              <a:t>2.4</a:t>
            </a:r>
            <a:r>
              <a:rPr lang="en-US" altLang="en-US" sz="4000" dirty="0"/>
              <a:t>	Overlapping pooling</a:t>
            </a:r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90C5559E-0611-4012-A0F7-7B5D955E8988}"/>
              </a:ext>
            </a:extLst>
          </p:cNvPr>
          <p:cNvSpPr txBox="1">
            <a:spLocks/>
          </p:cNvSpPr>
          <p:nvPr/>
        </p:nvSpPr>
        <p:spPr>
          <a:xfrm>
            <a:off x="9067800" y="6477000"/>
            <a:ext cx="333152" cy="25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6858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defTabSz="6858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1143000" indent="-228600" algn="l" defTabSz="6858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600200" indent="-228600" algn="l" defTabSz="6858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2057400" indent="-228600" algn="l" defTabSz="6858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6858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6858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6858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6858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fld id="{62F59DC8-6179-4E14-B5A2-B295A9B75CCF}" type="slidenum">
              <a:rPr lang="en-US" altLang="en-US" sz="1200" smtClean="0"/>
              <a:pPr/>
              <a:t>16</a:t>
            </a:fld>
            <a:endParaRPr lang="en-US" altLang="en-US" sz="100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C58D782-9EC0-4316-AB61-441D6DCB0317}"/>
              </a:ext>
            </a:extLst>
          </p:cNvPr>
          <p:cNvSpPr txBox="1">
            <a:spLocks noChangeArrowheads="1"/>
          </p:cNvSpPr>
          <p:nvPr/>
        </p:nvSpPr>
        <p:spPr>
          <a:xfrm>
            <a:off x="561974" y="3895726"/>
            <a:ext cx="8156575" cy="722414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en-US" sz="1000" dirty="0"/>
          </a:p>
        </p:txBody>
      </p:sp>
      <p:pic>
        <p:nvPicPr>
          <p:cNvPr id="11266" name="Picture 2" descr="http://deeplearning.stanford.edu/wiki/images/0/08/Pooling_schematic.gif">
            <a:extLst>
              <a:ext uri="{FF2B5EF4-FFF2-40B4-BE49-F238E27FC236}">
                <a16:creationId xmlns:a16="http://schemas.microsoft.com/office/drawing/2014/main" id="{B5624D1A-30D4-40DD-AF92-696F7B6D05A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50" y="1350605"/>
            <a:ext cx="4610100" cy="265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A295532E-E7FD-427F-9BFF-1E5147A9BB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3800" y="1200299"/>
            <a:ext cx="3473450" cy="196110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84AE91D2-A95C-4165-80AC-945398DAF5FB}"/>
              </a:ext>
            </a:extLst>
          </p:cNvPr>
          <p:cNvSpPr/>
          <p:nvPr/>
        </p:nvSpPr>
        <p:spPr>
          <a:xfrm>
            <a:off x="1524000" y="3943201"/>
            <a:ext cx="7264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1A1A1A"/>
                </a:solidFill>
                <a:latin typeface="Helvetica" panose="020B0604020202020204" pitchFamily="34" charset="0"/>
              </a:rPr>
              <a:t>在</a:t>
            </a:r>
            <a:r>
              <a:rPr lang="en-US" altLang="zh-CN" dirty="0" err="1">
                <a:solidFill>
                  <a:srgbClr val="1A1A1A"/>
                </a:solidFill>
                <a:latin typeface="Helvetica" panose="020B0604020202020204" pitchFamily="34" charset="0"/>
              </a:rPr>
              <a:t>AlexNet</a:t>
            </a:r>
            <a:r>
              <a:rPr lang="zh-CN" altLang="en-US" dirty="0">
                <a:solidFill>
                  <a:srgbClr val="1A1A1A"/>
                </a:solidFill>
                <a:latin typeface="Helvetica" panose="020B0604020202020204" pitchFamily="34" charset="0"/>
              </a:rPr>
              <a:t>中使用的池化（</a:t>
            </a:r>
            <a:r>
              <a:rPr lang="en-US" altLang="zh-CN" dirty="0">
                <a:solidFill>
                  <a:srgbClr val="1A1A1A"/>
                </a:solidFill>
                <a:latin typeface="Helvetica" panose="020B0604020202020204" pitchFamily="34" charset="0"/>
              </a:rPr>
              <a:t>Pooling</a:t>
            </a:r>
            <a:r>
              <a:rPr lang="zh-CN" altLang="en-US" dirty="0">
                <a:solidFill>
                  <a:srgbClr val="1A1A1A"/>
                </a:solidFill>
                <a:latin typeface="Helvetica" panose="020B0604020202020204" pitchFamily="34" charset="0"/>
              </a:rPr>
              <a:t>）却是可重叠的，也就是说，在池化的时候，每次移动的步长小于池化的窗口长度。</a:t>
            </a:r>
            <a:endParaRPr lang="en-US" altLang="zh-CN" dirty="0">
              <a:solidFill>
                <a:srgbClr val="1A1A1A"/>
              </a:solidFill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1A1A1A"/>
                </a:solidFill>
                <a:latin typeface="Helvetica" panose="020B0604020202020204" pitchFamily="34" charset="0"/>
              </a:rPr>
              <a:t>AlexNet</a:t>
            </a:r>
            <a:r>
              <a:rPr lang="zh-CN" altLang="en-US" dirty="0">
                <a:solidFill>
                  <a:srgbClr val="1A1A1A"/>
                </a:solidFill>
                <a:latin typeface="Helvetica" panose="020B0604020202020204" pitchFamily="34" charset="0"/>
              </a:rPr>
              <a:t>池化的大小为</a:t>
            </a:r>
            <a:r>
              <a:rPr lang="en-US" altLang="zh-CN" dirty="0">
                <a:solidFill>
                  <a:srgbClr val="1A1A1A"/>
                </a:solidFill>
                <a:latin typeface="Helvetica" panose="020B0604020202020204" pitchFamily="34" charset="0"/>
              </a:rPr>
              <a:t>3×3</a:t>
            </a:r>
            <a:r>
              <a:rPr lang="zh-CN" altLang="en-US" dirty="0">
                <a:solidFill>
                  <a:srgbClr val="1A1A1A"/>
                </a:solidFill>
                <a:latin typeface="Helvetica" panose="020B0604020202020204" pitchFamily="34" charset="0"/>
              </a:rPr>
              <a:t>的正方形，每次池化移动步长为</a:t>
            </a:r>
            <a:r>
              <a:rPr lang="en-US" altLang="zh-CN" dirty="0">
                <a:solidFill>
                  <a:srgbClr val="1A1A1A"/>
                </a:solidFill>
                <a:latin typeface="Helvetica" panose="020B0604020202020204" pitchFamily="34" charset="0"/>
              </a:rPr>
              <a:t>2</a:t>
            </a:r>
            <a:r>
              <a:rPr lang="zh-CN" altLang="en-US" dirty="0">
                <a:solidFill>
                  <a:srgbClr val="1A1A1A"/>
                </a:solidFill>
                <a:latin typeface="Helvetica" panose="020B0604020202020204" pitchFamily="34" charset="0"/>
              </a:rPr>
              <a:t>，这样就会出现重叠。</a:t>
            </a:r>
            <a:endParaRPr lang="en-US" altLang="zh-CN" dirty="0">
              <a:solidFill>
                <a:srgbClr val="1A1A1A"/>
              </a:solidFill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1A1A1A"/>
                </a:solidFill>
                <a:latin typeface="Helvetica" panose="020B0604020202020204" pitchFamily="34" charset="0"/>
              </a:rPr>
              <a:t>重叠池化可以避免过拟合，这个策略贡献了</a:t>
            </a:r>
            <a:r>
              <a:rPr lang="en-US" altLang="zh-CN" dirty="0">
                <a:solidFill>
                  <a:srgbClr val="1A1A1A"/>
                </a:solidFill>
                <a:latin typeface="Helvetica" panose="020B0604020202020204" pitchFamily="34" charset="0"/>
              </a:rPr>
              <a:t>0.3%</a:t>
            </a:r>
            <a:r>
              <a:rPr lang="zh-CN" altLang="en-US" dirty="0">
                <a:solidFill>
                  <a:srgbClr val="1A1A1A"/>
                </a:solidFill>
                <a:latin typeface="Helvetica" panose="020B0604020202020204" pitchFamily="34" charset="0"/>
              </a:rPr>
              <a:t>的</a:t>
            </a:r>
            <a:r>
              <a:rPr lang="en-US" altLang="zh-CN" dirty="0">
                <a:solidFill>
                  <a:srgbClr val="1A1A1A"/>
                </a:solidFill>
                <a:latin typeface="Helvetica" panose="020B0604020202020204" pitchFamily="34" charset="0"/>
              </a:rPr>
              <a:t>Top-5</a:t>
            </a:r>
            <a:r>
              <a:rPr lang="zh-CN" altLang="en-US" dirty="0">
                <a:solidFill>
                  <a:srgbClr val="1A1A1A"/>
                </a:solidFill>
                <a:latin typeface="Helvetica" panose="020B0604020202020204" pitchFamily="34" charset="0"/>
              </a:rPr>
              <a:t>错误率。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4079498"/>
      </p:ext>
    </p:extLst>
  </p:cSld>
  <p:clrMapOvr>
    <a:masterClrMapping/>
  </p:clrMapOvr>
  <p:transition spd="slow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1000"/>
            <a:duotone>
              <a:prstClr val="black"/>
              <a:schemeClr val="tx2">
                <a:tint val="45000"/>
                <a:satMod val="40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F68B48A-57A6-49CE-93AD-599334366D94}"/>
              </a:ext>
            </a:extLst>
          </p:cNvPr>
          <p:cNvSpPr txBox="1">
            <a:spLocks noChangeArrowheads="1"/>
          </p:cNvSpPr>
          <p:nvPr/>
        </p:nvSpPr>
        <p:spPr>
          <a:xfrm>
            <a:off x="716477" y="404487"/>
            <a:ext cx="7207250" cy="722414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zh-CN" sz="4000" dirty="0"/>
              <a:t>2.5	Overall Architecture</a:t>
            </a:r>
            <a:endParaRPr lang="en-US" altLang="en-US" sz="4000" dirty="0"/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90C5559E-0611-4012-A0F7-7B5D955E8988}"/>
              </a:ext>
            </a:extLst>
          </p:cNvPr>
          <p:cNvSpPr txBox="1">
            <a:spLocks/>
          </p:cNvSpPr>
          <p:nvPr/>
        </p:nvSpPr>
        <p:spPr>
          <a:xfrm>
            <a:off x="9067800" y="6477000"/>
            <a:ext cx="333152" cy="25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6858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defTabSz="6858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1143000" indent="-228600" algn="l" defTabSz="6858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600200" indent="-228600" algn="l" defTabSz="6858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2057400" indent="-228600" algn="l" defTabSz="6858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6858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6858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6858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6858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fld id="{62F59DC8-6179-4E14-B5A2-B295A9B75CCF}" type="slidenum">
              <a:rPr lang="en-US" altLang="en-US" sz="1200" smtClean="0"/>
              <a:pPr/>
              <a:t>17</a:t>
            </a:fld>
            <a:endParaRPr lang="en-US" altLang="en-US" sz="100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C58D782-9EC0-4316-AB61-441D6DCB0317}"/>
              </a:ext>
            </a:extLst>
          </p:cNvPr>
          <p:cNvSpPr txBox="1">
            <a:spLocks noChangeArrowheads="1"/>
          </p:cNvSpPr>
          <p:nvPr/>
        </p:nvSpPr>
        <p:spPr>
          <a:xfrm>
            <a:off x="561974" y="3895726"/>
            <a:ext cx="8156575" cy="722414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en-US" sz="1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5E1C2B0-1F61-45A0-8442-7A6B943261BC}"/>
              </a:ext>
            </a:extLst>
          </p:cNvPr>
          <p:cNvSpPr/>
          <p:nvPr/>
        </p:nvSpPr>
        <p:spPr>
          <a:xfrm>
            <a:off x="716477" y="4110308"/>
            <a:ext cx="80020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zh-CN" sz="1000" dirty="0" err="1">
                <a:solidFill>
                  <a:srgbClr val="1A1A1A"/>
                </a:solidFill>
                <a:latin typeface="Helvetica" panose="020B0604020202020204" pitchFamily="34" charset="0"/>
              </a:rPr>
              <a:t>AlexNet</a:t>
            </a:r>
            <a:r>
              <a:rPr lang="zh-CN" altLang="en-US" sz="1000" dirty="0">
                <a:solidFill>
                  <a:srgbClr val="1A1A1A"/>
                </a:solidFill>
                <a:latin typeface="Helvetica" panose="020B0604020202020204" pitchFamily="34" charset="0"/>
              </a:rPr>
              <a:t>网络结构共有</a:t>
            </a:r>
            <a:r>
              <a:rPr lang="en-US" altLang="zh-CN" sz="1000" dirty="0">
                <a:solidFill>
                  <a:srgbClr val="1A1A1A"/>
                </a:solidFill>
                <a:latin typeface="Helvetica" panose="020B0604020202020204" pitchFamily="34" charset="0"/>
              </a:rPr>
              <a:t>8</a:t>
            </a:r>
            <a:r>
              <a:rPr lang="zh-CN" altLang="en-US" sz="1000" dirty="0">
                <a:solidFill>
                  <a:srgbClr val="1A1A1A"/>
                </a:solidFill>
                <a:latin typeface="Helvetica" panose="020B0604020202020204" pitchFamily="34" charset="0"/>
              </a:rPr>
              <a:t>层，前面</a:t>
            </a:r>
            <a:r>
              <a:rPr lang="en-US" altLang="zh-CN" sz="1000" dirty="0">
                <a:solidFill>
                  <a:srgbClr val="1A1A1A"/>
                </a:solidFill>
                <a:latin typeface="Helvetica" panose="020B0604020202020204" pitchFamily="34" charset="0"/>
              </a:rPr>
              <a:t>5</a:t>
            </a:r>
            <a:r>
              <a:rPr lang="zh-CN" altLang="en-US" sz="1000" dirty="0">
                <a:solidFill>
                  <a:srgbClr val="1A1A1A"/>
                </a:solidFill>
                <a:latin typeface="Helvetica" panose="020B0604020202020204" pitchFamily="34" charset="0"/>
              </a:rPr>
              <a:t>层是卷积层，后面</a:t>
            </a:r>
            <a:r>
              <a:rPr lang="en-US" altLang="zh-CN" sz="1000" dirty="0">
                <a:solidFill>
                  <a:srgbClr val="1A1A1A"/>
                </a:solidFill>
                <a:latin typeface="Helvetica" panose="020B0604020202020204" pitchFamily="34" charset="0"/>
              </a:rPr>
              <a:t>3</a:t>
            </a:r>
            <a:r>
              <a:rPr lang="zh-CN" altLang="en-US" sz="1000" dirty="0">
                <a:solidFill>
                  <a:srgbClr val="1A1A1A"/>
                </a:solidFill>
                <a:latin typeface="Helvetica" panose="020B0604020202020204" pitchFamily="34" charset="0"/>
              </a:rPr>
              <a:t>层是全连接层，最后一个全连接层的输出传递给一个</a:t>
            </a:r>
            <a:r>
              <a:rPr lang="en-US" altLang="zh-CN" sz="1000" dirty="0">
                <a:solidFill>
                  <a:srgbClr val="1A1A1A"/>
                </a:solidFill>
                <a:latin typeface="Helvetica" panose="020B0604020202020204" pitchFamily="34" charset="0"/>
              </a:rPr>
              <a:t>1000</a:t>
            </a:r>
            <a:r>
              <a:rPr lang="zh-CN" altLang="en-US" sz="1000" dirty="0">
                <a:solidFill>
                  <a:srgbClr val="1A1A1A"/>
                </a:solidFill>
                <a:latin typeface="Helvetica" panose="020B0604020202020204" pitchFamily="34" charset="0"/>
              </a:rPr>
              <a:t>维的</a:t>
            </a:r>
            <a:r>
              <a:rPr lang="en-US" altLang="zh-CN" sz="1000" dirty="0" err="1">
                <a:solidFill>
                  <a:srgbClr val="1A1A1A"/>
                </a:solidFill>
                <a:latin typeface="Helvetica" panose="020B0604020202020204" pitchFamily="34" charset="0"/>
              </a:rPr>
              <a:t>softmax</a:t>
            </a:r>
            <a:r>
              <a:rPr lang="zh-CN" altLang="en-US" sz="1000" dirty="0">
                <a:solidFill>
                  <a:srgbClr val="1A1A1A"/>
                </a:solidFill>
                <a:latin typeface="Helvetica" panose="020B0604020202020204" pitchFamily="34" charset="0"/>
              </a:rPr>
              <a:t>层，对应</a:t>
            </a:r>
            <a:r>
              <a:rPr lang="en-US" altLang="zh-CN" sz="1000" dirty="0">
                <a:solidFill>
                  <a:srgbClr val="1A1A1A"/>
                </a:solidFill>
                <a:latin typeface="Helvetica" panose="020B0604020202020204" pitchFamily="34" charset="0"/>
              </a:rPr>
              <a:t>1000</a:t>
            </a:r>
            <a:r>
              <a:rPr lang="zh-CN" altLang="en-US" sz="1000" dirty="0">
                <a:solidFill>
                  <a:srgbClr val="1A1A1A"/>
                </a:solidFill>
                <a:latin typeface="Helvetica" panose="020B0604020202020204" pitchFamily="34" charset="0"/>
              </a:rPr>
              <a:t>个类标签的分布。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rgbClr val="1A1A1A"/>
                </a:solidFill>
                <a:latin typeface="Helvetica" panose="020B0604020202020204" pitchFamily="34" charset="0"/>
              </a:rPr>
              <a:t>由于</a:t>
            </a:r>
            <a:r>
              <a:rPr lang="en-US" altLang="zh-CN" sz="1000" dirty="0" err="1">
                <a:solidFill>
                  <a:srgbClr val="1A1A1A"/>
                </a:solidFill>
                <a:latin typeface="Helvetica" panose="020B0604020202020204" pitchFamily="34" charset="0"/>
              </a:rPr>
              <a:t>AlexNet</a:t>
            </a:r>
            <a:r>
              <a:rPr lang="zh-CN" altLang="en-US" sz="1000" dirty="0">
                <a:solidFill>
                  <a:srgbClr val="1A1A1A"/>
                </a:solidFill>
                <a:latin typeface="Helvetica" panose="020B0604020202020204" pitchFamily="34" charset="0"/>
              </a:rPr>
              <a:t>采用了两个</a:t>
            </a:r>
            <a:r>
              <a:rPr lang="en-US" altLang="zh-CN" sz="1000" dirty="0">
                <a:solidFill>
                  <a:srgbClr val="1A1A1A"/>
                </a:solidFill>
                <a:latin typeface="Helvetica" panose="020B0604020202020204" pitchFamily="34" charset="0"/>
              </a:rPr>
              <a:t>GPU</a:t>
            </a:r>
            <a:r>
              <a:rPr lang="zh-CN" altLang="en-US" sz="1000" dirty="0">
                <a:solidFill>
                  <a:srgbClr val="1A1A1A"/>
                </a:solidFill>
                <a:latin typeface="Helvetica" panose="020B0604020202020204" pitchFamily="34" charset="0"/>
              </a:rPr>
              <a:t>进行训练，因此，该网络结构图由上下两部分组成，一个</a:t>
            </a:r>
            <a:r>
              <a:rPr lang="en-US" altLang="zh-CN" sz="1000" dirty="0">
                <a:solidFill>
                  <a:srgbClr val="1A1A1A"/>
                </a:solidFill>
                <a:latin typeface="Helvetica" panose="020B0604020202020204" pitchFamily="34" charset="0"/>
              </a:rPr>
              <a:t>GPU</a:t>
            </a:r>
            <a:r>
              <a:rPr lang="zh-CN" altLang="en-US" sz="1000" dirty="0">
                <a:solidFill>
                  <a:srgbClr val="1A1A1A"/>
                </a:solidFill>
                <a:latin typeface="Helvetica" panose="020B0604020202020204" pitchFamily="34" charset="0"/>
              </a:rPr>
              <a:t>运行图上方的层，另一个运行图下方的层，两个</a:t>
            </a:r>
            <a:r>
              <a:rPr lang="en-US" altLang="zh-CN" sz="1000" dirty="0">
                <a:solidFill>
                  <a:srgbClr val="1A1A1A"/>
                </a:solidFill>
                <a:latin typeface="Helvetica" panose="020B0604020202020204" pitchFamily="34" charset="0"/>
              </a:rPr>
              <a:t>GPU</a:t>
            </a:r>
            <a:r>
              <a:rPr lang="zh-CN" altLang="en-US" sz="1000" dirty="0">
                <a:solidFill>
                  <a:srgbClr val="1A1A1A"/>
                </a:solidFill>
                <a:latin typeface="Helvetica" panose="020B0604020202020204" pitchFamily="34" charset="0"/>
              </a:rPr>
              <a:t>只在特定的层通信。</a:t>
            </a:r>
            <a:endParaRPr lang="en-US" altLang="zh-CN" sz="1000" dirty="0">
              <a:solidFill>
                <a:srgbClr val="1A1A1A"/>
              </a:solidFill>
              <a:latin typeface="Helvetica" panose="020B0604020202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rgbClr val="1A1A1A"/>
                </a:solidFill>
                <a:latin typeface="Helvetica" panose="020B0604020202020204" pitchFamily="34" charset="0"/>
              </a:rPr>
              <a:t>例如第二、四、五层卷积层的核只和同一个</a:t>
            </a:r>
            <a:r>
              <a:rPr lang="en-US" altLang="zh-CN" sz="1000" dirty="0">
                <a:solidFill>
                  <a:srgbClr val="1A1A1A"/>
                </a:solidFill>
                <a:latin typeface="Helvetica" panose="020B0604020202020204" pitchFamily="34" charset="0"/>
              </a:rPr>
              <a:t>GPU</a:t>
            </a:r>
            <a:r>
              <a:rPr lang="zh-CN" altLang="en-US" sz="1000" dirty="0">
                <a:solidFill>
                  <a:srgbClr val="1A1A1A"/>
                </a:solidFill>
                <a:latin typeface="Helvetica" panose="020B0604020202020204" pitchFamily="34" charset="0"/>
              </a:rPr>
              <a:t>上的前一层的核特征图相连，第三层卷积层和第二层所有的核特征图相连接，全连接层中的神经元和前一层中的所有神经元相连接。</a:t>
            </a:r>
            <a:endParaRPr lang="zh-CN" altLang="en-US" sz="1000" b="0" i="0" dirty="0">
              <a:solidFill>
                <a:srgbClr val="1A1A1A"/>
              </a:solidFill>
              <a:effectLst/>
              <a:latin typeface="Helvetica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D9ED776-53E4-4F43-BC5C-F08154E41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878" y="1126901"/>
            <a:ext cx="7758765" cy="289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225546"/>
      </p:ext>
    </p:extLst>
  </p:cSld>
  <p:clrMapOvr>
    <a:masterClrMapping/>
  </p:clrMapOvr>
  <p:transition spd="slow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1000"/>
            <a:duotone>
              <a:prstClr val="black"/>
              <a:schemeClr val="tx2">
                <a:tint val="45000"/>
                <a:satMod val="40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C0F01B29-DFD4-47EF-AD8B-83A8212B9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733840" cy="51435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308E76C-B9F0-4BCD-9FBF-6BA9C3D04312}"/>
              </a:ext>
            </a:extLst>
          </p:cNvPr>
          <p:cNvSpPr/>
          <p:nvPr/>
        </p:nvSpPr>
        <p:spPr>
          <a:xfrm>
            <a:off x="4797340" y="86657"/>
            <a:ext cx="414981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FF0000"/>
                </a:solidFill>
                <a:latin typeface="Helvetica" panose="020B0604020202020204" pitchFamily="34" charset="0"/>
              </a:rPr>
              <a:t>卷积</a:t>
            </a:r>
            <a:endParaRPr lang="zh-CN" altLang="en-US" sz="1400" dirty="0">
              <a:solidFill>
                <a:srgbClr val="FF0000"/>
              </a:solidFill>
              <a:latin typeface="Helvetica" panose="020B0604020202020204" pitchFamily="34" charset="0"/>
            </a:endParaRPr>
          </a:p>
          <a:p>
            <a:pPr algn="just"/>
            <a:r>
              <a:rPr lang="zh-CN" altLang="en-US" sz="1000" dirty="0">
                <a:solidFill>
                  <a:srgbClr val="1A1A1A"/>
                </a:solidFill>
                <a:latin typeface="Helvetica" panose="020B0604020202020204" pitchFamily="34" charset="0"/>
              </a:rPr>
              <a:t>输入的原始图像大小为</a:t>
            </a:r>
            <a:r>
              <a:rPr lang="en-US" altLang="zh-CN" sz="1000" dirty="0">
                <a:solidFill>
                  <a:srgbClr val="1A1A1A"/>
                </a:solidFill>
                <a:latin typeface="Helvetica" panose="020B0604020202020204" pitchFamily="34" charset="0"/>
              </a:rPr>
              <a:t>224×224×3</a:t>
            </a:r>
            <a:r>
              <a:rPr lang="zh-CN" altLang="en-US" sz="1000" dirty="0">
                <a:solidFill>
                  <a:srgbClr val="1A1A1A"/>
                </a:solidFill>
                <a:latin typeface="Helvetica" panose="020B0604020202020204" pitchFamily="34" charset="0"/>
              </a:rPr>
              <a:t>（</a:t>
            </a:r>
            <a:r>
              <a:rPr lang="en-US" altLang="zh-CN" sz="1000" dirty="0">
                <a:solidFill>
                  <a:srgbClr val="1A1A1A"/>
                </a:solidFill>
                <a:latin typeface="Helvetica" panose="020B0604020202020204" pitchFamily="34" charset="0"/>
              </a:rPr>
              <a:t>RGB</a:t>
            </a:r>
            <a:r>
              <a:rPr lang="zh-CN" altLang="en-US" sz="1000" dirty="0">
                <a:solidFill>
                  <a:srgbClr val="1A1A1A"/>
                </a:solidFill>
                <a:latin typeface="Helvetica" panose="020B0604020202020204" pitchFamily="34" charset="0"/>
              </a:rPr>
              <a:t>图像），在训练时会经过预处理变为</a:t>
            </a:r>
            <a:r>
              <a:rPr lang="en-US" altLang="zh-CN" sz="1000" dirty="0">
                <a:solidFill>
                  <a:srgbClr val="1A1A1A"/>
                </a:solidFill>
                <a:latin typeface="Helvetica" panose="020B0604020202020204" pitchFamily="34" charset="0"/>
              </a:rPr>
              <a:t>227×227×3</a:t>
            </a:r>
            <a:r>
              <a:rPr lang="zh-CN" altLang="en-US" sz="1000" dirty="0">
                <a:solidFill>
                  <a:srgbClr val="1A1A1A"/>
                </a:solidFill>
                <a:latin typeface="Helvetica" panose="020B0604020202020204" pitchFamily="34" charset="0"/>
              </a:rPr>
              <a:t>。在本层使用</a:t>
            </a:r>
            <a:r>
              <a:rPr lang="en-US" altLang="zh-CN" sz="1000" dirty="0">
                <a:solidFill>
                  <a:srgbClr val="1A1A1A"/>
                </a:solidFill>
                <a:latin typeface="Helvetica" panose="020B0604020202020204" pitchFamily="34" charset="0"/>
              </a:rPr>
              <a:t>96</a:t>
            </a:r>
            <a:r>
              <a:rPr lang="zh-CN" altLang="en-US" sz="1000" dirty="0">
                <a:solidFill>
                  <a:srgbClr val="1A1A1A"/>
                </a:solidFill>
                <a:latin typeface="Helvetica" panose="020B0604020202020204" pitchFamily="34" charset="0"/>
              </a:rPr>
              <a:t>个</a:t>
            </a:r>
            <a:r>
              <a:rPr lang="en-US" altLang="zh-CN" sz="1000" dirty="0">
                <a:solidFill>
                  <a:srgbClr val="1A1A1A"/>
                </a:solidFill>
                <a:latin typeface="Helvetica" panose="020B0604020202020204" pitchFamily="34" charset="0"/>
              </a:rPr>
              <a:t>11×11×3</a:t>
            </a:r>
            <a:r>
              <a:rPr lang="zh-CN" altLang="en-US" sz="1000" dirty="0">
                <a:solidFill>
                  <a:srgbClr val="1A1A1A"/>
                </a:solidFill>
                <a:latin typeface="Helvetica" panose="020B0604020202020204" pitchFamily="34" charset="0"/>
              </a:rPr>
              <a:t>的卷积核进行卷积计算，生成新的像素。由于采用了两个</a:t>
            </a:r>
            <a:r>
              <a:rPr lang="en-US" altLang="zh-CN" sz="1000" dirty="0">
                <a:solidFill>
                  <a:srgbClr val="1A1A1A"/>
                </a:solidFill>
                <a:latin typeface="Helvetica" panose="020B0604020202020204" pitchFamily="34" charset="0"/>
              </a:rPr>
              <a:t>GPU</a:t>
            </a:r>
            <a:r>
              <a:rPr lang="zh-CN" altLang="en-US" sz="1000" dirty="0">
                <a:solidFill>
                  <a:srgbClr val="1A1A1A"/>
                </a:solidFill>
                <a:latin typeface="Helvetica" panose="020B0604020202020204" pitchFamily="34" charset="0"/>
              </a:rPr>
              <a:t>并行运算，因此，网络结构图中上下两部分分别承担了</a:t>
            </a:r>
            <a:r>
              <a:rPr lang="en-US" altLang="zh-CN" sz="1000" dirty="0">
                <a:solidFill>
                  <a:srgbClr val="1A1A1A"/>
                </a:solidFill>
                <a:latin typeface="Helvetica" panose="020B0604020202020204" pitchFamily="34" charset="0"/>
              </a:rPr>
              <a:t>48</a:t>
            </a:r>
            <a:r>
              <a:rPr lang="zh-CN" altLang="en-US" sz="1000" dirty="0">
                <a:solidFill>
                  <a:srgbClr val="1A1A1A"/>
                </a:solidFill>
                <a:latin typeface="Helvetica" panose="020B0604020202020204" pitchFamily="34" charset="0"/>
              </a:rPr>
              <a:t>个卷积核的运算。</a:t>
            </a:r>
          </a:p>
          <a:p>
            <a:pPr algn="just"/>
            <a:r>
              <a:rPr lang="zh-CN" altLang="en-US" sz="1000" dirty="0">
                <a:solidFill>
                  <a:srgbClr val="1A1A1A"/>
                </a:solidFill>
                <a:latin typeface="Helvetica" panose="020B0604020202020204" pitchFamily="34" charset="0"/>
              </a:rPr>
              <a:t>卷积核沿图像按一定的步长往</a:t>
            </a:r>
            <a:r>
              <a:rPr lang="en-US" altLang="zh-CN" sz="1000" dirty="0">
                <a:solidFill>
                  <a:srgbClr val="1A1A1A"/>
                </a:solidFill>
                <a:latin typeface="Helvetica" panose="020B0604020202020204" pitchFamily="34" charset="0"/>
              </a:rPr>
              <a:t>x</a:t>
            </a:r>
            <a:r>
              <a:rPr lang="zh-CN" altLang="en-US" sz="1000" dirty="0">
                <a:solidFill>
                  <a:srgbClr val="1A1A1A"/>
                </a:solidFill>
                <a:latin typeface="Helvetica" panose="020B0604020202020204" pitchFamily="34" charset="0"/>
              </a:rPr>
              <a:t>轴方向、</a:t>
            </a:r>
            <a:r>
              <a:rPr lang="en-US" altLang="zh-CN" sz="1000" dirty="0">
                <a:solidFill>
                  <a:srgbClr val="1A1A1A"/>
                </a:solidFill>
                <a:latin typeface="Helvetica" panose="020B0604020202020204" pitchFamily="34" charset="0"/>
              </a:rPr>
              <a:t>y</a:t>
            </a:r>
            <a:r>
              <a:rPr lang="zh-CN" altLang="en-US" sz="1000" dirty="0">
                <a:solidFill>
                  <a:srgbClr val="1A1A1A"/>
                </a:solidFill>
                <a:latin typeface="Helvetica" panose="020B0604020202020204" pitchFamily="34" charset="0"/>
              </a:rPr>
              <a:t>轴方向移动计算卷积，然后生成新的特征图，其大小为：</a:t>
            </a:r>
            <a:r>
              <a:rPr lang="en-US" altLang="zh-CN" sz="1000" dirty="0">
                <a:solidFill>
                  <a:srgbClr val="1A1A1A"/>
                </a:solidFill>
                <a:latin typeface="Helvetica" panose="020B0604020202020204" pitchFamily="34" charset="0"/>
              </a:rPr>
              <a:t>floor((</a:t>
            </a:r>
            <a:r>
              <a:rPr lang="en-US" altLang="zh-CN" sz="1000" dirty="0" err="1">
                <a:solidFill>
                  <a:srgbClr val="1A1A1A"/>
                </a:solidFill>
                <a:latin typeface="Helvetica" panose="020B0604020202020204" pitchFamily="34" charset="0"/>
              </a:rPr>
              <a:t>img_size</a:t>
            </a:r>
            <a:r>
              <a:rPr lang="en-US" altLang="zh-CN" sz="1000" dirty="0">
                <a:solidFill>
                  <a:srgbClr val="1A1A1A"/>
                </a:solidFill>
                <a:latin typeface="Helvetica" panose="020B0604020202020204" pitchFamily="34" charset="0"/>
              </a:rPr>
              <a:t> - </a:t>
            </a:r>
            <a:r>
              <a:rPr lang="en-US" altLang="zh-CN" sz="1000" dirty="0" err="1">
                <a:solidFill>
                  <a:srgbClr val="1A1A1A"/>
                </a:solidFill>
                <a:latin typeface="Helvetica" panose="020B0604020202020204" pitchFamily="34" charset="0"/>
              </a:rPr>
              <a:t>filter_size</a:t>
            </a:r>
            <a:r>
              <a:rPr lang="en-US" altLang="zh-CN" sz="1000" dirty="0">
                <a:solidFill>
                  <a:srgbClr val="1A1A1A"/>
                </a:solidFill>
                <a:latin typeface="Helvetica" panose="020B0604020202020204" pitchFamily="34" charset="0"/>
              </a:rPr>
              <a:t>)/stride) +1 = </a:t>
            </a:r>
            <a:r>
              <a:rPr lang="en-US" altLang="zh-CN" sz="1000" dirty="0" err="1">
                <a:solidFill>
                  <a:srgbClr val="1A1A1A"/>
                </a:solidFill>
                <a:latin typeface="Helvetica" panose="020B0604020202020204" pitchFamily="34" charset="0"/>
              </a:rPr>
              <a:t>new_feture_size</a:t>
            </a:r>
            <a:r>
              <a:rPr lang="zh-CN" altLang="en-US" sz="1000" dirty="0">
                <a:solidFill>
                  <a:srgbClr val="1A1A1A"/>
                </a:solidFill>
                <a:latin typeface="Helvetica" panose="020B0604020202020204" pitchFamily="34" charset="0"/>
              </a:rPr>
              <a:t>，其中</a:t>
            </a:r>
            <a:r>
              <a:rPr lang="en-US" altLang="zh-CN" sz="1000" dirty="0">
                <a:solidFill>
                  <a:srgbClr val="1A1A1A"/>
                </a:solidFill>
                <a:latin typeface="Helvetica" panose="020B0604020202020204" pitchFamily="34" charset="0"/>
              </a:rPr>
              <a:t>floor</a:t>
            </a:r>
            <a:r>
              <a:rPr lang="zh-CN" altLang="en-US" sz="1000" dirty="0">
                <a:solidFill>
                  <a:srgbClr val="1A1A1A"/>
                </a:solidFill>
                <a:latin typeface="Helvetica" panose="020B0604020202020204" pitchFamily="34" charset="0"/>
              </a:rPr>
              <a:t>表示向下取整，</a:t>
            </a:r>
            <a:r>
              <a:rPr lang="en-US" altLang="zh-CN" sz="1000" dirty="0" err="1">
                <a:solidFill>
                  <a:srgbClr val="1A1A1A"/>
                </a:solidFill>
                <a:latin typeface="Helvetica" panose="020B0604020202020204" pitchFamily="34" charset="0"/>
              </a:rPr>
              <a:t>img_size</a:t>
            </a:r>
            <a:r>
              <a:rPr lang="zh-CN" altLang="en-US" sz="1000" dirty="0">
                <a:solidFill>
                  <a:srgbClr val="1A1A1A"/>
                </a:solidFill>
                <a:latin typeface="Helvetica" panose="020B0604020202020204" pitchFamily="34" charset="0"/>
              </a:rPr>
              <a:t>为图像大小，</a:t>
            </a:r>
            <a:r>
              <a:rPr lang="en-US" altLang="zh-CN" sz="1000" dirty="0" err="1">
                <a:solidFill>
                  <a:srgbClr val="1A1A1A"/>
                </a:solidFill>
                <a:latin typeface="Helvetica" panose="020B0604020202020204" pitchFamily="34" charset="0"/>
              </a:rPr>
              <a:t>filter_size</a:t>
            </a:r>
            <a:r>
              <a:rPr lang="zh-CN" altLang="en-US" sz="1000" dirty="0">
                <a:solidFill>
                  <a:srgbClr val="1A1A1A"/>
                </a:solidFill>
                <a:latin typeface="Helvetica" panose="020B0604020202020204" pitchFamily="34" charset="0"/>
              </a:rPr>
              <a:t>为核大小，</a:t>
            </a:r>
            <a:r>
              <a:rPr lang="en-US" altLang="zh-CN" sz="1000" dirty="0">
                <a:solidFill>
                  <a:srgbClr val="1A1A1A"/>
                </a:solidFill>
                <a:latin typeface="Helvetica" panose="020B0604020202020204" pitchFamily="34" charset="0"/>
              </a:rPr>
              <a:t>stride</a:t>
            </a:r>
            <a:r>
              <a:rPr lang="zh-CN" altLang="en-US" sz="1000" dirty="0">
                <a:solidFill>
                  <a:srgbClr val="1A1A1A"/>
                </a:solidFill>
                <a:latin typeface="Helvetica" panose="020B0604020202020204" pitchFamily="34" charset="0"/>
              </a:rPr>
              <a:t>为步长，</a:t>
            </a:r>
            <a:r>
              <a:rPr lang="en-US" altLang="zh-CN" sz="1000" dirty="0" err="1">
                <a:solidFill>
                  <a:srgbClr val="1A1A1A"/>
                </a:solidFill>
                <a:latin typeface="Helvetica" panose="020B0604020202020204" pitchFamily="34" charset="0"/>
              </a:rPr>
              <a:t>new_feture_size</a:t>
            </a:r>
            <a:r>
              <a:rPr lang="zh-CN" altLang="en-US" sz="1000" dirty="0">
                <a:solidFill>
                  <a:srgbClr val="1A1A1A"/>
                </a:solidFill>
                <a:latin typeface="Helvetica" panose="020B0604020202020204" pitchFamily="34" charset="0"/>
              </a:rPr>
              <a:t>为卷积后的特征图大小，这个公式表示图像尺寸减去卷积核尺寸除以步长，再加上被减去的核大小像素对应生成的一个像素，结果就是卷积后特征图的大小。</a:t>
            </a:r>
          </a:p>
          <a:p>
            <a:pPr algn="just"/>
            <a:r>
              <a:rPr lang="en-US" altLang="zh-CN" sz="1000" dirty="0" err="1">
                <a:solidFill>
                  <a:srgbClr val="1A1A1A"/>
                </a:solidFill>
                <a:latin typeface="Helvetica" panose="020B0604020202020204" pitchFamily="34" charset="0"/>
              </a:rPr>
              <a:t>AlexNet</a:t>
            </a:r>
            <a:r>
              <a:rPr lang="zh-CN" altLang="en-US" sz="1000" dirty="0">
                <a:solidFill>
                  <a:srgbClr val="1A1A1A"/>
                </a:solidFill>
                <a:latin typeface="Helvetica" panose="020B0604020202020204" pitchFamily="34" charset="0"/>
              </a:rPr>
              <a:t>中本层的卷积移动步长是</a:t>
            </a:r>
            <a:r>
              <a:rPr lang="en-US" altLang="zh-CN" sz="1000" dirty="0">
                <a:solidFill>
                  <a:srgbClr val="1A1A1A"/>
                </a:solidFill>
                <a:latin typeface="Helvetica" panose="020B0604020202020204" pitchFamily="34" charset="0"/>
              </a:rPr>
              <a:t>4</a:t>
            </a:r>
            <a:r>
              <a:rPr lang="zh-CN" altLang="en-US" sz="1000" dirty="0">
                <a:solidFill>
                  <a:srgbClr val="1A1A1A"/>
                </a:solidFill>
                <a:latin typeface="Helvetica" panose="020B0604020202020204" pitchFamily="34" charset="0"/>
              </a:rPr>
              <a:t>个像素，卷积核经移动计算后生成的特征图大小为 </a:t>
            </a:r>
            <a:r>
              <a:rPr lang="en-US" altLang="zh-CN" sz="1000" dirty="0">
                <a:solidFill>
                  <a:srgbClr val="1A1A1A"/>
                </a:solidFill>
                <a:latin typeface="Helvetica" panose="020B0604020202020204" pitchFamily="34" charset="0"/>
              </a:rPr>
              <a:t>(227-11)/4+1=55</a:t>
            </a:r>
            <a:r>
              <a:rPr lang="zh-CN" altLang="en-US" sz="1000" dirty="0">
                <a:solidFill>
                  <a:srgbClr val="1A1A1A"/>
                </a:solidFill>
                <a:latin typeface="Helvetica" panose="020B0604020202020204" pitchFamily="34" charset="0"/>
              </a:rPr>
              <a:t>，即</a:t>
            </a:r>
            <a:r>
              <a:rPr lang="en-US" altLang="zh-CN" sz="1000" dirty="0">
                <a:solidFill>
                  <a:srgbClr val="1A1A1A"/>
                </a:solidFill>
                <a:latin typeface="Helvetica" panose="020B0604020202020204" pitchFamily="34" charset="0"/>
              </a:rPr>
              <a:t>55×55</a:t>
            </a:r>
            <a:r>
              <a:rPr lang="zh-CN" altLang="en-US" sz="1000" dirty="0">
                <a:solidFill>
                  <a:srgbClr val="1A1A1A"/>
                </a:solidFill>
                <a:latin typeface="Helvetica" panose="020B0604020202020204" pitchFamily="34" charset="0"/>
              </a:rPr>
              <a:t>。</a:t>
            </a:r>
            <a:endParaRPr lang="en-US" altLang="zh-CN" sz="1000" dirty="0">
              <a:solidFill>
                <a:srgbClr val="1A1A1A"/>
              </a:solidFill>
              <a:latin typeface="Helvetica" panose="020B0604020202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zh-CN" sz="1400" b="1" dirty="0" err="1">
                <a:solidFill>
                  <a:srgbClr val="FF0000"/>
                </a:solidFill>
                <a:latin typeface="Helvetica" panose="020B0604020202020204" pitchFamily="34" charset="0"/>
              </a:rPr>
              <a:t>ReLU</a:t>
            </a:r>
            <a:endParaRPr lang="zh-CN" altLang="en-US" sz="1400" dirty="0">
              <a:solidFill>
                <a:srgbClr val="FF0000"/>
              </a:solidFill>
              <a:latin typeface="Helvetica" panose="020B0604020202020204" pitchFamily="34" charset="0"/>
            </a:endParaRPr>
          </a:p>
          <a:p>
            <a:pPr algn="just"/>
            <a:r>
              <a:rPr lang="zh-CN" altLang="en-US" sz="1000" dirty="0">
                <a:solidFill>
                  <a:srgbClr val="1A1A1A"/>
                </a:solidFill>
                <a:latin typeface="Helvetica" panose="020B0604020202020204" pitchFamily="34" charset="0"/>
              </a:rPr>
              <a:t>卷积后的</a:t>
            </a:r>
            <a:r>
              <a:rPr lang="en-US" altLang="zh-CN" sz="1000" dirty="0">
                <a:solidFill>
                  <a:srgbClr val="1A1A1A"/>
                </a:solidFill>
                <a:latin typeface="Helvetica" panose="020B0604020202020204" pitchFamily="34" charset="0"/>
              </a:rPr>
              <a:t>55×55</a:t>
            </a:r>
            <a:r>
              <a:rPr lang="zh-CN" altLang="en-US" sz="1000" dirty="0">
                <a:solidFill>
                  <a:srgbClr val="1A1A1A"/>
                </a:solidFill>
                <a:latin typeface="Helvetica" panose="020B0604020202020204" pitchFamily="34" charset="0"/>
              </a:rPr>
              <a:t>像素层经过</a:t>
            </a:r>
            <a:r>
              <a:rPr lang="en-US" altLang="zh-CN" sz="1000" dirty="0" err="1">
                <a:solidFill>
                  <a:srgbClr val="1A1A1A"/>
                </a:solidFill>
                <a:latin typeface="Helvetica" panose="020B0604020202020204" pitchFamily="34" charset="0"/>
              </a:rPr>
              <a:t>ReLU</a:t>
            </a:r>
            <a:r>
              <a:rPr lang="zh-CN" altLang="en-US" sz="1000" dirty="0">
                <a:solidFill>
                  <a:srgbClr val="1A1A1A"/>
                </a:solidFill>
                <a:latin typeface="Helvetica" panose="020B0604020202020204" pitchFamily="34" charset="0"/>
              </a:rPr>
              <a:t>单元的处理，生成激活像素层，尺寸仍为</a:t>
            </a:r>
            <a:r>
              <a:rPr lang="en-US" altLang="zh-CN" sz="1000" dirty="0">
                <a:solidFill>
                  <a:srgbClr val="1A1A1A"/>
                </a:solidFill>
                <a:latin typeface="Helvetica" panose="020B0604020202020204" pitchFamily="34" charset="0"/>
              </a:rPr>
              <a:t>2</a:t>
            </a:r>
            <a:r>
              <a:rPr lang="zh-CN" altLang="en-US" sz="1000" dirty="0">
                <a:solidFill>
                  <a:srgbClr val="1A1A1A"/>
                </a:solidFill>
                <a:latin typeface="Helvetica" panose="020B0604020202020204" pitchFamily="34" charset="0"/>
              </a:rPr>
              <a:t>组</a:t>
            </a:r>
            <a:r>
              <a:rPr lang="en-US" altLang="zh-CN" sz="1000" dirty="0">
                <a:solidFill>
                  <a:srgbClr val="1A1A1A"/>
                </a:solidFill>
                <a:latin typeface="Helvetica" panose="020B0604020202020204" pitchFamily="34" charset="0"/>
              </a:rPr>
              <a:t>55×55×48</a:t>
            </a:r>
            <a:r>
              <a:rPr lang="zh-CN" altLang="en-US" sz="1000" dirty="0">
                <a:solidFill>
                  <a:srgbClr val="1A1A1A"/>
                </a:solidFill>
                <a:latin typeface="Helvetica" panose="020B0604020202020204" pitchFamily="34" charset="0"/>
              </a:rPr>
              <a:t>的像素层数据。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FF0000"/>
                </a:solidFill>
                <a:latin typeface="Helvetica" panose="020B0604020202020204" pitchFamily="34" charset="0"/>
              </a:rPr>
              <a:t>池化</a:t>
            </a:r>
            <a:endParaRPr lang="zh-CN" altLang="en-US" sz="1400" dirty="0">
              <a:solidFill>
                <a:srgbClr val="FF0000"/>
              </a:solidFill>
              <a:latin typeface="Helvetica" panose="020B0604020202020204" pitchFamily="34" charset="0"/>
            </a:endParaRPr>
          </a:p>
          <a:p>
            <a:pPr algn="just"/>
            <a:r>
              <a:rPr lang="en-US" altLang="zh-CN" sz="1000" dirty="0" err="1">
                <a:solidFill>
                  <a:srgbClr val="1A1A1A"/>
                </a:solidFill>
                <a:latin typeface="Helvetica" panose="020B0604020202020204" pitchFamily="34" charset="0"/>
              </a:rPr>
              <a:t>RuLU</a:t>
            </a:r>
            <a:r>
              <a:rPr lang="zh-CN" altLang="en-US" sz="1000" dirty="0">
                <a:solidFill>
                  <a:srgbClr val="1A1A1A"/>
                </a:solidFill>
                <a:latin typeface="Helvetica" panose="020B0604020202020204" pitchFamily="34" charset="0"/>
              </a:rPr>
              <a:t>后的像素层再经过池化运算，池化运算的尺寸为</a:t>
            </a:r>
            <a:r>
              <a:rPr lang="en-US" altLang="zh-CN" sz="1000" dirty="0">
                <a:solidFill>
                  <a:srgbClr val="1A1A1A"/>
                </a:solidFill>
                <a:latin typeface="Helvetica" panose="020B0604020202020204" pitchFamily="34" charset="0"/>
              </a:rPr>
              <a:t>3×3</a:t>
            </a:r>
            <a:r>
              <a:rPr lang="zh-CN" altLang="en-US" sz="1000" dirty="0">
                <a:solidFill>
                  <a:srgbClr val="1A1A1A"/>
                </a:solidFill>
                <a:latin typeface="Helvetica" panose="020B0604020202020204" pitchFamily="34" charset="0"/>
              </a:rPr>
              <a:t>，步长为</a:t>
            </a:r>
            <a:r>
              <a:rPr lang="en-US" altLang="zh-CN" sz="1000" dirty="0">
                <a:solidFill>
                  <a:srgbClr val="1A1A1A"/>
                </a:solidFill>
                <a:latin typeface="Helvetica" panose="020B0604020202020204" pitchFamily="34" charset="0"/>
              </a:rPr>
              <a:t>2</a:t>
            </a:r>
            <a:r>
              <a:rPr lang="zh-CN" altLang="en-US" sz="1000" dirty="0">
                <a:solidFill>
                  <a:srgbClr val="1A1A1A"/>
                </a:solidFill>
                <a:latin typeface="Helvetica" panose="020B0604020202020204" pitchFamily="34" charset="0"/>
              </a:rPr>
              <a:t>，则池化后图像的尺寸为 </a:t>
            </a:r>
            <a:r>
              <a:rPr lang="en-US" altLang="zh-CN" sz="1000" dirty="0">
                <a:solidFill>
                  <a:srgbClr val="1A1A1A"/>
                </a:solidFill>
                <a:latin typeface="Helvetica" panose="020B0604020202020204" pitchFamily="34" charset="0"/>
              </a:rPr>
              <a:t>(55-3)/2+1=27</a:t>
            </a:r>
            <a:r>
              <a:rPr lang="zh-CN" altLang="en-US" sz="1000" dirty="0">
                <a:solidFill>
                  <a:srgbClr val="1A1A1A"/>
                </a:solidFill>
                <a:latin typeface="Helvetica" panose="020B0604020202020204" pitchFamily="34" charset="0"/>
              </a:rPr>
              <a:t>，即池化后像素的规模为</a:t>
            </a:r>
            <a:r>
              <a:rPr lang="en-US" altLang="zh-CN" sz="1000" dirty="0">
                <a:solidFill>
                  <a:srgbClr val="1A1A1A"/>
                </a:solidFill>
                <a:latin typeface="Helvetica" panose="020B0604020202020204" pitchFamily="34" charset="0"/>
              </a:rPr>
              <a:t>27×27×96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FF0000"/>
                </a:solidFill>
                <a:latin typeface="Helvetica" panose="020B0604020202020204" pitchFamily="34" charset="0"/>
              </a:rPr>
              <a:t>归一化</a:t>
            </a:r>
            <a:endParaRPr lang="zh-CN" altLang="en-US" sz="1400" dirty="0">
              <a:solidFill>
                <a:srgbClr val="FF0000"/>
              </a:solidFill>
              <a:latin typeface="Helvetica" panose="020B0604020202020204" pitchFamily="34" charset="0"/>
            </a:endParaRPr>
          </a:p>
          <a:p>
            <a:pPr algn="just"/>
            <a:r>
              <a:rPr lang="zh-CN" altLang="en-US" sz="1000" dirty="0">
                <a:solidFill>
                  <a:srgbClr val="1A1A1A"/>
                </a:solidFill>
                <a:latin typeface="Helvetica" panose="020B0604020202020204" pitchFamily="34" charset="0"/>
              </a:rPr>
              <a:t>池化后的像素层再进行归一化处理，归一化运算的尺寸为</a:t>
            </a:r>
            <a:r>
              <a:rPr lang="en-US" altLang="zh-CN" sz="1000" dirty="0">
                <a:solidFill>
                  <a:srgbClr val="1A1A1A"/>
                </a:solidFill>
                <a:latin typeface="Helvetica" panose="020B0604020202020204" pitchFamily="34" charset="0"/>
              </a:rPr>
              <a:t>5×5</a:t>
            </a:r>
            <a:r>
              <a:rPr lang="zh-CN" altLang="en-US" sz="1000" dirty="0">
                <a:solidFill>
                  <a:srgbClr val="1A1A1A"/>
                </a:solidFill>
                <a:latin typeface="Helvetica" panose="020B0604020202020204" pitchFamily="34" charset="0"/>
              </a:rPr>
              <a:t>，归一化后的像素规模不变，仍为</a:t>
            </a:r>
            <a:r>
              <a:rPr lang="en-US" altLang="zh-CN" sz="1000" dirty="0">
                <a:solidFill>
                  <a:srgbClr val="1A1A1A"/>
                </a:solidFill>
                <a:latin typeface="Helvetica" panose="020B0604020202020204" pitchFamily="34" charset="0"/>
              </a:rPr>
              <a:t>27×27×96</a:t>
            </a:r>
            <a:r>
              <a:rPr lang="zh-CN" altLang="en-US" sz="1000" dirty="0">
                <a:solidFill>
                  <a:srgbClr val="1A1A1A"/>
                </a:solidFill>
                <a:latin typeface="Helvetica" panose="020B0604020202020204" pitchFamily="34" charset="0"/>
              </a:rPr>
              <a:t>，这</a:t>
            </a:r>
            <a:r>
              <a:rPr lang="en-US" altLang="zh-CN" sz="1000" dirty="0">
                <a:solidFill>
                  <a:srgbClr val="1A1A1A"/>
                </a:solidFill>
                <a:latin typeface="Helvetica" panose="020B0604020202020204" pitchFamily="34" charset="0"/>
              </a:rPr>
              <a:t>96</a:t>
            </a:r>
            <a:r>
              <a:rPr lang="zh-CN" altLang="en-US" sz="1000" dirty="0">
                <a:solidFill>
                  <a:srgbClr val="1A1A1A"/>
                </a:solidFill>
                <a:latin typeface="Helvetica" panose="020B0604020202020204" pitchFamily="34" charset="0"/>
              </a:rPr>
              <a:t>层像素层被分为两组，每组</a:t>
            </a:r>
            <a:r>
              <a:rPr lang="en-US" altLang="zh-CN" sz="1000" dirty="0">
                <a:solidFill>
                  <a:srgbClr val="1A1A1A"/>
                </a:solidFill>
                <a:latin typeface="Helvetica" panose="020B0604020202020204" pitchFamily="34" charset="0"/>
              </a:rPr>
              <a:t>48</a:t>
            </a:r>
            <a:r>
              <a:rPr lang="zh-CN" altLang="en-US" sz="1000" dirty="0">
                <a:solidFill>
                  <a:srgbClr val="1A1A1A"/>
                </a:solidFill>
                <a:latin typeface="Helvetica" panose="020B0604020202020204" pitchFamily="34" charset="0"/>
              </a:rPr>
              <a:t>个像素层，分别在一个独立的</a:t>
            </a:r>
            <a:r>
              <a:rPr lang="en-US" altLang="zh-CN" sz="1000" dirty="0">
                <a:solidFill>
                  <a:srgbClr val="1A1A1A"/>
                </a:solidFill>
                <a:latin typeface="Helvetica" panose="020B0604020202020204" pitchFamily="34" charset="0"/>
              </a:rPr>
              <a:t>GPU</a:t>
            </a:r>
            <a:r>
              <a:rPr lang="zh-CN" altLang="en-US" sz="1000" dirty="0">
                <a:solidFill>
                  <a:srgbClr val="1A1A1A"/>
                </a:solidFill>
                <a:latin typeface="Helvetica" panose="020B0604020202020204" pitchFamily="34" charset="0"/>
              </a:rPr>
              <a:t>上进行运算。</a:t>
            </a:r>
            <a:endParaRPr lang="zh-CN" altLang="en-US" sz="1000" b="0" i="0" dirty="0">
              <a:solidFill>
                <a:srgbClr val="1A1A1A"/>
              </a:solidFill>
              <a:effectLst/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511071"/>
      </p:ext>
    </p:extLst>
  </p:cSld>
  <p:clrMapOvr>
    <a:masterClrMapping/>
  </p:clrMapOvr>
  <p:transition spd="slow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1000"/>
            <a:duotone>
              <a:prstClr val="black"/>
              <a:schemeClr val="tx2">
                <a:tint val="45000"/>
                <a:satMod val="40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FEEA077-8844-4AF3-A1AE-57A177AC4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827" y="0"/>
            <a:ext cx="692034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953713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1000"/>
            <a:duotone>
              <a:prstClr val="black"/>
              <a:schemeClr val="tx2">
                <a:tint val="45000"/>
                <a:satMod val="40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连接符 33"/>
          <p:cNvCxnSpPr/>
          <p:nvPr/>
        </p:nvCxnSpPr>
        <p:spPr>
          <a:xfrm>
            <a:off x="8507553" y="4592875"/>
            <a:ext cx="25120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 bwMode="auto">
          <a:xfrm>
            <a:off x="7487068" y="4647886"/>
            <a:ext cx="14157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zh-CN" altLang="en-US" sz="1200" kern="1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填写你的课题名称</a:t>
            </a:r>
          </a:p>
        </p:txBody>
      </p:sp>
      <p:cxnSp>
        <p:nvCxnSpPr>
          <p:cNvPr id="47" name="直接连接符 46"/>
          <p:cNvCxnSpPr/>
          <p:nvPr/>
        </p:nvCxnSpPr>
        <p:spPr>
          <a:xfrm>
            <a:off x="398739" y="4612193"/>
            <a:ext cx="25120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 bwMode="auto">
          <a:xfrm>
            <a:off x="1535206" y="1962591"/>
            <a:ext cx="14814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4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 录</a:t>
            </a:r>
          </a:p>
        </p:txBody>
      </p:sp>
      <p:sp>
        <p:nvSpPr>
          <p:cNvPr id="61" name="文本框 6"/>
          <p:cNvSpPr txBox="1">
            <a:spLocks noChangeArrowheads="1"/>
          </p:cNvSpPr>
          <p:nvPr/>
        </p:nvSpPr>
        <p:spPr bwMode="auto">
          <a:xfrm>
            <a:off x="5602159" y="1127809"/>
            <a:ext cx="5950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chemeClr val="accent1"/>
                </a:solidFill>
                <a:latin typeface="+mj-ea"/>
                <a:ea typeface="+mj-ea"/>
              </a:rPr>
              <a:t>概述</a:t>
            </a:r>
          </a:p>
        </p:txBody>
      </p:sp>
      <p:sp>
        <p:nvSpPr>
          <p:cNvPr id="62" name="矩形 61"/>
          <p:cNvSpPr/>
          <p:nvPr/>
        </p:nvSpPr>
        <p:spPr>
          <a:xfrm>
            <a:off x="5602159" y="1411389"/>
            <a:ext cx="255871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9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方正兰亭黑_GBK"/>
              </a:rPr>
              <a:t>Background And Significance Of The Selected Topic</a:t>
            </a:r>
          </a:p>
        </p:txBody>
      </p:sp>
      <p:sp>
        <p:nvSpPr>
          <p:cNvPr id="63" name="椭圆 62"/>
          <p:cNvSpPr/>
          <p:nvPr/>
        </p:nvSpPr>
        <p:spPr>
          <a:xfrm>
            <a:off x="5161287" y="1133144"/>
            <a:ext cx="440872" cy="4408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+mj-lt"/>
              </a:rPr>
              <a:t>1</a:t>
            </a:r>
            <a:endParaRPr lang="zh-CN" altLang="en-US" sz="1600">
              <a:latin typeface="+mj-lt"/>
            </a:endParaRPr>
          </a:p>
        </p:txBody>
      </p:sp>
      <p:sp>
        <p:nvSpPr>
          <p:cNvPr id="64" name="文本框 6"/>
          <p:cNvSpPr txBox="1">
            <a:spLocks noChangeArrowheads="1"/>
          </p:cNvSpPr>
          <p:nvPr/>
        </p:nvSpPr>
        <p:spPr bwMode="auto">
          <a:xfrm>
            <a:off x="5602159" y="2085889"/>
            <a:ext cx="13756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 err="1">
                <a:solidFill>
                  <a:schemeClr val="accent1"/>
                </a:solidFill>
                <a:latin typeface="+mj-ea"/>
              </a:rPr>
              <a:t>AlexNet</a:t>
            </a:r>
            <a:r>
              <a:rPr lang="zh-CN" altLang="en-US" sz="1600" dirty="0">
                <a:solidFill>
                  <a:schemeClr val="accent1"/>
                </a:solidFill>
                <a:latin typeface="+mj-ea"/>
                <a:ea typeface="+mj-ea"/>
              </a:rPr>
              <a:t>架构</a:t>
            </a:r>
          </a:p>
        </p:txBody>
      </p:sp>
      <p:sp>
        <p:nvSpPr>
          <p:cNvPr id="65" name="矩形 64"/>
          <p:cNvSpPr/>
          <p:nvPr/>
        </p:nvSpPr>
        <p:spPr>
          <a:xfrm>
            <a:off x="5602159" y="2369469"/>
            <a:ext cx="174919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9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方正兰亭黑_GBK"/>
              </a:rPr>
              <a:t>Research Methods And Processes</a:t>
            </a:r>
          </a:p>
        </p:txBody>
      </p:sp>
      <p:sp>
        <p:nvSpPr>
          <p:cNvPr id="66" name="椭圆 65"/>
          <p:cNvSpPr/>
          <p:nvPr/>
        </p:nvSpPr>
        <p:spPr>
          <a:xfrm>
            <a:off x="5161287" y="2100703"/>
            <a:ext cx="440872" cy="4408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+mj-lt"/>
              </a:rPr>
              <a:t>2</a:t>
            </a:r>
            <a:endParaRPr lang="zh-CN" altLang="en-US" sz="1600">
              <a:latin typeface="+mj-lt"/>
            </a:endParaRPr>
          </a:p>
        </p:txBody>
      </p:sp>
      <p:sp>
        <p:nvSpPr>
          <p:cNvPr id="67" name="文本框 66"/>
          <p:cNvSpPr txBox="1">
            <a:spLocks noChangeArrowheads="1"/>
          </p:cNvSpPr>
          <p:nvPr/>
        </p:nvSpPr>
        <p:spPr bwMode="auto">
          <a:xfrm>
            <a:off x="5602159" y="3031380"/>
            <a:ext cx="199125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 err="1">
                <a:solidFill>
                  <a:schemeClr val="accent1"/>
                </a:solidFill>
                <a:latin typeface="+mj-ea"/>
              </a:rPr>
              <a:t>AlexNet</a:t>
            </a:r>
            <a:r>
              <a:rPr lang="zh-CN" altLang="en-US" sz="1600" dirty="0">
                <a:solidFill>
                  <a:schemeClr val="accent1"/>
                </a:solidFill>
                <a:latin typeface="+mj-ea"/>
                <a:ea typeface="+mj-ea"/>
              </a:rPr>
              <a:t>减少过拟合</a:t>
            </a:r>
          </a:p>
        </p:txBody>
      </p:sp>
      <p:sp>
        <p:nvSpPr>
          <p:cNvPr id="68" name="文本框 6"/>
          <p:cNvSpPr txBox="1">
            <a:spLocks noChangeArrowheads="1"/>
          </p:cNvSpPr>
          <p:nvPr/>
        </p:nvSpPr>
        <p:spPr bwMode="auto">
          <a:xfrm>
            <a:off x="5602159" y="4024646"/>
            <a:ext cx="5950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chemeClr val="accent1"/>
                </a:solidFill>
                <a:latin typeface="+mj-ea"/>
                <a:ea typeface="+mj-ea"/>
              </a:rPr>
              <a:t>复现</a:t>
            </a:r>
          </a:p>
        </p:txBody>
      </p:sp>
      <p:sp>
        <p:nvSpPr>
          <p:cNvPr id="69" name="矩形 68"/>
          <p:cNvSpPr/>
          <p:nvPr/>
        </p:nvSpPr>
        <p:spPr>
          <a:xfrm>
            <a:off x="5602159" y="3314960"/>
            <a:ext cx="186461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方正兰亭黑_GBK"/>
              </a:rPr>
              <a:t>Research Results And Its Application</a:t>
            </a:r>
          </a:p>
        </p:txBody>
      </p:sp>
      <p:sp>
        <p:nvSpPr>
          <p:cNvPr id="70" name="矩形 69"/>
          <p:cNvSpPr/>
          <p:nvPr/>
        </p:nvSpPr>
        <p:spPr>
          <a:xfrm>
            <a:off x="5602159" y="4308226"/>
            <a:ext cx="11208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9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方正兰亭黑_GBK"/>
              </a:rPr>
              <a:t>The Paper Summary</a:t>
            </a:r>
          </a:p>
        </p:txBody>
      </p:sp>
      <p:sp>
        <p:nvSpPr>
          <p:cNvPr id="71" name="椭圆 70"/>
          <p:cNvSpPr/>
          <p:nvPr/>
        </p:nvSpPr>
        <p:spPr>
          <a:xfrm>
            <a:off x="5161287" y="3068262"/>
            <a:ext cx="440872" cy="4408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+mj-lt"/>
              </a:rPr>
              <a:t>3</a:t>
            </a:r>
            <a:endParaRPr lang="zh-CN" altLang="en-US" sz="1600">
              <a:latin typeface="+mj-lt"/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5161287" y="4035821"/>
            <a:ext cx="440872" cy="4408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+mj-lt"/>
              </a:rPr>
              <a:t>4</a:t>
            </a:r>
            <a:endParaRPr lang="zh-CN" altLang="en-US" sz="1600" dirty="0">
              <a:latin typeface="+mj-lt"/>
            </a:endParaRPr>
          </a:p>
        </p:txBody>
      </p:sp>
      <p:sp>
        <p:nvSpPr>
          <p:cNvPr id="19" name="菱形 18"/>
          <p:cNvSpPr/>
          <p:nvPr/>
        </p:nvSpPr>
        <p:spPr>
          <a:xfrm>
            <a:off x="891272" y="1266456"/>
            <a:ext cx="2769365" cy="2769365"/>
          </a:xfrm>
          <a:prstGeom prst="diamond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 bwMode="auto">
          <a:xfrm>
            <a:off x="1337236" y="2676631"/>
            <a:ext cx="18774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400" kern="100">
                <a:solidFill>
                  <a:schemeClr val="accent1"/>
                </a:solidFill>
                <a:latin typeface="+mj-lt"/>
                <a:ea typeface="微软雅黑" panose="020B0503020204020204" pitchFamily="34" charset="-122"/>
                <a:cs typeface="Times New Roman" panose="02020603050405020304" pitchFamily="18" charset="0"/>
              </a:rPr>
              <a:t>CONTENTS</a:t>
            </a:r>
            <a:endParaRPr lang="zh-CN" altLang="en-US" sz="2400" kern="100">
              <a:solidFill>
                <a:schemeClr val="accent1"/>
              </a:solidFill>
              <a:latin typeface="+mj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278388" y="4667204"/>
            <a:ext cx="8579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2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2018-6-6</a:t>
            </a:r>
            <a:endParaRPr lang="zh-CN" altLang="en-US" sz="1200" kern="1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1000"/>
            <a:duotone>
              <a:prstClr val="black"/>
              <a:schemeClr val="tx2">
                <a:tint val="45000"/>
                <a:satMod val="40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>
            <a:off x="3569145" y="2048117"/>
            <a:ext cx="198002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dirty="0">
                <a:solidFill>
                  <a:schemeClr val="accent1"/>
                </a:solidFill>
                <a:latin typeface="+mj-ea"/>
              </a:rPr>
              <a:t>减少过拟合</a:t>
            </a:r>
          </a:p>
        </p:txBody>
      </p:sp>
      <p:sp>
        <p:nvSpPr>
          <p:cNvPr id="23" name="任意多边形 22"/>
          <p:cNvSpPr/>
          <p:nvPr/>
        </p:nvSpPr>
        <p:spPr>
          <a:xfrm>
            <a:off x="2496968" y="-465601"/>
            <a:ext cx="4171119" cy="2085559"/>
          </a:xfrm>
          <a:custGeom>
            <a:avLst/>
            <a:gdLst>
              <a:gd name="connsiteX0" fmla="*/ 0 w 3557939"/>
              <a:gd name="connsiteY0" fmla="*/ 0 h 1778969"/>
              <a:gd name="connsiteX1" fmla="*/ 3557939 w 3557939"/>
              <a:gd name="connsiteY1" fmla="*/ 0 h 1778969"/>
              <a:gd name="connsiteX2" fmla="*/ 1778970 w 3557939"/>
              <a:gd name="connsiteY2" fmla="*/ 1778969 h 1778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7939" h="1778969">
                <a:moveTo>
                  <a:pt x="0" y="0"/>
                </a:moveTo>
                <a:lnTo>
                  <a:pt x="3557939" y="0"/>
                </a:lnTo>
                <a:lnTo>
                  <a:pt x="1778970" y="1778969"/>
                </a:lnTo>
                <a:close/>
              </a:path>
            </a:pathLst>
          </a:cu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5" name="菱形 24"/>
          <p:cNvSpPr/>
          <p:nvPr/>
        </p:nvSpPr>
        <p:spPr>
          <a:xfrm>
            <a:off x="2184101" y="229604"/>
            <a:ext cx="4775798" cy="4775798"/>
          </a:xfrm>
          <a:prstGeom prst="diamond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4316309" y="637628"/>
            <a:ext cx="511381" cy="446060"/>
            <a:chOff x="352" y="2796"/>
            <a:chExt cx="869" cy="758"/>
          </a:xfrm>
          <a:solidFill>
            <a:schemeClr val="accent1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2" y="2796"/>
              <a:ext cx="869" cy="758"/>
            </a:xfrm>
            <a:custGeom>
              <a:avLst/>
              <a:gdLst>
                <a:gd name="T0" fmla="*/ 796 w 907"/>
                <a:gd name="T1" fmla="*/ 657 h 791"/>
                <a:gd name="T2" fmla="*/ 876 w 907"/>
                <a:gd name="T3" fmla="*/ 545 h 791"/>
                <a:gd name="T4" fmla="*/ 907 w 907"/>
                <a:gd name="T5" fmla="*/ 519 h 791"/>
                <a:gd name="T6" fmla="*/ 876 w 907"/>
                <a:gd name="T7" fmla="*/ 493 h 791"/>
                <a:gd name="T8" fmla="*/ 796 w 907"/>
                <a:gd name="T9" fmla="*/ 380 h 791"/>
                <a:gd name="T10" fmla="*/ 902 w 907"/>
                <a:gd name="T11" fmla="*/ 272 h 791"/>
                <a:gd name="T12" fmla="*/ 796 w 907"/>
                <a:gd name="T13" fmla="*/ 165 h 791"/>
                <a:gd name="T14" fmla="*/ 876 w 907"/>
                <a:gd name="T15" fmla="*/ 52 h 791"/>
                <a:gd name="T16" fmla="*/ 876 w 907"/>
                <a:gd name="T17" fmla="*/ 0 h 791"/>
                <a:gd name="T18" fmla="*/ 132 w 907"/>
                <a:gd name="T19" fmla="*/ 0 h 791"/>
                <a:gd name="T20" fmla="*/ 0 w 907"/>
                <a:gd name="T21" fmla="*/ 165 h 791"/>
                <a:gd name="T22" fmla="*/ 0 w 907"/>
                <a:gd name="T23" fmla="*/ 380 h 791"/>
                <a:gd name="T24" fmla="*/ 54 w 907"/>
                <a:gd name="T25" fmla="*/ 519 h 791"/>
                <a:gd name="T26" fmla="*/ 0 w 907"/>
                <a:gd name="T27" fmla="*/ 657 h 791"/>
                <a:gd name="T28" fmla="*/ 869 w 907"/>
                <a:gd name="T29" fmla="*/ 791 h 791"/>
                <a:gd name="T30" fmla="*/ 871 w 907"/>
                <a:gd name="T31" fmla="*/ 791 h 791"/>
                <a:gd name="T32" fmla="*/ 902 w 907"/>
                <a:gd name="T33" fmla="*/ 765 h 791"/>
                <a:gd name="T34" fmla="*/ 772 w 907"/>
                <a:gd name="T35" fmla="*/ 246 h 791"/>
                <a:gd name="T36" fmla="*/ 413 w 907"/>
                <a:gd name="T37" fmla="*/ 272 h 791"/>
                <a:gd name="T38" fmla="*/ 772 w 907"/>
                <a:gd name="T39" fmla="*/ 299 h 791"/>
                <a:gd name="T40" fmla="*/ 744 w 907"/>
                <a:gd name="T41" fmla="*/ 411 h 791"/>
                <a:gd name="T42" fmla="*/ 436 w 907"/>
                <a:gd name="T43" fmla="*/ 493 h 791"/>
                <a:gd name="T44" fmla="*/ 436 w 907"/>
                <a:gd name="T45" fmla="*/ 545 h 791"/>
                <a:gd name="T46" fmla="*/ 744 w 907"/>
                <a:gd name="T47" fmla="*/ 627 h 791"/>
                <a:gd name="T48" fmla="*/ 772 w 907"/>
                <a:gd name="T49" fmla="*/ 739 h 791"/>
                <a:gd name="T50" fmla="*/ 51 w 907"/>
                <a:gd name="T51" fmla="*/ 657 h 791"/>
                <a:gd name="T52" fmla="*/ 132 w 907"/>
                <a:gd name="T53" fmla="*/ 545 h 791"/>
                <a:gd name="T54" fmla="*/ 189 w 907"/>
                <a:gd name="T55" fmla="*/ 519 h 791"/>
                <a:gd name="T56" fmla="*/ 132 w 907"/>
                <a:gd name="T57" fmla="*/ 493 h 791"/>
                <a:gd name="T58" fmla="*/ 51 w 907"/>
                <a:gd name="T59" fmla="*/ 380 h 791"/>
                <a:gd name="T60" fmla="*/ 163 w 907"/>
                <a:gd name="T61" fmla="*/ 299 h 791"/>
                <a:gd name="T62" fmla="*/ 163 w 907"/>
                <a:gd name="T63" fmla="*/ 246 h 791"/>
                <a:gd name="T64" fmla="*/ 51 w 907"/>
                <a:gd name="T65" fmla="*/ 165 h 791"/>
                <a:gd name="T66" fmla="*/ 132 w 907"/>
                <a:gd name="T67" fmla="*/ 52 h 791"/>
                <a:gd name="T68" fmla="*/ 744 w 907"/>
                <a:gd name="T69" fmla="*/ 134 h 791"/>
                <a:gd name="T70" fmla="*/ 772 w 907"/>
                <a:gd name="T71" fmla="*/ 246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07" h="791">
                  <a:moveTo>
                    <a:pt x="876" y="739"/>
                  </a:moveTo>
                  <a:cubicBezTo>
                    <a:pt x="832" y="739"/>
                    <a:pt x="796" y="702"/>
                    <a:pt x="796" y="657"/>
                  </a:cubicBezTo>
                  <a:cubicBezTo>
                    <a:pt x="796" y="627"/>
                    <a:pt x="796" y="627"/>
                    <a:pt x="796" y="627"/>
                  </a:cubicBezTo>
                  <a:cubicBezTo>
                    <a:pt x="796" y="582"/>
                    <a:pt x="832" y="545"/>
                    <a:pt x="876" y="545"/>
                  </a:cubicBezTo>
                  <a:cubicBezTo>
                    <a:pt x="882" y="545"/>
                    <a:pt x="882" y="545"/>
                    <a:pt x="882" y="545"/>
                  </a:cubicBezTo>
                  <a:cubicBezTo>
                    <a:pt x="896" y="545"/>
                    <a:pt x="907" y="533"/>
                    <a:pt x="907" y="519"/>
                  </a:cubicBezTo>
                  <a:cubicBezTo>
                    <a:pt x="907" y="504"/>
                    <a:pt x="896" y="493"/>
                    <a:pt x="882" y="493"/>
                  </a:cubicBezTo>
                  <a:cubicBezTo>
                    <a:pt x="876" y="493"/>
                    <a:pt x="876" y="493"/>
                    <a:pt x="876" y="493"/>
                  </a:cubicBezTo>
                  <a:cubicBezTo>
                    <a:pt x="832" y="493"/>
                    <a:pt x="796" y="456"/>
                    <a:pt x="796" y="411"/>
                  </a:cubicBezTo>
                  <a:cubicBezTo>
                    <a:pt x="796" y="380"/>
                    <a:pt x="796" y="380"/>
                    <a:pt x="796" y="380"/>
                  </a:cubicBezTo>
                  <a:cubicBezTo>
                    <a:pt x="796" y="335"/>
                    <a:pt x="832" y="299"/>
                    <a:pt x="876" y="299"/>
                  </a:cubicBezTo>
                  <a:cubicBezTo>
                    <a:pt x="890" y="299"/>
                    <a:pt x="902" y="287"/>
                    <a:pt x="902" y="272"/>
                  </a:cubicBezTo>
                  <a:cubicBezTo>
                    <a:pt x="902" y="258"/>
                    <a:pt x="890" y="246"/>
                    <a:pt x="876" y="246"/>
                  </a:cubicBezTo>
                  <a:cubicBezTo>
                    <a:pt x="832" y="246"/>
                    <a:pt x="796" y="210"/>
                    <a:pt x="796" y="165"/>
                  </a:cubicBezTo>
                  <a:cubicBezTo>
                    <a:pt x="796" y="134"/>
                    <a:pt x="796" y="134"/>
                    <a:pt x="796" y="134"/>
                  </a:cubicBezTo>
                  <a:cubicBezTo>
                    <a:pt x="796" y="89"/>
                    <a:pt x="832" y="52"/>
                    <a:pt x="876" y="52"/>
                  </a:cubicBezTo>
                  <a:cubicBezTo>
                    <a:pt x="890" y="52"/>
                    <a:pt x="902" y="40"/>
                    <a:pt x="902" y="26"/>
                  </a:cubicBezTo>
                  <a:cubicBezTo>
                    <a:pt x="902" y="12"/>
                    <a:pt x="890" y="0"/>
                    <a:pt x="876" y="0"/>
                  </a:cubicBezTo>
                  <a:cubicBezTo>
                    <a:pt x="875" y="0"/>
                    <a:pt x="873" y="0"/>
                    <a:pt x="87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59" y="0"/>
                    <a:pt x="0" y="60"/>
                    <a:pt x="0" y="134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208"/>
                    <a:pt x="20" y="247"/>
                    <a:pt x="54" y="272"/>
                  </a:cubicBezTo>
                  <a:cubicBezTo>
                    <a:pt x="20" y="297"/>
                    <a:pt x="0" y="337"/>
                    <a:pt x="0" y="380"/>
                  </a:cubicBezTo>
                  <a:cubicBezTo>
                    <a:pt x="0" y="411"/>
                    <a:pt x="0" y="411"/>
                    <a:pt x="0" y="411"/>
                  </a:cubicBezTo>
                  <a:cubicBezTo>
                    <a:pt x="0" y="454"/>
                    <a:pt x="20" y="494"/>
                    <a:pt x="54" y="519"/>
                  </a:cubicBezTo>
                  <a:cubicBezTo>
                    <a:pt x="20" y="544"/>
                    <a:pt x="0" y="583"/>
                    <a:pt x="0" y="627"/>
                  </a:cubicBezTo>
                  <a:cubicBezTo>
                    <a:pt x="0" y="657"/>
                    <a:pt x="0" y="657"/>
                    <a:pt x="0" y="657"/>
                  </a:cubicBezTo>
                  <a:cubicBezTo>
                    <a:pt x="0" y="731"/>
                    <a:pt x="59" y="791"/>
                    <a:pt x="132" y="791"/>
                  </a:cubicBezTo>
                  <a:cubicBezTo>
                    <a:pt x="869" y="791"/>
                    <a:pt x="869" y="791"/>
                    <a:pt x="869" y="791"/>
                  </a:cubicBezTo>
                  <a:cubicBezTo>
                    <a:pt x="870" y="791"/>
                    <a:pt x="871" y="791"/>
                    <a:pt x="871" y="791"/>
                  </a:cubicBezTo>
                  <a:cubicBezTo>
                    <a:pt x="871" y="791"/>
                    <a:pt x="871" y="791"/>
                    <a:pt x="871" y="791"/>
                  </a:cubicBezTo>
                  <a:cubicBezTo>
                    <a:pt x="873" y="791"/>
                    <a:pt x="875" y="791"/>
                    <a:pt x="876" y="791"/>
                  </a:cubicBezTo>
                  <a:cubicBezTo>
                    <a:pt x="890" y="791"/>
                    <a:pt x="902" y="780"/>
                    <a:pt x="902" y="765"/>
                  </a:cubicBezTo>
                  <a:cubicBezTo>
                    <a:pt x="902" y="751"/>
                    <a:pt x="890" y="739"/>
                    <a:pt x="876" y="739"/>
                  </a:cubicBezTo>
                  <a:close/>
                  <a:moveTo>
                    <a:pt x="772" y="246"/>
                  </a:moveTo>
                  <a:cubicBezTo>
                    <a:pt x="439" y="246"/>
                    <a:pt x="439" y="246"/>
                    <a:pt x="439" y="246"/>
                  </a:cubicBezTo>
                  <a:cubicBezTo>
                    <a:pt x="425" y="246"/>
                    <a:pt x="413" y="258"/>
                    <a:pt x="413" y="272"/>
                  </a:cubicBezTo>
                  <a:cubicBezTo>
                    <a:pt x="413" y="287"/>
                    <a:pt x="425" y="299"/>
                    <a:pt x="439" y="299"/>
                  </a:cubicBezTo>
                  <a:cubicBezTo>
                    <a:pt x="772" y="299"/>
                    <a:pt x="772" y="299"/>
                    <a:pt x="772" y="299"/>
                  </a:cubicBezTo>
                  <a:cubicBezTo>
                    <a:pt x="754" y="322"/>
                    <a:pt x="744" y="350"/>
                    <a:pt x="744" y="380"/>
                  </a:cubicBezTo>
                  <a:cubicBezTo>
                    <a:pt x="744" y="411"/>
                    <a:pt x="744" y="411"/>
                    <a:pt x="744" y="411"/>
                  </a:cubicBezTo>
                  <a:cubicBezTo>
                    <a:pt x="744" y="441"/>
                    <a:pt x="754" y="470"/>
                    <a:pt x="772" y="493"/>
                  </a:cubicBezTo>
                  <a:cubicBezTo>
                    <a:pt x="436" y="493"/>
                    <a:pt x="436" y="493"/>
                    <a:pt x="436" y="493"/>
                  </a:cubicBezTo>
                  <a:cubicBezTo>
                    <a:pt x="422" y="493"/>
                    <a:pt x="411" y="504"/>
                    <a:pt x="411" y="519"/>
                  </a:cubicBezTo>
                  <a:cubicBezTo>
                    <a:pt x="411" y="533"/>
                    <a:pt x="422" y="545"/>
                    <a:pt x="436" y="545"/>
                  </a:cubicBezTo>
                  <a:cubicBezTo>
                    <a:pt x="772" y="545"/>
                    <a:pt x="772" y="545"/>
                    <a:pt x="772" y="545"/>
                  </a:cubicBezTo>
                  <a:cubicBezTo>
                    <a:pt x="754" y="568"/>
                    <a:pt x="744" y="597"/>
                    <a:pt x="744" y="627"/>
                  </a:cubicBezTo>
                  <a:cubicBezTo>
                    <a:pt x="744" y="657"/>
                    <a:pt x="744" y="657"/>
                    <a:pt x="744" y="657"/>
                  </a:cubicBezTo>
                  <a:cubicBezTo>
                    <a:pt x="744" y="687"/>
                    <a:pt x="754" y="716"/>
                    <a:pt x="772" y="739"/>
                  </a:cubicBezTo>
                  <a:cubicBezTo>
                    <a:pt x="132" y="739"/>
                    <a:pt x="132" y="739"/>
                    <a:pt x="132" y="739"/>
                  </a:cubicBezTo>
                  <a:cubicBezTo>
                    <a:pt x="88" y="739"/>
                    <a:pt x="51" y="702"/>
                    <a:pt x="51" y="657"/>
                  </a:cubicBezTo>
                  <a:cubicBezTo>
                    <a:pt x="51" y="627"/>
                    <a:pt x="51" y="627"/>
                    <a:pt x="51" y="627"/>
                  </a:cubicBezTo>
                  <a:cubicBezTo>
                    <a:pt x="51" y="582"/>
                    <a:pt x="88" y="545"/>
                    <a:pt x="132" y="545"/>
                  </a:cubicBezTo>
                  <a:cubicBezTo>
                    <a:pt x="163" y="545"/>
                    <a:pt x="163" y="545"/>
                    <a:pt x="163" y="545"/>
                  </a:cubicBezTo>
                  <a:cubicBezTo>
                    <a:pt x="178" y="545"/>
                    <a:pt x="189" y="533"/>
                    <a:pt x="189" y="519"/>
                  </a:cubicBezTo>
                  <a:cubicBezTo>
                    <a:pt x="189" y="504"/>
                    <a:pt x="178" y="493"/>
                    <a:pt x="163" y="493"/>
                  </a:cubicBezTo>
                  <a:cubicBezTo>
                    <a:pt x="132" y="493"/>
                    <a:pt x="132" y="493"/>
                    <a:pt x="132" y="493"/>
                  </a:cubicBezTo>
                  <a:cubicBezTo>
                    <a:pt x="88" y="493"/>
                    <a:pt x="51" y="456"/>
                    <a:pt x="51" y="411"/>
                  </a:cubicBezTo>
                  <a:cubicBezTo>
                    <a:pt x="51" y="380"/>
                    <a:pt x="51" y="380"/>
                    <a:pt x="51" y="380"/>
                  </a:cubicBezTo>
                  <a:cubicBezTo>
                    <a:pt x="51" y="335"/>
                    <a:pt x="88" y="299"/>
                    <a:pt x="132" y="299"/>
                  </a:cubicBezTo>
                  <a:cubicBezTo>
                    <a:pt x="163" y="299"/>
                    <a:pt x="163" y="299"/>
                    <a:pt x="163" y="299"/>
                  </a:cubicBezTo>
                  <a:cubicBezTo>
                    <a:pt x="178" y="299"/>
                    <a:pt x="189" y="287"/>
                    <a:pt x="189" y="272"/>
                  </a:cubicBezTo>
                  <a:cubicBezTo>
                    <a:pt x="189" y="258"/>
                    <a:pt x="178" y="246"/>
                    <a:pt x="163" y="246"/>
                  </a:cubicBezTo>
                  <a:cubicBezTo>
                    <a:pt x="132" y="246"/>
                    <a:pt x="132" y="246"/>
                    <a:pt x="132" y="246"/>
                  </a:cubicBezTo>
                  <a:cubicBezTo>
                    <a:pt x="88" y="246"/>
                    <a:pt x="51" y="210"/>
                    <a:pt x="51" y="165"/>
                  </a:cubicBezTo>
                  <a:cubicBezTo>
                    <a:pt x="51" y="134"/>
                    <a:pt x="51" y="134"/>
                    <a:pt x="51" y="134"/>
                  </a:cubicBezTo>
                  <a:cubicBezTo>
                    <a:pt x="51" y="89"/>
                    <a:pt x="88" y="52"/>
                    <a:pt x="132" y="52"/>
                  </a:cubicBezTo>
                  <a:cubicBezTo>
                    <a:pt x="772" y="52"/>
                    <a:pt x="772" y="52"/>
                    <a:pt x="772" y="52"/>
                  </a:cubicBezTo>
                  <a:cubicBezTo>
                    <a:pt x="754" y="75"/>
                    <a:pt x="744" y="104"/>
                    <a:pt x="744" y="134"/>
                  </a:cubicBezTo>
                  <a:cubicBezTo>
                    <a:pt x="744" y="165"/>
                    <a:pt x="744" y="165"/>
                    <a:pt x="744" y="165"/>
                  </a:cubicBezTo>
                  <a:cubicBezTo>
                    <a:pt x="744" y="195"/>
                    <a:pt x="754" y="223"/>
                    <a:pt x="772" y="2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542" y="2923"/>
              <a:ext cx="187" cy="507"/>
            </a:xfrm>
            <a:custGeom>
              <a:avLst/>
              <a:gdLst>
                <a:gd name="T0" fmla="*/ 171 w 196"/>
                <a:gd name="T1" fmla="*/ 0 h 529"/>
                <a:gd name="T2" fmla="*/ 26 w 196"/>
                <a:gd name="T3" fmla="*/ 0 h 529"/>
                <a:gd name="T4" fmla="*/ 0 w 196"/>
                <a:gd name="T5" fmla="*/ 26 h 529"/>
                <a:gd name="T6" fmla="*/ 0 w 196"/>
                <a:gd name="T7" fmla="*/ 502 h 529"/>
                <a:gd name="T8" fmla="*/ 2 w 196"/>
                <a:gd name="T9" fmla="*/ 512 h 529"/>
                <a:gd name="T10" fmla="*/ 16 w 196"/>
                <a:gd name="T11" fmla="*/ 526 h 529"/>
                <a:gd name="T12" fmla="*/ 36 w 196"/>
                <a:gd name="T13" fmla="*/ 526 h 529"/>
                <a:gd name="T14" fmla="*/ 44 w 196"/>
                <a:gd name="T15" fmla="*/ 520 h 529"/>
                <a:gd name="T16" fmla="*/ 98 w 196"/>
                <a:gd name="T17" fmla="*/ 466 h 529"/>
                <a:gd name="T18" fmla="*/ 152 w 196"/>
                <a:gd name="T19" fmla="*/ 520 h 529"/>
                <a:gd name="T20" fmla="*/ 161 w 196"/>
                <a:gd name="T21" fmla="*/ 526 h 529"/>
                <a:gd name="T22" fmla="*/ 171 w 196"/>
                <a:gd name="T23" fmla="*/ 528 h 529"/>
                <a:gd name="T24" fmla="*/ 180 w 196"/>
                <a:gd name="T25" fmla="*/ 526 h 529"/>
                <a:gd name="T26" fmla="*/ 194 w 196"/>
                <a:gd name="T27" fmla="*/ 512 h 529"/>
                <a:gd name="T28" fmla="*/ 196 w 196"/>
                <a:gd name="T29" fmla="*/ 502 h 529"/>
                <a:gd name="T30" fmla="*/ 196 w 196"/>
                <a:gd name="T31" fmla="*/ 26 h 529"/>
                <a:gd name="T32" fmla="*/ 171 w 196"/>
                <a:gd name="T33" fmla="*/ 0 h 529"/>
                <a:gd name="T34" fmla="*/ 145 w 196"/>
                <a:gd name="T35" fmla="*/ 439 h 529"/>
                <a:gd name="T36" fmla="*/ 117 w 196"/>
                <a:gd name="T37" fmla="*/ 410 h 529"/>
                <a:gd name="T38" fmla="*/ 80 w 196"/>
                <a:gd name="T39" fmla="*/ 410 h 529"/>
                <a:gd name="T40" fmla="*/ 52 w 196"/>
                <a:gd name="T41" fmla="*/ 439 h 529"/>
                <a:gd name="T42" fmla="*/ 52 w 196"/>
                <a:gd name="T43" fmla="*/ 53 h 529"/>
                <a:gd name="T44" fmla="*/ 145 w 196"/>
                <a:gd name="T45" fmla="*/ 53 h 529"/>
                <a:gd name="T46" fmla="*/ 145 w 196"/>
                <a:gd name="T47" fmla="*/ 439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529">
                  <a:moveTo>
                    <a:pt x="171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502"/>
                    <a:pt x="0" y="502"/>
                    <a:pt x="0" y="502"/>
                  </a:cubicBezTo>
                  <a:cubicBezTo>
                    <a:pt x="0" y="505"/>
                    <a:pt x="1" y="509"/>
                    <a:pt x="2" y="512"/>
                  </a:cubicBezTo>
                  <a:cubicBezTo>
                    <a:pt x="5" y="518"/>
                    <a:pt x="10" y="523"/>
                    <a:pt x="16" y="526"/>
                  </a:cubicBezTo>
                  <a:cubicBezTo>
                    <a:pt x="23" y="529"/>
                    <a:pt x="30" y="529"/>
                    <a:pt x="36" y="526"/>
                  </a:cubicBezTo>
                  <a:cubicBezTo>
                    <a:pt x="39" y="525"/>
                    <a:pt x="42" y="523"/>
                    <a:pt x="44" y="520"/>
                  </a:cubicBezTo>
                  <a:cubicBezTo>
                    <a:pt x="98" y="466"/>
                    <a:pt x="98" y="466"/>
                    <a:pt x="98" y="466"/>
                  </a:cubicBezTo>
                  <a:cubicBezTo>
                    <a:pt x="152" y="520"/>
                    <a:pt x="152" y="520"/>
                    <a:pt x="152" y="520"/>
                  </a:cubicBezTo>
                  <a:cubicBezTo>
                    <a:pt x="155" y="523"/>
                    <a:pt x="158" y="525"/>
                    <a:pt x="161" y="526"/>
                  </a:cubicBezTo>
                  <a:cubicBezTo>
                    <a:pt x="164" y="527"/>
                    <a:pt x="167" y="528"/>
                    <a:pt x="171" y="528"/>
                  </a:cubicBezTo>
                  <a:cubicBezTo>
                    <a:pt x="174" y="528"/>
                    <a:pt x="177" y="527"/>
                    <a:pt x="180" y="526"/>
                  </a:cubicBezTo>
                  <a:cubicBezTo>
                    <a:pt x="187" y="523"/>
                    <a:pt x="192" y="518"/>
                    <a:pt x="194" y="512"/>
                  </a:cubicBezTo>
                  <a:cubicBezTo>
                    <a:pt x="196" y="509"/>
                    <a:pt x="196" y="505"/>
                    <a:pt x="196" y="502"/>
                  </a:cubicBezTo>
                  <a:cubicBezTo>
                    <a:pt x="196" y="26"/>
                    <a:pt x="196" y="26"/>
                    <a:pt x="196" y="26"/>
                  </a:cubicBezTo>
                  <a:cubicBezTo>
                    <a:pt x="196" y="12"/>
                    <a:pt x="185" y="0"/>
                    <a:pt x="171" y="0"/>
                  </a:cubicBezTo>
                  <a:close/>
                  <a:moveTo>
                    <a:pt x="145" y="439"/>
                  </a:moveTo>
                  <a:cubicBezTo>
                    <a:pt x="117" y="410"/>
                    <a:pt x="117" y="410"/>
                    <a:pt x="117" y="410"/>
                  </a:cubicBezTo>
                  <a:cubicBezTo>
                    <a:pt x="107" y="400"/>
                    <a:pt x="90" y="400"/>
                    <a:pt x="80" y="410"/>
                  </a:cubicBezTo>
                  <a:cubicBezTo>
                    <a:pt x="52" y="439"/>
                    <a:pt x="52" y="439"/>
                    <a:pt x="52" y="439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145" y="53"/>
                    <a:pt x="145" y="53"/>
                    <a:pt x="145" y="53"/>
                  </a:cubicBezTo>
                  <a:lnTo>
                    <a:pt x="145" y="4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4833633"/>
      </p:ext>
    </p:extLst>
  </p:cSld>
  <p:clrMapOvr>
    <a:masterClrMapping/>
  </p:clrMapOvr>
  <p:transition spd="slow">
    <p:push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1000"/>
            <a:duotone>
              <a:prstClr val="black"/>
              <a:schemeClr val="tx2">
                <a:tint val="45000"/>
                <a:satMod val="40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F68B48A-57A6-49CE-93AD-599334366D94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403226"/>
            <a:ext cx="7207250" cy="722414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zh-CN" sz="4000" dirty="0"/>
              <a:t>3.1	</a:t>
            </a:r>
            <a:r>
              <a:rPr lang="en-US" altLang="en-US" sz="4000" dirty="0"/>
              <a:t>Data augmentation </a:t>
            </a:r>
          </a:p>
          <a:p>
            <a:pPr lvl="1"/>
            <a:endParaRPr lang="en-US" altLang="en-US" sz="4000" dirty="0"/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90C5559E-0611-4012-A0F7-7B5D955E8988}"/>
              </a:ext>
            </a:extLst>
          </p:cNvPr>
          <p:cNvSpPr txBox="1">
            <a:spLocks/>
          </p:cNvSpPr>
          <p:nvPr/>
        </p:nvSpPr>
        <p:spPr>
          <a:xfrm>
            <a:off x="9067800" y="6477000"/>
            <a:ext cx="333152" cy="25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6858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defTabSz="6858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1143000" indent="-228600" algn="l" defTabSz="6858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600200" indent="-228600" algn="l" defTabSz="6858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2057400" indent="-228600" algn="l" defTabSz="6858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6858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6858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6858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6858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fld id="{62F59DC8-6179-4E14-B5A2-B295A9B75CCF}" type="slidenum">
              <a:rPr lang="en-US" altLang="en-US" sz="1200" smtClean="0"/>
              <a:pPr/>
              <a:t>21</a:t>
            </a:fld>
            <a:endParaRPr lang="en-US" altLang="en-US" sz="100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4464F4B-ED5E-4AFD-AD98-23E2F7D1E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094" y="1231899"/>
            <a:ext cx="3022167" cy="192405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591042E-B991-4919-8DED-934D89C170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7741" y="1231899"/>
            <a:ext cx="1260747" cy="192405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045DB28-10A9-41D0-A698-D55FDCE133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4095" y="3235177"/>
            <a:ext cx="3022166" cy="183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25918"/>
      </p:ext>
    </p:extLst>
  </p:cSld>
  <p:clrMapOvr>
    <a:masterClrMapping/>
  </p:clrMapOvr>
  <p:transition spd="slow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1000"/>
            <a:duotone>
              <a:prstClr val="black"/>
              <a:schemeClr val="tx2">
                <a:tint val="45000"/>
                <a:satMod val="40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48A7DC4-BC52-4A8B-89B0-4503370AB7FA}"/>
              </a:ext>
            </a:extLst>
          </p:cNvPr>
          <p:cNvSpPr/>
          <p:nvPr/>
        </p:nvSpPr>
        <p:spPr>
          <a:xfrm>
            <a:off x="1492250" y="1262312"/>
            <a:ext cx="6292850" cy="2162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b="1" dirty="0" err="1">
                <a:solidFill>
                  <a:srgbClr val="FF0000"/>
                </a:solidFill>
                <a:latin typeface="Helvetica" panose="020B0604020202020204" pitchFamily="34" charset="0"/>
              </a:rPr>
              <a:t>AlexNet</a:t>
            </a:r>
            <a:r>
              <a:rPr lang="zh-CN" altLang="en-US" sz="2000" b="1" dirty="0">
                <a:solidFill>
                  <a:srgbClr val="FF0000"/>
                </a:solidFill>
                <a:latin typeface="Helvetica" panose="020B0604020202020204" pitchFamily="34" charset="0"/>
              </a:rPr>
              <a:t>在训练时，在数据扩充（</a:t>
            </a:r>
            <a:r>
              <a:rPr lang="en-US" altLang="zh-CN" sz="2000" b="1" dirty="0">
                <a:solidFill>
                  <a:srgbClr val="FF0000"/>
                </a:solidFill>
                <a:latin typeface="Helvetica" panose="020B0604020202020204" pitchFamily="34" charset="0"/>
              </a:rPr>
              <a:t>data augmentation</a:t>
            </a:r>
            <a:r>
              <a:rPr lang="zh-CN" altLang="en-US" sz="2000" b="1" dirty="0">
                <a:solidFill>
                  <a:srgbClr val="FF0000"/>
                </a:solidFill>
                <a:latin typeface="Helvetica" panose="020B0604020202020204" pitchFamily="34" charset="0"/>
              </a:rPr>
              <a:t>）这样处理</a:t>
            </a:r>
            <a:r>
              <a:rPr lang="zh-CN" altLang="en-US" dirty="0">
                <a:solidFill>
                  <a:srgbClr val="1A1A1A"/>
                </a:solidFill>
                <a:latin typeface="Helvetica" panose="020B0604020202020204" pitchFamily="34" charset="0"/>
              </a:rPr>
              <a:t>：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zh-CN" altLang="en-US" dirty="0">
                <a:solidFill>
                  <a:srgbClr val="1A1A1A"/>
                </a:solidFill>
                <a:latin typeface="Helvetica" panose="020B0604020202020204" pitchFamily="34" charset="0"/>
              </a:rPr>
              <a:t>随机裁剪，对</a:t>
            </a:r>
            <a:r>
              <a:rPr lang="en-US" altLang="zh-CN" dirty="0">
                <a:solidFill>
                  <a:srgbClr val="1A1A1A"/>
                </a:solidFill>
                <a:latin typeface="Helvetica" panose="020B0604020202020204" pitchFamily="34" charset="0"/>
              </a:rPr>
              <a:t>256×256</a:t>
            </a:r>
            <a:r>
              <a:rPr lang="zh-CN" altLang="en-US" dirty="0">
                <a:solidFill>
                  <a:srgbClr val="1A1A1A"/>
                </a:solidFill>
                <a:latin typeface="Helvetica" panose="020B0604020202020204" pitchFamily="34" charset="0"/>
              </a:rPr>
              <a:t>的图片进行随机裁剪到</a:t>
            </a:r>
            <a:r>
              <a:rPr lang="en-US" altLang="zh-CN" dirty="0">
                <a:solidFill>
                  <a:srgbClr val="1A1A1A"/>
                </a:solidFill>
                <a:latin typeface="Helvetica" panose="020B0604020202020204" pitchFamily="34" charset="0"/>
              </a:rPr>
              <a:t>224×224</a:t>
            </a:r>
            <a:r>
              <a:rPr lang="zh-CN" altLang="en-US" dirty="0">
                <a:solidFill>
                  <a:srgbClr val="1A1A1A"/>
                </a:solidFill>
                <a:latin typeface="Helvetica" panose="020B0604020202020204" pitchFamily="34" charset="0"/>
              </a:rPr>
              <a:t>，然后进行水平翻转，相当于将样本数量增加了（（</a:t>
            </a:r>
            <a:r>
              <a:rPr lang="en-US" altLang="zh-CN" dirty="0">
                <a:solidFill>
                  <a:srgbClr val="1A1A1A"/>
                </a:solidFill>
                <a:latin typeface="Helvetica" panose="020B0604020202020204" pitchFamily="34" charset="0"/>
              </a:rPr>
              <a:t>256-224</a:t>
            </a:r>
            <a:r>
              <a:rPr lang="zh-CN" altLang="en-US" dirty="0">
                <a:solidFill>
                  <a:srgbClr val="1A1A1A"/>
                </a:solidFill>
                <a:latin typeface="Helvetica" panose="020B0604020202020204" pitchFamily="34" charset="0"/>
              </a:rPr>
              <a:t>）</a:t>
            </a:r>
            <a:r>
              <a:rPr lang="en-US" altLang="zh-CN" dirty="0">
                <a:solidFill>
                  <a:srgbClr val="1A1A1A"/>
                </a:solidFill>
                <a:latin typeface="Helvetica" panose="020B0604020202020204" pitchFamily="34" charset="0"/>
              </a:rPr>
              <a:t>^2</a:t>
            </a:r>
            <a:r>
              <a:rPr lang="zh-CN" altLang="en-US" dirty="0">
                <a:solidFill>
                  <a:srgbClr val="1A1A1A"/>
                </a:solidFill>
                <a:latin typeface="Helvetica" panose="020B0604020202020204" pitchFamily="34" charset="0"/>
              </a:rPr>
              <a:t>）</a:t>
            </a:r>
            <a:r>
              <a:rPr lang="en-US" altLang="zh-CN" dirty="0">
                <a:solidFill>
                  <a:srgbClr val="1A1A1A"/>
                </a:solidFill>
                <a:latin typeface="Helvetica" panose="020B0604020202020204" pitchFamily="34" charset="0"/>
              </a:rPr>
              <a:t>×2=2048</a:t>
            </a:r>
            <a:r>
              <a:rPr lang="zh-CN" altLang="en-US" dirty="0">
                <a:solidFill>
                  <a:srgbClr val="1A1A1A"/>
                </a:solidFill>
                <a:latin typeface="Helvetica" panose="020B0604020202020204" pitchFamily="34" charset="0"/>
              </a:rPr>
              <a:t>倍；</a:t>
            </a:r>
            <a:endParaRPr lang="en-US" altLang="zh-CN" dirty="0">
              <a:solidFill>
                <a:srgbClr val="1A1A1A"/>
              </a:solidFill>
              <a:latin typeface="Helvetica" panose="020B060402020202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zh-CN" altLang="en-US" dirty="0">
                <a:solidFill>
                  <a:srgbClr val="1A1A1A"/>
                </a:solidFill>
                <a:latin typeface="Helvetica" panose="020B0604020202020204" pitchFamily="34" charset="0"/>
              </a:rPr>
              <a:t>测试的时候，对左上、右上、左下、右下、中间分别做了</a:t>
            </a:r>
            <a:r>
              <a:rPr lang="en-US" altLang="zh-CN" dirty="0">
                <a:solidFill>
                  <a:srgbClr val="1A1A1A"/>
                </a:solidFill>
                <a:latin typeface="Helvetica" panose="020B0604020202020204" pitchFamily="34" charset="0"/>
              </a:rPr>
              <a:t>5</a:t>
            </a:r>
            <a:r>
              <a:rPr lang="zh-CN" altLang="en-US" dirty="0">
                <a:solidFill>
                  <a:srgbClr val="1A1A1A"/>
                </a:solidFill>
                <a:latin typeface="Helvetica" panose="020B0604020202020204" pitchFamily="34" charset="0"/>
              </a:rPr>
              <a:t>次裁剪，然后翻转，共</a:t>
            </a:r>
            <a:r>
              <a:rPr lang="en-US" altLang="zh-CN" dirty="0">
                <a:solidFill>
                  <a:srgbClr val="1A1A1A"/>
                </a:solidFill>
                <a:latin typeface="Helvetica" panose="020B0604020202020204" pitchFamily="34" charset="0"/>
              </a:rPr>
              <a:t>10</a:t>
            </a:r>
            <a:r>
              <a:rPr lang="zh-CN" altLang="en-US" dirty="0">
                <a:solidFill>
                  <a:srgbClr val="1A1A1A"/>
                </a:solidFill>
                <a:latin typeface="Helvetica" panose="020B0604020202020204" pitchFamily="34" charset="0"/>
              </a:rPr>
              <a:t>个裁剪，之后对结果求平均。作者说，如果不做随机裁剪，大网络基本上都过拟合；</a:t>
            </a:r>
            <a:endParaRPr lang="en-US" altLang="zh-CN" dirty="0">
              <a:solidFill>
                <a:srgbClr val="1A1A1A"/>
              </a:solidFill>
              <a:latin typeface="Helvetica" panose="020B060402020202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zh-CN" altLang="en-US" dirty="0">
                <a:solidFill>
                  <a:srgbClr val="1A1A1A"/>
                </a:solidFill>
                <a:latin typeface="Helvetica" panose="020B0604020202020204" pitchFamily="34" charset="0"/>
              </a:rPr>
              <a:t>对</a:t>
            </a:r>
            <a:r>
              <a:rPr lang="en-US" altLang="zh-CN" dirty="0">
                <a:solidFill>
                  <a:srgbClr val="1A1A1A"/>
                </a:solidFill>
                <a:latin typeface="Helvetica" panose="020B0604020202020204" pitchFamily="34" charset="0"/>
              </a:rPr>
              <a:t>RGB</a:t>
            </a:r>
            <a:r>
              <a:rPr lang="zh-CN" altLang="en-US" dirty="0">
                <a:solidFill>
                  <a:srgbClr val="1A1A1A"/>
                </a:solidFill>
                <a:latin typeface="Helvetica" panose="020B0604020202020204" pitchFamily="34" charset="0"/>
              </a:rPr>
              <a:t>空间做</a:t>
            </a:r>
            <a:r>
              <a:rPr lang="en-US" altLang="zh-CN" dirty="0">
                <a:solidFill>
                  <a:srgbClr val="1A1A1A"/>
                </a:solidFill>
                <a:latin typeface="Helvetica" panose="020B0604020202020204" pitchFamily="34" charset="0"/>
              </a:rPr>
              <a:t>PCA</a:t>
            </a:r>
            <a:r>
              <a:rPr lang="zh-CN" altLang="en-US" dirty="0">
                <a:solidFill>
                  <a:srgbClr val="1A1A1A"/>
                </a:solidFill>
                <a:latin typeface="Helvetica" panose="020B0604020202020204" pitchFamily="34" charset="0"/>
              </a:rPr>
              <a:t>（主成分分析），然后对主成分做一个（</a:t>
            </a:r>
            <a:r>
              <a:rPr lang="en-US" altLang="zh-CN" dirty="0">
                <a:solidFill>
                  <a:srgbClr val="1A1A1A"/>
                </a:solidFill>
                <a:latin typeface="Helvetica" panose="020B0604020202020204" pitchFamily="34" charset="0"/>
              </a:rPr>
              <a:t>0, 0.1</a:t>
            </a:r>
            <a:r>
              <a:rPr lang="zh-CN" altLang="en-US" dirty="0">
                <a:solidFill>
                  <a:srgbClr val="1A1A1A"/>
                </a:solidFill>
                <a:latin typeface="Helvetica" panose="020B0604020202020204" pitchFamily="34" charset="0"/>
              </a:rPr>
              <a:t>）的高斯扰动，也就是对颜色、光照作变换，结果使错误率又下降了</a:t>
            </a:r>
            <a:r>
              <a:rPr lang="en-US" altLang="zh-CN" dirty="0">
                <a:solidFill>
                  <a:srgbClr val="1A1A1A"/>
                </a:solidFill>
                <a:latin typeface="Helvetica" panose="020B0604020202020204" pitchFamily="34" charset="0"/>
              </a:rPr>
              <a:t>1%</a:t>
            </a:r>
            <a:r>
              <a:rPr lang="zh-CN" altLang="en-US" dirty="0">
                <a:solidFill>
                  <a:srgbClr val="1A1A1A"/>
                </a:solidFill>
                <a:latin typeface="Helvetica" panose="020B0604020202020204" pitchFamily="34" charset="0"/>
              </a:rPr>
              <a:t>。</a:t>
            </a:r>
            <a:endParaRPr lang="zh-CN" altLang="en-US" b="0" i="0" dirty="0">
              <a:solidFill>
                <a:srgbClr val="1A1A1A"/>
              </a:solidFill>
              <a:effectLst/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631747"/>
      </p:ext>
    </p:extLst>
  </p:cSld>
  <p:clrMapOvr>
    <a:masterClrMapping/>
  </p:clrMapOvr>
  <p:transition spd="slow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1000"/>
            <a:duotone>
              <a:prstClr val="black"/>
              <a:schemeClr val="tx2">
                <a:tint val="45000"/>
                <a:satMod val="40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8EF4E76-B6DD-4CE6-B03C-F202C14AC529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403226"/>
            <a:ext cx="7207250" cy="722414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zh-CN" sz="4000" dirty="0"/>
              <a:t>3.2	</a:t>
            </a:r>
            <a:r>
              <a:rPr lang="en-US" altLang="en-US" sz="4000" dirty="0"/>
              <a:t>Dropout</a:t>
            </a:r>
          </a:p>
          <a:p>
            <a:pPr lvl="1"/>
            <a:r>
              <a:rPr lang="en-US" altLang="zh-CN" sz="4000" dirty="0"/>
              <a:t>	</a:t>
            </a:r>
            <a:endParaRPr lang="en-US" altLang="en-US" sz="4000" dirty="0"/>
          </a:p>
          <a:p>
            <a:pPr lvl="1"/>
            <a:endParaRPr lang="en-US" altLang="en-US" sz="4000" dirty="0"/>
          </a:p>
          <a:p>
            <a:pPr lvl="1"/>
            <a:endParaRPr lang="en-US" altLang="en-US" sz="4000" dirty="0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AB93ABA3-8C78-47A2-942F-95AF1FD334C3}"/>
              </a:ext>
            </a:extLst>
          </p:cNvPr>
          <p:cNvSpPr txBox="1">
            <a:spLocks/>
          </p:cNvSpPr>
          <p:nvPr/>
        </p:nvSpPr>
        <p:spPr>
          <a:xfrm>
            <a:off x="9067800" y="6477000"/>
            <a:ext cx="333152" cy="25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6858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defTabSz="6858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1143000" indent="-228600" algn="l" defTabSz="6858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600200" indent="-228600" algn="l" defTabSz="6858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2057400" indent="-228600" algn="l" defTabSz="6858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6858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6858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6858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6858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fld id="{62F59DC8-6179-4E14-B5A2-B295A9B75CCF}" type="slidenum">
              <a:rPr lang="en-US" altLang="en-US" sz="1200" smtClean="0"/>
              <a:pPr/>
              <a:t>23</a:t>
            </a:fld>
            <a:endParaRPr lang="en-US" altLang="en-US" sz="100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235F498-06C1-4FC3-AC50-E1217BD0596C}"/>
              </a:ext>
            </a:extLst>
          </p:cNvPr>
          <p:cNvSpPr txBox="1">
            <a:spLocks noChangeArrowheads="1"/>
          </p:cNvSpPr>
          <p:nvPr/>
        </p:nvSpPr>
        <p:spPr>
          <a:xfrm>
            <a:off x="1085850" y="1663700"/>
            <a:ext cx="7473950" cy="22225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buFont typeface="+mj-lt"/>
              <a:buAutoNum type="arabicPeriod"/>
            </a:pPr>
            <a:r>
              <a:rPr lang="zh-CN" altLang="en-US" sz="1400" dirty="0"/>
              <a:t>引入</a:t>
            </a:r>
            <a:r>
              <a:rPr lang="en-US" altLang="zh-CN" sz="1400" dirty="0"/>
              <a:t>Dropout</a:t>
            </a:r>
            <a:r>
              <a:rPr lang="zh-CN" altLang="en-US" sz="1400" dirty="0"/>
              <a:t>主要是为了</a:t>
            </a:r>
            <a:r>
              <a:rPr lang="zh-CN" altLang="en-US" sz="1400" dirty="0">
                <a:solidFill>
                  <a:srgbClr val="FF0000"/>
                </a:solidFill>
              </a:rPr>
              <a:t>防止过拟合</a:t>
            </a:r>
            <a:r>
              <a:rPr lang="zh-CN" altLang="en-US" sz="1400" dirty="0"/>
              <a:t>。</a:t>
            </a:r>
            <a:endParaRPr lang="en-US" altLang="zh-CN" sz="14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400" dirty="0"/>
              <a:t>在神经网络中</a:t>
            </a:r>
            <a:r>
              <a:rPr lang="en-US" altLang="zh-CN" sz="1400" dirty="0"/>
              <a:t>Dropout</a:t>
            </a:r>
            <a:r>
              <a:rPr lang="zh-CN" altLang="en-US" sz="1400" dirty="0"/>
              <a:t>通过修改神经网络本身结构来实现，对于某一层的神经元，</a:t>
            </a:r>
            <a:r>
              <a:rPr lang="zh-CN" altLang="en-US" sz="1400" dirty="0">
                <a:solidFill>
                  <a:srgbClr val="FF0000"/>
                </a:solidFill>
              </a:rPr>
              <a:t>通过定义的概率将神经元置为</a:t>
            </a:r>
            <a:r>
              <a:rPr lang="en-US" altLang="zh-CN" sz="1400" dirty="0">
                <a:solidFill>
                  <a:srgbClr val="FF0000"/>
                </a:solidFill>
              </a:rPr>
              <a:t>0</a:t>
            </a:r>
            <a:r>
              <a:rPr lang="zh-CN" altLang="en-US" sz="1400" dirty="0"/>
              <a:t>，这个神经元就不参与前向和后向传播，就如同在网络中被删除了一样，同时保持输入层与输出层神经元的个数不变，然后按照神经网络的学习方法进行参数更新。在下一次迭代中，又重新</a:t>
            </a:r>
            <a:r>
              <a:rPr lang="zh-CN" altLang="en-US" sz="1400" dirty="0">
                <a:solidFill>
                  <a:srgbClr val="FF0000"/>
                </a:solidFill>
              </a:rPr>
              <a:t>随机删除一些神经元</a:t>
            </a:r>
            <a:r>
              <a:rPr lang="zh-CN" altLang="en-US" sz="1400" dirty="0"/>
              <a:t>（置为</a:t>
            </a:r>
            <a:r>
              <a:rPr lang="en-US" altLang="zh-CN" sz="1400" dirty="0"/>
              <a:t>0</a:t>
            </a:r>
            <a:r>
              <a:rPr lang="zh-CN" altLang="en-US" sz="1400" dirty="0"/>
              <a:t>），直至训练结束。</a:t>
            </a:r>
            <a:endParaRPr lang="en-US" altLang="zh-CN" sz="14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400" dirty="0"/>
              <a:t>Dropout</a:t>
            </a:r>
            <a:r>
              <a:rPr lang="zh-CN" altLang="en-US" sz="1400" dirty="0"/>
              <a:t>应该算是</a:t>
            </a:r>
            <a:r>
              <a:rPr lang="en-US" altLang="zh-CN" sz="1400" dirty="0" err="1"/>
              <a:t>AlexNet</a:t>
            </a:r>
            <a:r>
              <a:rPr lang="zh-CN" altLang="en-US" sz="1400" dirty="0"/>
              <a:t>中一个很大的创新，以至于“神经网络之父”</a:t>
            </a:r>
            <a:r>
              <a:rPr lang="en-US" altLang="zh-CN" sz="1400" dirty="0"/>
              <a:t>Hinton</a:t>
            </a:r>
            <a:r>
              <a:rPr lang="zh-CN" altLang="en-US" sz="1400" dirty="0"/>
              <a:t>在后来很长一段时间里的演讲中都拿</a:t>
            </a:r>
            <a:r>
              <a:rPr lang="en-US" altLang="zh-CN" sz="1400" dirty="0"/>
              <a:t>Dropout</a:t>
            </a:r>
            <a:r>
              <a:rPr lang="zh-CN" altLang="en-US" sz="1400" dirty="0"/>
              <a:t>说事</a:t>
            </a:r>
            <a:endParaRPr lang="en-US" altLang="zh-CN" sz="14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400" dirty="0"/>
              <a:t>Dropout</a:t>
            </a:r>
            <a:r>
              <a:rPr lang="zh-CN" altLang="en-US" sz="1400" dirty="0"/>
              <a:t>也可以看成是一种模型组合，每次生成的网络结构都不一样，通过组合多个模型的方式能够有效地减少过拟合，</a:t>
            </a:r>
            <a:r>
              <a:rPr lang="en-US" altLang="zh-CN" sz="1400" dirty="0"/>
              <a:t>Dropout</a:t>
            </a:r>
            <a:r>
              <a:rPr lang="zh-CN" altLang="en-US" sz="1400" dirty="0"/>
              <a:t>只需要两倍的训练时间即可实现模型组合（类似取平均）的效果，非常高效。</a:t>
            </a:r>
          </a:p>
          <a:p>
            <a:pPr lvl="1"/>
            <a:endParaRPr lang="en-US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33760450"/>
      </p:ext>
    </p:extLst>
  </p:cSld>
  <p:clrMapOvr>
    <a:masterClrMapping/>
  </p:clrMapOvr>
  <p:transition spd="slow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1000"/>
            <a:duotone>
              <a:prstClr val="black"/>
              <a:schemeClr val="tx2">
                <a:tint val="45000"/>
                <a:satMod val="40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61C3B4B-B00F-4FFB-9CE1-45D79B960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763115"/>
            <a:ext cx="5506654" cy="352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906929"/>
      </p:ext>
    </p:extLst>
  </p:cSld>
  <p:clrMapOvr>
    <a:masterClrMapping/>
  </p:clrMapOvr>
  <p:transition spd="slow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1000"/>
            <a:duotone>
              <a:prstClr val="black"/>
              <a:schemeClr val="tx2">
                <a:tint val="45000"/>
                <a:satMod val="40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4B1EE89-6873-44B4-AE91-3E2D95081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38" y="1181274"/>
            <a:ext cx="8009524" cy="2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996051"/>
      </p:ext>
    </p:extLst>
  </p:cSld>
  <p:clrMapOvr>
    <a:masterClrMapping/>
  </p:clrMapOvr>
  <p:transition spd="slow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1000"/>
            <a:duotone>
              <a:prstClr val="black"/>
              <a:schemeClr val="tx2">
                <a:tint val="45000"/>
                <a:satMod val="40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>
            <a:off x="4120595" y="2094283"/>
            <a:ext cx="90281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800" kern="100" dirty="0">
                <a:solidFill>
                  <a:srgbClr val="30437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复现</a:t>
            </a:r>
          </a:p>
        </p:txBody>
      </p:sp>
      <p:sp>
        <p:nvSpPr>
          <p:cNvPr id="23" name="任意多边形 22"/>
          <p:cNvSpPr/>
          <p:nvPr/>
        </p:nvSpPr>
        <p:spPr>
          <a:xfrm>
            <a:off x="2496968" y="-465601"/>
            <a:ext cx="4171119" cy="2085559"/>
          </a:xfrm>
          <a:custGeom>
            <a:avLst/>
            <a:gdLst>
              <a:gd name="connsiteX0" fmla="*/ 0 w 3557939"/>
              <a:gd name="connsiteY0" fmla="*/ 0 h 1778969"/>
              <a:gd name="connsiteX1" fmla="*/ 3557939 w 3557939"/>
              <a:gd name="connsiteY1" fmla="*/ 0 h 1778969"/>
              <a:gd name="connsiteX2" fmla="*/ 1778970 w 3557939"/>
              <a:gd name="connsiteY2" fmla="*/ 1778969 h 1778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7939" h="1778969">
                <a:moveTo>
                  <a:pt x="0" y="0"/>
                </a:moveTo>
                <a:lnTo>
                  <a:pt x="3557939" y="0"/>
                </a:lnTo>
                <a:lnTo>
                  <a:pt x="1778970" y="1778969"/>
                </a:lnTo>
                <a:close/>
              </a:path>
            </a:pathLst>
          </a:cu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5" name="菱形 24"/>
          <p:cNvSpPr/>
          <p:nvPr/>
        </p:nvSpPr>
        <p:spPr>
          <a:xfrm>
            <a:off x="2184101" y="229604"/>
            <a:ext cx="4775798" cy="4775798"/>
          </a:xfrm>
          <a:prstGeom prst="diamond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auto">
          <a:xfrm>
            <a:off x="4376476" y="706188"/>
            <a:ext cx="412102" cy="487421"/>
            <a:chOff x="4732" y="1909"/>
            <a:chExt cx="383" cy="453"/>
          </a:xfrm>
          <a:solidFill>
            <a:schemeClr val="accent1"/>
          </a:solidFill>
        </p:grpSpPr>
        <p:sp>
          <p:nvSpPr>
            <p:cNvPr id="12" name="Freeform 12"/>
            <p:cNvSpPr/>
            <p:nvPr/>
          </p:nvSpPr>
          <p:spPr bwMode="auto">
            <a:xfrm>
              <a:off x="4835" y="2247"/>
              <a:ext cx="214" cy="16"/>
            </a:xfrm>
            <a:custGeom>
              <a:avLst/>
              <a:gdLst>
                <a:gd name="T0" fmla="*/ 271 w 282"/>
                <a:gd name="T1" fmla="*/ 0 h 22"/>
                <a:gd name="T2" fmla="*/ 11 w 282"/>
                <a:gd name="T3" fmla="*/ 0 h 22"/>
                <a:gd name="T4" fmla="*/ 0 w 282"/>
                <a:gd name="T5" fmla="*/ 11 h 22"/>
                <a:gd name="T6" fmla="*/ 11 w 282"/>
                <a:gd name="T7" fmla="*/ 22 h 22"/>
                <a:gd name="T8" fmla="*/ 271 w 282"/>
                <a:gd name="T9" fmla="*/ 22 h 22"/>
                <a:gd name="T10" fmla="*/ 282 w 282"/>
                <a:gd name="T11" fmla="*/ 11 h 22"/>
                <a:gd name="T12" fmla="*/ 271 w 282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" h="22">
                  <a:moveTo>
                    <a:pt x="27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271" y="22"/>
                    <a:pt x="271" y="22"/>
                    <a:pt x="271" y="22"/>
                  </a:cubicBezTo>
                  <a:cubicBezTo>
                    <a:pt x="277" y="22"/>
                    <a:pt x="282" y="17"/>
                    <a:pt x="282" y="11"/>
                  </a:cubicBezTo>
                  <a:cubicBezTo>
                    <a:pt x="282" y="5"/>
                    <a:pt x="277" y="0"/>
                    <a:pt x="27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3"/>
            <p:cNvSpPr/>
            <p:nvPr/>
          </p:nvSpPr>
          <p:spPr bwMode="auto">
            <a:xfrm>
              <a:off x="4835" y="2284"/>
              <a:ext cx="214" cy="17"/>
            </a:xfrm>
            <a:custGeom>
              <a:avLst/>
              <a:gdLst>
                <a:gd name="T0" fmla="*/ 271 w 282"/>
                <a:gd name="T1" fmla="*/ 0 h 22"/>
                <a:gd name="T2" fmla="*/ 11 w 282"/>
                <a:gd name="T3" fmla="*/ 0 h 22"/>
                <a:gd name="T4" fmla="*/ 0 w 282"/>
                <a:gd name="T5" fmla="*/ 11 h 22"/>
                <a:gd name="T6" fmla="*/ 11 w 282"/>
                <a:gd name="T7" fmla="*/ 22 h 22"/>
                <a:gd name="T8" fmla="*/ 271 w 282"/>
                <a:gd name="T9" fmla="*/ 22 h 22"/>
                <a:gd name="T10" fmla="*/ 282 w 282"/>
                <a:gd name="T11" fmla="*/ 11 h 22"/>
                <a:gd name="T12" fmla="*/ 271 w 282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" h="22">
                  <a:moveTo>
                    <a:pt x="27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271" y="22"/>
                    <a:pt x="271" y="22"/>
                    <a:pt x="271" y="22"/>
                  </a:cubicBezTo>
                  <a:cubicBezTo>
                    <a:pt x="277" y="22"/>
                    <a:pt x="282" y="17"/>
                    <a:pt x="282" y="11"/>
                  </a:cubicBezTo>
                  <a:cubicBezTo>
                    <a:pt x="282" y="5"/>
                    <a:pt x="277" y="0"/>
                    <a:pt x="27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4732" y="1909"/>
              <a:ext cx="383" cy="453"/>
            </a:xfrm>
            <a:custGeom>
              <a:avLst/>
              <a:gdLst>
                <a:gd name="T0" fmla="*/ 486 w 504"/>
                <a:gd name="T1" fmla="*/ 419 h 598"/>
                <a:gd name="T2" fmla="*/ 502 w 504"/>
                <a:gd name="T3" fmla="*/ 398 h 598"/>
                <a:gd name="T4" fmla="*/ 502 w 504"/>
                <a:gd name="T5" fmla="*/ 21 h 598"/>
                <a:gd name="T6" fmla="*/ 480 w 504"/>
                <a:gd name="T7" fmla="*/ 0 h 598"/>
                <a:gd name="T8" fmla="*/ 65 w 504"/>
                <a:gd name="T9" fmla="*/ 0 h 598"/>
                <a:gd name="T10" fmla="*/ 0 w 504"/>
                <a:gd name="T11" fmla="*/ 65 h 598"/>
                <a:gd name="T12" fmla="*/ 0 w 504"/>
                <a:gd name="T13" fmla="*/ 533 h 598"/>
                <a:gd name="T14" fmla="*/ 65 w 504"/>
                <a:gd name="T15" fmla="*/ 598 h 598"/>
                <a:gd name="T16" fmla="*/ 480 w 504"/>
                <a:gd name="T17" fmla="*/ 598 h 598"/>
                <a:gd name="T18" fmla="*/ 500 w 504"/>
                <a:gd name="T19" fmla="*/ 585 h 598"/>
                <a:gd name="T20" fmla="*/ 497 w 504"/>
                <a:gd name="T21" fmla="*/ 562 h 598"/>
                <a:gd name="T22" fmla="*/ 481 w 504"/>
                <a:gd name="T23" fmla="*/ 522 h 598"/>
                <a:gd name="T24" fmla="*/ 487 w 504"/>
                <a:gd name="T25" fmla="*/ 497 h 598"/>
                <a:gd name="T26" fmla="*/ 477 w 504"/>
                <a:gd name="T27" fmla="*/ 467 h 598"/>
                <a:gd name="T28" fmla="*/ 448 w 504"/>
                <a:gd name="T29" fmla="*/ 477 h 598"/>
                <a:gd name="T30" fmla="*/ 437 w 504"/>
                <a:gd name="T31" fmla="*/ 522 h 598"/>
                <a:gd name="T32" fmla="*/ 442 w 504"/>
                <a:gd name="T33" fmla="*/ 555 h 598"/>
                <a:gd name="T34" fmla="*/ 65 w 504"/>
                <a:gd name="T35" fmla="*/ 555 h 598"/>
                <a:gd name="T36" fmla="*/ 43 w 504"/>
                <a:gd name="T37" fmla="*/ 533 h 598"/>
                <a:gd name="T38" fmla="*/ 43 w 504"/>
                <a:gd name="T39" fmla="*/ 65 h 598"/>
                <a:gd name="T40" fmla="*/ 65 w 504"/>
                <a:gd name="T41" fmla="*/ 43 h 598"/>
                <a:gd name="T42" fmla="*/ 295 w 504"/>
                <a:gd name="T43" fmla="*/ 43 h 598"/>
                <a:gd name="T44" fmla="*/ 295 w 504"/>
                <a:gd name="T45" fmla="*/ 278 h 598"/>
                <a:gd name="T46" fmla="*/ 301 w 504"/>
                <a:gd name="T47" fmla="*/ 288 h 598"/>
                <a:gd name="T48" fmla="*/ 312 w 504"/>
                <a:gd name="T49" fmla="*/ 286 h 598"/>
                <a:gd name="T50" fmla="*/ 360 w 504"/>
                <a:gd name="T51" fmla="*/ 249 h 598"/>
                <a:gd name="T52" fmla="*/ 407 w 504"/>
                <a:gd name="T53" fmla="*/ 286 h 598"/>
                <a:gd name="T54" fmla="*/ 414 w 504"/>
                <a:gd name="T55" fmla="*/ 289 h 598"/>
                <a:gd name="T56" fmla="*/ 419 w 504"/>
                <a:gd name="T57" fmla="*/ 288 h 598"/>
                <a:gd name="T58" fmla="*/ 425 w 504"/>
                <a:gd name="T59" fmla="*/ 278 h 598"/>
                <a:gd name="T60" fmla="*/ 425 w 504"/>
                <a:gd name="T61" fmla="*/ 43 h 598"/>
                <a:gd name="T62" fmla="*/ 459 w 504"/>
                <a:gd name="T63" fmla="*/ 43 h 598"/>
                <a:gd name="T64" fmla="*/ 459 w 504"/>
                <a:gd name="T65" fmla="*/ 398 h 598"/>
                <a:gd name="T66" fmla="*/ 459 w 504"/>
                <a:gd name="T67" fmla="*/ 399 h 598"/>
                <a:gd name="T68" fmla="*/ 108 w 504"/>
                <a:gd name="T69" fmla="*/ 399 h 598"/>
                <a:gd name="T70" fmla="*/ 54 w 504"/>
                <a:gd name="T71" fmla="*/ 453 h 598"/>
                <a:gd name="T72" fmla="*/ 65 w 504"/>
                <a:gd name="T73" fmla="*/ 464 h 598"/>
                <a:gd name="T74" fmla="*/ 76 w 504"/>
                <a:gd name="T75" fmla="*/ 453 h 598"/>
                <a:gd name="T76" fmla="*/ 108 w 504"/>
                <a:gd name="T77" fmla="*/ 421 h 598"/>
                <a:gd name="T78" fmla="*/ 480 w 504"/>
                <a:gd name="T79" fmla="*/ 421 h 598"/>
                <a:gd name="T80" fmla="*/ 486 w 504"/>
                <a:gd name="T81" fmla="*/ 419 h 598"/>
                <a:gd name="T82" fmla="*/ 403 w 504"/>
                <a:gd name="T83" fmla="*/ 255 h 598"/>
                <a:gd name="T84" fmla="*/ 367 w 504"/>
                <a:gd name="T85" fmla="*/ 227 h 598"/>
                <a:gd name="T86" fmla="*/ 353 w 504"/>
                <a:gd name="T87" fmla="*/ 227 h 598"/>
                <a:gd name="T88" fmla="*/ 317 w 504"/>
                <a:gd name="T89" fmla="*/ 255 h 598"/>
                <a:gd name="T90" fmla="*/ 317 w 504"/>
                <a:gd name="T91" fmla="*/ 43 h 598"/>
                <a:gd name="T92" fmla="*/ 403 w 504"/>
                <a:gd name="T93" fmla="*/ 43 h 598"/>
                <a:gd name="T94" fmla="*/ 403 w 504"/>
                <a:gd name="T95" fmla="*/ 255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04" h="598">
                  <a:moveTo>
                    <a:pt x="486" y="419"/>
                  </a:moveTo>
                  <a:cubicBezTo>
                    <a:pt x="495" y="416"/>
                    <a:pt x="502" y="408"/>
                    <a:pt x="502" y="398"/>
                  </a:cubicBezTo>
                  <a:cubicBezTo>
                    <a:pt x="502" y="21"/>
                    <a:pt x="502" y="21"/>
                    <a:pt x="502" y="21"/>
                  </a:cubicBezTo>
                  <a:cubicBezTo>
                    <a:pt x="502" y="9"/>
                    <a:pt x="493" y="0"/>
                    <a:pt x="480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29" y="0"/>
                    <a:pt x="0" y="29"/>
                    <a:pt x="0" y="65"/>
                  </a:cubicBezTo>
                  <a:cubicBezTo>
                    <a:pt x="0" y="533"/>
                    <a:pt x="0" y="533"/>
                    <a:pt x="0" y="533"/>
                  </a:cubicBezTo>
                  <a:cubicBezTo>
                    <a:pt x="0" y="569"/>
                    <a:pt x="29" y="598"/>
                    <a:pt x="65" y="598"/>
                  </a:cubicBezTo>
                  <a:cubicBezTo>
                    <a:pt x="480" y="598"/>
                    <a:pt x="480" y="598"/>
                    <a:pt x="480" y="598"/>
                  </a:cubicBezTo>
                  <a:cubicBezTo>
                    <a:pt x="489" y="598"/>
                    <a:pt x="497" y="593"/>
                    <a:pt x="500" y="585"/>
                  </a:cubicBezTo>
                  <a:cubicBezTo>
                    <a:pt x="504" y="577"/>
                    <a:pt x="502" y="568"/>
                    <a:pt x="497" y="562"/>
                  </a:cubicBezTo>
                  <a:cubicBezTo>
                    <a:pt x="486" y="551"/>
                    <a:pt x="481" y="537"/>
                    <a:pt x="481" y="522"/>
                  </a:cubicBezTo>
                  <a:cubicBezTo>
                    <a:pt x="481" y="513"/>
                    <a:pt x="483" y="505"/>
                    <a:pt x="487" y="497"/>
                  </a:cubicBezTo>
                  <a:cubicBezTo>
                    <a:pt x="492" y="486"/>
                    <a:pt x="488" y="473"/>
                    <a:pt x="477" y="467"/>
                  </a:cubicBezTo>
                  <a:cubicBezTo>
                    <a:pt x="466" y="462"/>
                    <a:pt x="453" y="466"/>
                    <a:pt x="448" y="477"/>
                  </a:cubicBezTo>
                  <a:cubicBezTo>
                    <a:pt x="441" y="491"/>
                    <a:pt x="437" y="506"/>
                    <a:pt x="437" y="522"/>
                  </a:cubicBezTo>
                  <a:cubicBezTo>
                    <a:pt x="437" y="533"/>
                    <a:pt x="439" y="544"/>
                    <a:pt x="442" y="555"/>
                  </a:cubicBezTo>
                  <a:cubicBezTo>
                    <a:pt x="65" y="555"/>
                    <a:pt x="65" y="555"/>
                    <a:pt x="65" y="555"/>
                  </a:cubicBezTo>
                  <a:cubicBezTo>
                    <a:pt x="53" y="555"/>
                    <a:pt x="43" y="545"/>
                    <a:pt x="43" y="533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43" y="53"/>
                    <a:pt x="53" y="43"/>
                    <a:pt x="65" y="43"/>
                  </a:cubicBezTo>
                  <a:cubicBezTo>
                    <a:pt x="295" y="43"/>
                    <a:pt x="295" y="43"/>
                    <a:pt x="295" y="43"/>
                  </a:cubicBezTo>
                  <a:cubicBezTo>
                    <a:pt x="295" y="278"/>
                    <a:pt x="295" y="278"/>
                    <a:pt x="295" y="278"/>
                  </a:cubicBezTo>
                  <a:cubicBezTo>
                    <a:pt x="295" y="282"/>
                    <a:pt x="297" y="286"/>
                    <a:pt x="301" y="288"/>
                  </a:cubicBezTo>
                  <a:cubicBezTo>
                    <a:pt x="305" y="289"/>
                    <a:pt x="309" y="289"/>
                    <a:pt x="312" y="286"/>
                  </a:cubicBezTo>
                  <a:cubicBezTo>
                    <a:pt x="360" y="249"/>
                    <a:pt x="360" y="249"/>
                    <a:pt x="360" y="249"/>
                  </a:cubicBezTo>
                  <a:cubicBezTo>
                    <a:pt x="407" y="286"/>
                    <a:pt x="407" y="286"/>
                    <a:pt x="407" y="286"/>
                  </a:cubicBezTo>
                  <a:cubicBezTo>
                    <a:pt x="409" y="288"/>
                    <a:pt x="411" y="289"/>
                    <a:pt x="414" y="289"/>
                  </a:cubicBezTo>
                  <a:cubicBezTo>
                    <a:pt x="415" y="289"/>
                    <a:pt x="417" y="288"/>
                    <a:pt x="419" y="288"/>
                  </a:cubicBezTo>
                  <a:cubicBezTo>
                    <a:pt x="422" y="286"/>
                    <a:pt x="425" y="282"/>
                    <a:pt x="425" y="278"/>
                  </a:cubicBezTo>
                  <a:cubicBezTo>
                    <a:pt x="425" y="43"/>
                    <a:pt x="425" y="43"/>
                    <a:pt x="425" y="43"/>
                  </a:cubicBezTo>
                  <a:cubicBezTo>
                    <a:pt x="459" y="43"/>
                    <a:pt x="459" y="43"/>
                    <a:pt x="459" y="43"/>
                  </a:cubicBezTo>
                  <a:cubicBezTo>
                    <a:pt x="459" y="398"/>
                    <a:pt x="459" y="398"/>
                    <a:pt x="459" y="398"/>
                  </a:cubicBezTo>
                  <a:cubicBezTo>
                    <a:pt x="459" y="398"/>
                    <a:pt x="459" y="399"/>
                    <a:pt x="459" y="399"/>
                  </a:cubicBezTo>
                  <a:cubicBezTo>
                    <a:pt x="108" y="399"/>
                    <a:pt x="108" y="399"/>
                    <a:pt x="108" y="399"/>
                  </a:cubicBezTo>
                  <a:cubicBezTo>
                    <a:pt x="78" y="399"/>
                    <a:pt x="54" y="423"/>
                    <a:pt x="54" y="453"/>
                  </a:cubicBezTo>
                  <a:cubicBezTo>
                    <a:pt x="54" y="459"/>
                    <a:pt x="59" y="464"/>
                    <a:pt x="65" y="464"/>
                  </a:cubicBezTo>
                  <a:cubicBezTo>
                    <a:pt x="71" y="464"/>
                    <a:pt x="76" y="459"/>
                    <a:pt x="76" y="453"/>
                  </a:cubicBezTo>
                  <a:cubicBezTo>
                    <a:pt x="76" y="435"/>
                    <a:pt x="90" y="421"/>
                    <a:pt x="108" y="421"/>
                  </a:cubicBezTo>
                  <a:cubicBezTo>
                    <a:pt x="480" y="421"/>
                    <a:pt x="480" y="421"/>
                    <a:pt x="480" y="421"/>
                  </a:cubicBezTo>
                  <a:cubicBezTo>
                    <a:pt x="483" y="421"/>
                    <a:pt x="485" y="420"/>
                    <a:pt x="486" y="419"/>
                  </a:cubicBezTo>
                  <a:close/>
                  <a:moveTo>
                    <a:pt x="403" y="255"/>
                  </a:moveTo>
                  <a:cubicBezTo>
                    <a:pt x="367" y="227"/>
                    <a:pt x="367" y="227"/>
                    <a:pt x="367" y="227"/>
                  </a:cubicBezTo>
                  <a:cubicBezTo>
                    <a:pt x="363" y="224"/>
                    <a:pt x="357" y="224"/>
                    <a:pt x="353" y="227"/>
                  </a:cubicBezTo>
                  <a:cubicBezTo>
                    <a:pt x="317" y="255"/>
                    <a:pt x="317" y="255"/>
                    <a:pt x="317" y="255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403" y="43"/>
                    <a:pt x="403" y="43"/>
                    <a:pt x="403" y="43"/>
                  </a:cubicBezTo>
                  <a:cubicBezTo>
                    <a:pt x="403" y="255"/>
                    <a:pt x="403" y="255"/>
                    <a:pt x="403" y="2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push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1000"/>
            <a:duotone>
              <a:prstClr val="black"/>
              <a:schemeClr val="tx2">
                <a:tint val="45000"/>
                <a:satMod val="40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8EF4E76-B6DD-4CE6-B03C-F202C14AC529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403226"/>
            <a:ext cx="7207250" cy="722414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zh-CN" sz="4000" dirty="0"/>
              <a:t>3.2	</a:t>
            </a:r>
            <a:r>
              <a:rPr lang="en-US" altLang="en-US" sz="4000" dirty="0"/>
              <a:t>Dropout</a:t>
            </a:r>
          </a:p>
          <a:p>
            <a:pPr lvl="1"/>
            <a:r>
              <a:rPr lang="en-US" altLang="zh-CN" sz="4000" dirty="0"/>
              <a:t>	</a:t>
            </a:r>
            <a:endParaRPr lang="en-US" altLang="en-US" sz="4000" dirty="0"/>
          </a:p>
          <a:p>
            <a:pPr lvl="1"/>
            <a:endParaRPr lang="en-US" altLang="en-US" sz="4000" dirty="0"/>
          </a:p>
          <a:p>
            <a:pPr lvl="1"/>
            <a:endParaRPr lang="en-US" altLang="en-US" sz="4000" dirty="0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AB93ABA3-8C78-47A2-942F-95AF1FD334C3}"/>
              </a:ext>
            </a:extLst>
          </p:cNvPr>
          <p:cNvSpPr txBox="1">
            <a:spLocks/>
          </p:cNvSpPr>
          <p:nvPr/>
        </p:nvSpPr>
        <p:spPr>
          <a:xfrm>
            <a:off x="9067800" y="6477000"/>
            <a:ext cx="333152" cy="25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6858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defTabSz="6858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1143000" indent="-228600" algn="l" defTabSz="6858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600200" indent="-228600" algn="l" defTabSz="6858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2057400" indent="-228600" algn="l" defTabSz="6858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6858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6858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6858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6858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fld id="{62F59DC8-6179-4E14-B5A2-B295A9B75CCF}" type="slidenum">
              <a:rPr lang="en-US" altLang="en-US" sz="1200" smtClean="0"/>
              <a:pPr/>
              <a:t>27</a:t>
            </a:fld>
            <a:endParaRPr lang="en-US" altLang="en-US" sz="100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235F498-06C1-4FC3-AC50-E1217BD0596C}"/>
              </a:ext>
            </a:extLst>
          </p:cNvPr>
          <p:cNvSpPr txBox="1">
            <a:spLocks noChangeArrowheads="1"/>
          </p:cNvSpPr>
          <p:nvPr/>
        </p:nvSpPr>
        <p:spPr>
          <a:xfrm>
            <a:off x="1085850" y="1663700"/>
            <a:ext cx="7473950" cy="22225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buFont typeface="+mj-lt"/>
              <a:buAutoNum type="arabicPeriod"/>
            </a:pPr>
            <a:r>
              <a:rPr lang="zh-CN" altLang="en-US" sz="1400" dirty="0"/>
              <a:t>引入</a:t>
            </a:r>
            <a:r>
              <a:rPr lang="en-US" altLang="zh-CN" sz="1400" dirty="0"/>
              <a:t>Dropout</a:t>
            </a:r>
            <a:r>
              <a:rPr lang="zh-CN" altLang="en-US" sz="1400" dirty="0"/>
              <a:t>主要是为了</a:t>
            </a:r>
            <a:r>
              <a:rPr lang="zh-CN" altLang="en-US" sz="1400" dirty="0">
                <a:solidFill>
                  <a:srgbClr val="FF0000"/>
                </a:solidFill>
              </a:rPr>
              <a:t>防止过拟合</a:t>
            </a:r>
            <a:r>
              <a:rPr lang="zh-CN" altLang="en-US" sz="1400" dirty="0"/>
              <a:t>。</a:t>
            </a:r>
            <a:endParaRPr lang="en-US" altLang="zh-CN" sz="14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400" dirty="0"/>
              <a:t>在神经网络中</a:t>
            </a:r>
            <a:r>
              <a:rPr lang="en-US" altLang="zh-CN" sz="1400" dirty="0"/>
              <a:t>Dropout</a:t>
            </a:r>
            <a:r>
              <a:rPr lang="zh-CN" altLang="en-US" sz="1400" dirty="0"/>
              <a:t>通过修改神经网络本身结构来实现，对于某一层的神经元，</a:t>
            </a:r>
            <a:r>
              <a:rPr lang="zh-CN" altLang="en-US" sz="1400" dirty="0">
                <a:solidFill>
                  <a:srgbClr val="FF0000"/>
                </a:solidFill>
              </a:rPr>
              <a:t>通过定义的概率将神经元置为</a:t>
            </a:r>
            <a:r>
              <a:rPr lang="en-US" altLang="zh-CN" sz="1400" dirty="0">
                <a:solidFill>
                  <a:srgbClr val="FF0000"/>
                </a:solidFill>
              </a:rPr>
              <a:t>0</a:t>
            </a:r>
            <a:r>
              <a:rPr lang="zh-CN" altLang="en-US" sz="1400" dirty="0"/>
              <a:t>，这个神经元就不参与前向和后向传播，就如同在网络中被删除了一样，同时保持输入层与输出层神经元的个数不变，然后按照神经网络的学习方法进行参数更新。在下一次迭代中，又重新</a:t>
            </a:r>
            <a:r>
              <a:rPr lang="zh-CN" altLang="en-US" sz="1400" dirty="0">
                <a:solidFill>
                  <a:srgbClr val="FF0000"/>
                </a:solidFill>
              </a:rPr>
              <a:t>随机删除一些神经元</a:t>
            </a:r>
            <a:r>
              <a:rPr lang="zh-CN" altLang="en-US" sz="1400" dirty="0"/>
              <a:t>（置为</a:t>
            </a:r>
            <a:r>
              <a:rPr lang="en-US" altLang="zh-CN" sz="1400" dirty="0"/>
              <a:t>0</a:t>
            </a:r>
            <a:r>
              <a:rPr lang="zh-CN" altLang="en-US" sz="1400" dirty="0"/>
              <a:t>），直至训练结束。</a:t>
            </a:r>
            <a:endParaRPr lang="en-US" altLang="zh-CN" sz="14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400" dirty="0"/>
              <a:t>Dropout</a:t>
            </a:r>
            <a:r>
              <a:rPr lang="zh-CN" altLang="en-US" sz="1400" dirty="0"/>
              <a:t>应该算是</a:t>
            </a:r>
            <a:r>
              <a:rPr lang="en-US" altLang="zh-CN" sz="1400" dirty="0" err="1"/>
              <a:t>AlexNet</a:t>
            </a:r>
            <a:r>
              <a:rPr lang="zh-CN" altLang="en-US" sz="1400" dirty="0"/>
              <a:t>中一个很大的创新，以至于“神经网络之父”</a:t>
            </a:r>
            <a:r>
              <a:rPr lang="en-US" altLang="zh-CN" sz="1400" dirty="0"/>
              <a:t>Hinton</a:t>
            </a:r>
            <a:r>
              <a:rPr lang="zh-CN" altLang="en-US" sz="1400" dirty="0"/>
              <a:t>在后来很长一段时间里的演讲中都拿</a:t>
            </a:r>
            <a:r>
              <a:rPr lang="en-US" altLang="zh-CN" sz="1400" dirty="0"/>
              <a:t>Dropout</a:t>
            </a:r>
            <a:r>
              <a:rPr lang="zh-CN" altLang="en-US" sz="1400" dirty="0"/>
              <a:t>说事</a:t>
            </a:r>
            <a:endParaRPr lang="en-US" altLang="zh-CN" sz="14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400" dirty="0"/>
              <a:t>Dropout</a:t>
            </a:r>
            <a:r>
              <a:rPr lang="zh-CN" altLang="en-US" sz="1400" dirty="0"/>
              <a:t>也可以看成是一种模型组合，每次生成的网络结构都不一样，通过组合多个模型的方式能够有效地减少过拟合，</a:t>
            </a:r>
            <a:r>
              <a:rPr lang="en-US" altLang="zh-CN" sz="1400" dirty="0"/>
              <a:t>Dropout</a:t>
            </a:r>
            <a:r>
              <a:rPr lang="zh-CN" altLang="en-US" sz="1400" dirty="0"/>
              <a:t>只需要两倍的训练时间即可实现模型组合（类似取平均）的效果，非常高效。</a:t>
            </a:r>
          </a:p>
          <a:p>
            <a:pPr lvl="1"/>
            <a:endParaRPr lang="en-US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68791031"/>
      </p:ext>
    </p:extLst>
  </p:cSld>
  <p:clrMapOvr>
    <a:masterClrMapping/>
  </p:clrMapOvr>
  <p:transition spd="slow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1000"/>
            <a:duotone>
              <a:prstClr val="black"/>
              <a:schemeClr val="tx2">
                <a:tint val="45000"/>
                <a:satMod val="40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61C3B4B-B00F-4FFB-9CE1-45D79B960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763115"/>
            <a:ext cx="5506654" cy="352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378308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1000"/>
            <a:duotone>
              <a:prstClr val="black"/>
              <a:schemeClr val="tx2">
                <a:tint val="45000"/>
                <a:satMod val="40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>
            <a:off x="4120594" y="2094283"/>
            <a:ext cx="90281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dirty="0">
                <a:solidFill>
                  <a:schemeClr val="accent1"/>
                </a:solidFill>
                <a:latin typeface="+mj-ea"/>
              </a:rPr>
              <a:t>概述</a:t>
            </a:r>
          </a:p>
        </p:txBody>
      </p:sp>
      <p:sp>
        <p:nvSpPr>
          <p:cNvPr id="23" name="任意多边形 22"/>
          <p:cNvSpPr/>
          <p:nvPr/>
        </p:nvSpPr>
        <p:spPr>
          <a:xfrm>
            <a:off x="2496968" y="-465601"/>
            <a:ext cx="4171119" cy="2085559"/>
          </a:xfrm>
          <a:custGeom>
            <a:avLst/>
            <a:gdLst>
              <a:gd name="connsiteX0" fmla="*/ 0 w 3557939"/>
              <a:gd name="connsiteY0" fmla="*/ 0 h 1778969"/>
              <a:gd name="connsiteX1" fmla="*/ 3557939 w 3557939"/>
              <a:gd name="connsiteY1" fmla="*/ 0 h 1778969"/>
              <a:gd name="connsiteX2" fmla="*/ 1778970 w 3557939"/>
              <a:gd name="connsiteY2" fmla="*/ 1778969 h 1778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7939" h="1778969">
                <a:moveTo>
                  <a:pt x="0" y="0"/>
                </a:moveTo>
                <a:lnTo>
                  <a:pt x="3557939" y="0"/>
                </a:lnTo>
                <a:lnTo>
                  <a:pt x="1778970" y="1778969"/>
                </a:lnTo>
                <a:close/>
              </a:path>
            </a:pathLst>
          </a:cu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菱形 24"/>
          <p:cNvSpPr/>
          <p:nvPr/>
        </p:nvSpPr>
        <p:spPr>
          <a:xfrm>
            <a:off x="2184101" y="229604"/>
            <a:ext cx="4775798" cy="4775798"/>
          </a:xfrm>
          <a:prstGeom prst="diamond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1000"/>
            <a:duotone>
              <a:prstClr val="black"/>
              <a:schemeClr val="tx2">
                <a:tint val="45000"/>
                <a:satMod val="40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13531" y="205901"/>
            <a:ext cx="619464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 dirty="0"/>
              <a:t>Participation in ILSVRC over the years</a:t>
            </a:r>
            <a:endParaRPr lang="zh-CN" altLang="en-US" sz="3200" b="1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133324" y="2253794"/>
            <a:ext cx="18292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3">
            <a:extLst>
              <a:ext uri="{FF2B5EF4-FFF2-40B4-BE49-F238E27FC236}">
                <a16:creationId xmlns:a16="http://schemas.microsoft.com/office/drawing/2014/main" id="{FC0AFCB6-7D63-4523-9050-4A1A558D1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31" y="1111250"/>
            <a:ext cx="8516937" cy="3329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4">
            <a:extLst>
              <a:ext uri="{FF2B5EF4-FFF2-40B4-BE49-F238E27FC236}">
                <a16:creationId xmlns:a16="http://schemas.microsoft.com/office/drawing/2014/main" id="{C80F64A3-F53A-45CC-B4B3-73FABD467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531" y="4568267"/>
            <a:ext cx="8516937" cy="36933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800" dirty="0"/>
              <a:t>Data from </a:t>
            </a:r>
            <a:r>
              <a:rPr lang="en-US" altLang="zh-CN" sz="1800" dirty="0" err="1"/>
              <a:t>ImageNET</a:t>
            </a:r>
            <a:r>
              <a:rPr lang="en-US" altLang="zh-CN" sz="1800" dirty="0"/>
              <a:t> Large Scale Visual Recognition Challenge (ILSVRC) 2017</a:t>
            </a:r>
          </a:p>
        </p:txBody>
      </p:sp>
    </p:spTree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1000"/>
            <a:duotone>
              <a:prstClr val="black"/>
              <a:schemeClr val="tx2">
                <a:tint val="45000"/>
                <a:satMod val="40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D652CF7A-A6E6-41FD-A8BF-CEFC7FDB8764}"/>
              </a:ext>
            </a:extLst>
          </p:cNvPr>
          <p:cNvSpPr txBox="1">
            <a:spLocks noChangeArrowheads="1"/>
          </p:cNvSpPr>
          <p:nvPr/>
        </p:nvSpPr>
        <p:spPr>
          <a:xfrm>
            <a:off x="374650" y="302572"/>
            <a:ext cx="5154621" cy="50052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Classification results</a:t>
            </a:r>
          </a:p>
        </p:txBody>
      </p:sp>
      <p:pic>
        <p:nvPicPr>
          <p:cNvPr id="27" name="Picture 3">
            <a:extLst>
              <a:ext uri="{FF2B5EF4-FFF2-40B4-BE49-F238E27FC236}">
                <a16:creationId xmlns:a16="http://schemas.microsoft.com/office/drawing/2014/main" id="{899DBA25-1BD5-40DA-880F-74B06EE41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" y="976968"/>
            <a:ext cx="8521700" cy="3243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4">
            <a:extLst>
              <a:ext uri="{FF2B5EF4-FFF2-40B4-BE49-F238E27FC236}">
                <a16:creationId xmlns:a16="http://schemas.microsoft.com/office/drawing/2014/main" id="{426E0DF7-9ABD-4548-B8E2-D395E3693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650" y="4394200"/>
            <a:ext cx="8521700" cy="36933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800" dirty="0"/>
              <a:t>Data from </a:t>
            </a:r>
            <a:r>
              <a:rPr lang="en-US" altLang="zh-CN" sz="1800" dirty="0" err="1"/>
              <a:t>ImageNET</a:t>
            </a:r>
            <a:r>
              <a:rPr lang="en-US" altLang="zh-CN" sz="1800" dirty="0"/>
              <a:t> Large Scale Visual Recognition Challenge (ILSVRC) 2017</a:t>
            </a:r>
          </a:p>
        </p:txBody>
      </p:sp>
    </p:spTree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1000"/>
            <a:duotone>
              <a:prstClr val="black"/>
              <a:schemeClr val="tx2">
                <a:tint val="45000"/>
                <a:satMod val="40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E233FC7-17D6-475B-B2DC-57DB400670D1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74953"/>
            <a:ext cx="6781800" cy="8921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/>
              <a:t>ImageNet</a:t>
            </a:r>
            <a:r>
              <a:rPr lang="zh-CN" altLang="en-US" sz="3200" dirty="0"/>
              <a:t> </a:t>
            </a:r>
            <a:r>
              <a:rPr lang="en-US" altLang="zh-CN" sz="3200" dirty="0"/>
              <a:t>Large</a:t>
            </a:r>
            <a:r>
              <a:rPr lang="zh-CN" altLang="en-US" sz="3200" dirty="0"/>
              <a:t> </a:t>
            </a:r>
            <a:r>
              <a:rPr lang="en-US" altLang="zh-CN" sz="3200" dirty="0"/>
              <a:t>Scale</a:t>
            </a:r>
            <a:r>
              <a:rPr lang="zh-CN" altLang="en-US" sz="3200" dirty="0"/>
              <a:t> </a:t>
            </a:r>
            <a:r>
              <a:rPr lang="en-US" altLang="zh-CN" sz="3200" dirty="0"/>
              <a:t>Visual</a:t>
            </a:r>
            <a:r>
              <a:rPr lang="zh-CN" altLang="en-US" sz="3200" dirty="0"/>
              <a:t> </a:t>
            </a:r>
            <a:r>
              <a:rPr lang="en-US" altLang="zh-CN" sz="3200" dirty="0"/>
              <a:t>Recognition</a:t>
            </a:r>
            <a:r>
              <a:rPr lang="zh-CN" altLang="en-US" sz="3200" dirty="0"/>
              <a:t> </a:t>
            </a:r>
            <a:r>
              <a:rPr lang="en-US" altLang="zh-CN" sz="3200" dirty="0"/>
              <a:t>Challenge</a:t>
            </a:r>
            <a:r>
              <a:rPr lang="zh-CN" altLang="en-US" sz="3200" dirty="0"/>
              <a:t> </a:t>
            </a:r>
            <a:r>
              <a:rPr lang="en-US" altLang="zh-CN" sz="3200" dirty="0"/>
              <a:t>(ILSVRC)</a:t>
            </a:r>
            <a:r>
              <a:rPr lang="zh-CN" altLang="en-US" sz="3200" dirty="0"/>
              <a:t> </a:t>
            </a:r>
            <a:endParaRPr lang="en-US" altLang="en-US" sz="3200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BF044638-5DC8-4552-8414-B606F034D3DB}"/>
              </a:ext>
            </a:extLst>
          </p:cNvPr>
          <p:cNvSpPr txBox="1">
            <a:spLocks/>
          </p:cNvSpPr>
          <p:nvPr/>
        </p:nvSpPr>
        <p:spPr>
          <a:xfrm>
            <a:off x="9067800" y="6477000"/>
            <a:ext cx="534988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6858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defTabSz="6858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1143000" indent="-228600" algn="l" defTabSz="6858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600200" indent="-228600" algn="l" defTabSz="6858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2057400" indent="-228600" algn="l" defTabSz="6858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6858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6858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6858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6858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fld id="{9B3ADAFC-5DD6-4AFB-A329-8EE02B21C28F}" type="slidenum">
              <a:rPr lang="en-US" altLang="en-US" sz="1200" smtClean="0"/>
              <a:pPr/>
              <a:t>6</a:t>
            </a:fld>
            <a:endParaRPr lang="en-US" altLang="en-US" sz="1000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701EBB0C-B744-497D-9D41-F9278E7699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594599"/>
              </p:ext>
            </p:extLst>
          </p:nvPr>
        </p:nvGraphicFramePr>
        <p:xfrm>
          <a:off x="609600" y="1148973"/>
          <a:ext cx="6248400" cy="2489731"/>
        </p:xfrm>
        <a:graphic>
          <a:graphicData uri="http://schemas.openxmlformats.org/drawingml/2006/table">
            <a:tbl>
              <a:tblPr/>
              <a:tblGrid>
                <a:gridCol w="2082800">
                  <a:extLst>
                    <a:ext uri="{9D8B030D-6E8A-4147-A177-3AD203B41FA5}">
                      <a16:colId xmlns:a16="http://schemas.microsoft.com/office/drawing/2014/main" val="4277548148"/>
                    </a:ext>
                  </a:extLst>
                </a:gridCol>
                <a:gridCol w="1211811">
                  <a:extLst>
                    <a:ext uri="{9D8B030D-6E8A-4147-A177-3AD203B41FA5}">
                      <a16:colId xmlns:a16="http://schemas.microsoft.com/office/drawing/2014/main" val="4208489406"/>
                    </a:ext>
                  </a:extLst>
                </a:gridCol>
                <a:gridCol w="2953789">
                  <a:extLst>
                    <a:ext uri="{9D8B030D-6E8A-4147-A177-3AD203B41FA5}">
                      <a16:colId xmlns:a16="http://schemas.microsoft.com/office/drawing/2014/main" val="705669126"/>
                    </a:ext>
                  </a:extLst>
                </a:gridCol>
              </a:tblGrid>
              <a:tr h="397009">
                <a:tc>
                  <a:txBody>
                    <a:bodyPr/>
                    <a:lstStyle>
                      <a:lvl1pPr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Year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Top-5</a:t>
                      </a: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 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Error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Model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329642"/>
                  </a:ext>
                </a:extLst>
              </a:tr>
              <a:tr h="397009">
                <a:tc>
                  <a:txBody>
                    <a:bodyPr/>
                    <a:lstStyle>
                      <a:lvl1pPr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2010</a:t>
                      </a: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 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winner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DBCC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28.2%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DBCC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Fast</a:t>
                      </a: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 </a:t>
                      </a: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descriptor</a:t>
                      </a: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 </a:t>
                      </a: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coding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DB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633200"/>
                  </a:ext>
                </a:extLst>
              </a:tr>
              <a:tr h="397009">
                <a:tc>
                  <a:txBody>
                    <a:bodyPr/>
                    <a:lstStyle>
                      <a:lvl1pPr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2011</a:t>
                      </a: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 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winner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EEE7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25.7%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EEE7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Compressed</a:t>
                      </a: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 </a:t>
                      </a: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Fisher</a:t>
                      </a: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 </a:t>
                      </a: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vectors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EE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934204"/>
                  </a:ext>
                </a:extLst>
              </a:tr>
              <a:tr h="226865">
                <a:tc>
                  <a:txBody>
                    <a:bodyPr/>
                    <a:lstStyle>
                      <a:lvl1pPr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2012</a:t>
                      </a: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 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winner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DBCC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15.3%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DBCC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AlexNet</a:t>
                      </a: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 </a:t>
                      </a: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(8,</a:t>
                      </a: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 </a:t>
                      </a: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60M)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DB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583244"/>
                  </a:ext>
                </a:extLst>
              </a:tr>
              <a:tr h="226865">
                <a:tc>
                  <a:txBody>
                    <a:bodyPr/>
                    <a:lstStyle>
                      <a:lvl1pPr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2013</a:t>
                      </a: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 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winner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EEE7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14.8%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EEE7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ZFNet</a:t>
                      </a:r>
                      <a:endParaRPr kumimoji="0" lang="en-US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EE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117823"/>
                  </a:ext>
                </a:extLst>
              </a:tr>
              <a:tr h="567154">
                <a:tc>
                  <a:txBody>
                    <a:bodyPr/>
                    <a:lstStyle>
                      <a:lvl1pPr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2014</a:t>
                      </a: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 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winner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2014</a:t>
                      </a: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 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runner-up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DBCC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6.67%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DBCC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GoogLeNet</a:t>
                      </a: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 </a:t>
                      </a: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(22,</a:t>
                      </a: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 </a:t>
                      </a: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4M)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VGGNet</a:t>
                      </a: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 </a:t>
                      </a: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(16,</a:t>
                      </a: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 </a:t>
                      </a: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140M)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DB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151468"/>
                  </a:ext>
                </a:extLst>
              </a:tr>
              <a:tr h="226865">
                <a:tc>
                  <a:txBody>
                    <a:bodyPr/>
                    <a:lstStyle>
                      <a:lvl1pPr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2015</a:t>
                      </a: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 </a:t>
                      </a: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winner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EEE7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3.57%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EEE7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ResNet</a:t>
                      </a: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 </a:t>
                      </a: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(152)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EE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857607"/>
                  </a:ext>
                </a:extLst>
              </a:tr>
            </a:tbl>
          </a:graphicData>
        </a:graphic>
      </p:graphicFrame>
      <p:sp>
        <p:nvSpPr>
          <p:cNvPr id="8" name="TextBox 6">
            <a:extLst>
              <a:ext uri="{FF2B5EF4-FFF2-40B4-BE49-F238E27FC236}">
                <a16:creationId xmlns:a16="http://schemas.microsoft.com/office/drawing/2014/main" id="{ACA22BB6-F3FE-4625-9A92-2EDAC3E15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1900" y="4540165"/>
            <a:ext cx="2990850" cy="460375"/>
          </a:xfrm>
          <a:prstGeom prst="rect">
            <a:avLst/>
          </a:prstGeom>
          <a:solidFill>
            <a:srgbClr val="FDDDA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dirty="0"/>
              <a:t>Human</a:t>
            </a:r>
            <a:r>
              <a:rPr lang="zh-CN" altLang="en-US" dirty="0"/>
              <a:t> </a:t>
            </a:r>
            <a:r>
              <a:rPr lang="en-US" altLang="zh-CN" dirty="0"/>
              <a:t>expert:</a:t>
            </a:r>
            <a:r>
              <a:rPr lang="zh-CN" altLang="en-US" dirty="0"/>
              <a:t> </a:t>
            </a:r>
            <a:r>
              <a:rPr lang="en-US" altLang="zh-CN" dirty="0"/>
              <a:t>5.1%</a:t>
            </a:r>
            <a:endParaRPr lang="en-US" altLang="en-US" dirty="0"/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3322E4D1-D8D3-45FA-914E-38DC0C2462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766269"/>
            <a:ext cx="612775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000" dirty="0"/>
              <a:t>2016 winner		      3%                Ensembled approach - </a:t>
            </a:r>
            <a:r>
              <a:rPr lang="en-US" altLang="zh-CN" sz="1000" dirty="0" err="1"/>
              <a:t>CUImage</a:t>
            </a:r>
            <a:endParaRPr lang="en-US" altLang="zh-CN" sz="1000" dirty="0"/>
          </a:p>
          <a:p>
            <a:r>
              <a:rPr lang="en-US" altLang="zh-CN" sz="1000" dirty="0"/>
              <a:t>2017 winner		   2.3%	             </a:t>
            </a:r>
            <a:r>
              <a:rPr lang="en-US" altLang="zh-CN" sz="1000" dirty="0" err="1"/>
              <a:t>SENet</a:t>
            </a:r>
            <a:r>
              <a:rPr lang="en-US" altLang="zh-CN" sz="1000" dirty="0"/>
              <a:t> () – Momenta</a:t>
            </a:r>
          </a:p>
          <a:p>
            <a:r>
              <a:rPr lang="en-US" altLang="zh-CN" sz="1000" dirty="0"/>
              <a:t>Nov. 2017, Google </a:t>
            </a:r>
            <a:r>
              <a:rPr lang="en-US" altLang="zh-CN" sz="1000" dirty="0" err="1"/>
              <a:t>AutoML</a:t>
            </a:r>
            <a:r>
              <a:rPr lang="en-US" altLang="zh-CN" sz="1000" dirty="0"/>
              <a:t>	 outperform all human-constructed models, </a:t>
            </a:r>
            <a:r>
              <a:rPr lang="en-US" altLang="zh-CN" sz="1000" dirty="0" err="1"/>
              <a:t>NASNet</a:t>
            </a:r>
            <a:r>
              <a:rPr lang="en-US" altLang="zh-CN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9012023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1000"/>
            <a:duotone>
              <a:prstClr val="black"/>
              <a:schemeClr val="tx2">
                <a:tint val="45000"/>
                <a:satMod val="40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>
            <a:off x="3569145" y="2048117"/>
            <a:ext cx="226696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dirty="0" err="1">
                <a:solidFill>
                  <a:schemeClr val="accent1"/>
                </a:solidFill>
                <a:latin typeface="+mj-ea"/>
              </a:rPr>
              <a:t>AlexNet</a:t>
            </a:r>
            <a:r>
              <a:rPr lang="zh-CN" altLang="en-US" sz="2800" dirty="0">
                <a:solidFill>
                  <a:schemeClr val="accent1"/>
                </a:solidFill>
                <a:latin typeface="+mj-ea"/>
              </a:rPr>
              <a:t>架构</a:t>
            </a:r>
          </a:p>
        </p:txBody>
      </p:sp>
      <p:sp>
        <p:nvSpPr>
          <p:cNvPr id="23" name="任意多边形 22"/>
          <p:cNvSpPr/>
          <p:nvPr/>
        </p:nvSpPr>
        <p:spPr>
          <a:xfrm>
            <a:off x="2496968" y="-465601"/>
            <a:ext cx="4171119" cy="2085559"/>
          </a:xfrm>
          <a:custGeom>
            <a:avLst/>
            <a:gdLst>
              <a:gd name="connsiteX0" fmla="*/ 0 w 3557939"/>
              <a:gd name="connsiteY0" fmla="*/ 0 h 1778969"/>
              <a:gd name="connsiteX1" fmla="*/ 3557939 w 3557939"/>
              <a:gd name="connsiteY1" fmla="*/ 0 h 1778969"/>
              <a:gd name="connsiteX2" fmla="*/ 1778970 w 3557939"/>
              <a:gd name="connsiteY2" fmla="*/ 1778969 h 1778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7939" h="1778969">
                <a:moveTo>
                  <a:pt x="0" y="0"/>
                </a:moveTo>
                <a:lnTo>
                  <a:pt x="3557939" y="0"/>
                </a:lnTo>
                <a:lnTo>
                  <a:pt x="1778970" y="1778969"/>
                </a:lnTo>
                <a:close/>
              </a:path>
            </a:pathLst>
          </a:cu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5" name="菱形 24"/>
          <p:cNvSpPr/>
          <p:nvPr/>
        </p:nvSpPr>
        <p:spPr>
          <a:xfrm>
            <a:off x="2184101" y="229604"/>
            <a:ext cx="4775798" cy="4775798"/>
          </a:xfrm>
          <a:prstGeom prst="diamond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4316309" y="637628"/>
            <a:ext cx="511381" cy="446060"/>
            <a:chOff x="352" y="2796"/>
            <a:chExt cx="869" cy="758"/>
          </a:xfrm>
          <a:solidFill>
            <a:schemeClr val="accent1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2" y="2796"/>
              <a:ext cx="869" cy="758"/>
            </a:xfrm>
            <a:custGeom>
              <a:avLst/>
              <a:gdLst>
                <a:gd name="T0" fmla="*/ 796 w 907"/>
                <a:gd name="T1" fmla="*/ 657 h 791"/>
                <a:gd name="T2" fmla="*/ 876 w 907"/>
                <a:gd name="T3" fmla="*/ 545 h 791"/>
                <a:gd name="T4" fmla="*/ 907 w 907"/>
                <a:gd name="T5" fmla="*/ 519 h 791"/>
                <a:gd name="T6" fmla="*/ 876 w 907"/>
                <a:gd name="T7" fmla="*/ 493 h 791"/>
                <a:gd name="T8" fmla="*/ 796 w 907"/>
                <a:gd name="T9" fmla="*/ 380 h 791"/>
                <a:gd name="T10" fmla="*/ 902 w 907"/>
                <a:gd name="T11" fmla="*/ 272 h 791"/>
                <a:gd name="T12" fmla="*/ 796 w 907"/>
                <a:gd name="T13" fmla="*/ 165 h 791"/>
                <a:gd name="T14" fmla="*/ 876 w 907"/>
                <a:gd name="T15" fmla="*/ 52 h 791"/>
                <a:gd name="T16" fmla="*/ 876 w 907"/>
                <a:gd name="T17" fmla="*/ 0 h 791"/>
                <a:gd name="T18" fmla="*/ 132 w 907"/>
                <a:gd name="T19" fmla="*/ 0 h 791"/>
                <a:gd name="T20" fmla="*/ 0 w 907"/>
                <a:gd name="T21" fmla="*/ 165 h 791"/>
                <a:gd name="T22" fmla="*/ 0 w 907"/>
                <a:gd name="T23" fmla="*/ 380 h 791"/>
                <a:gd name="T24" fmla="*/ 54 w 907"/>
                <a:gd name="T25" fmla="*/ 519 h 791"/>
                <a:gd name="T26" fmla="*/ 0 w 907"/>
                <a:gd name="T27" fmla="*/ 657 h 791"/>
                <a:gd name="T28" fmla="*/ 869 w 907"/>
                <a:gd name="T29" fmla="*/ 791 h 791"/>
                <a:gd name="T30" fmla="*/ 871 w 907"/>
                <a:gd name="T31" fmla="*/ 791 h 791"/>
                <a:gd name="T32" fmla="*/ 902 w 907"/>
                <a:gd name="T33" fmla="*/ 765 h 791"/>
                <a:gd name="T34" fmla="*/ 772 w 907"/>
                <a:gd name="T35" fmla="*/ 246 h 791"/>
                <a:gd name="T36" fmla="*/ 413 w 907"/>
                <a:gd name="T37" fmla="*/ 272 h 791"/>
                <a:gd name="T38" fmla="*/ 772 w 907"/>
                <a:gd name="T39" fmla="*/ 299 h 791"/>
                <a:gd name="T40" fmla="*/ 744 w 907"/>
                <a:gd name="T41" fmla="*/ 411 h 791"/>
                <a:gd name="T42" fmla="*/ 436 w 907"/>
                <a:gd name="T43" fmla="*/ 493 h 791"/>
                <a:gd name="T44" fmla="*/ 436 w 907"/>
                <a:gd name="T45" fmla="*/ 545 h 791"/>
                <a:gd name="T46" fmla="*/ 744 w 907"/>
                <a:gd name="T47" fmla="*/ 627 h 791"/>
                <a:gd name="T48" fmla="*/ 772 w 907"/>
                <a:gd name="T49" fmla="*/ 739 h 791"/>
                <a:gd name="T50" fmla="*/ 51 w 907"/>
                <a:gd name="T51" fmla="*/ 657 h 791"/>
                <a:gd name="T52" fmla="*/ 132 w 907"/>
                <a:gd name="T53" fmla="*/ 545 h 791"/>
                <a:gd name="T54" fmla="*/ 189 w 907"/>
                <a:gd name="T55" fmla="*/ 519 h 791"/>
                <a:gd name="T56" fmla="*/ 132 w 907"/>
                <a:gd name="T57" fmla="*/ 493 h 791"/>
                <a:gd name="T58" fmla="*/ 51 w 907"/>
                <a:gd name="T59" fmla="*/ 380 h 791"/>
                <a:gd name="T60" fmla="*/ 163 w 907"/>
                <a:gd name="T61" fmla="*/ 299 h 791"/>
                <a:gd name="T62" fmla="*/ 163 w 907"/>
                <a:gd name="T63" fmla="*/ 246 h 791"/>
                <a:gd name="T64" fmla="*/ 51 w 907"/>
                <a:gd name="T65" fmla="*/ 165 h 791"/>
                <a:gd name="T66" fmla="*/ 132 w 907"/>
                <a:gd name="T67" fmla="*/ 52 h 791"/>
                <a:gd name="T68" fmla="*/ 744 w 907"/>
                <a:gd name="T69" fmla="*/ 134 h 791"/>
                <a:gd name="T70" fmla="*/ 772 w 907"/>
                <a:gd name="T71" fmla="*/ 246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07" h="791">
                  <a:moveTo>
                    <a:pt x="876" y="739"/>
                  </a:moveTo>
                  <a:cubicBezTo>
                    <a:pt x="832" y="739"/>
                    <a:pt x="796" y="702"/>
                    <a:pt x="796" y="657"/>
                  </a:cubicBezTo>
                  <a:cubicBezTo>
                    <a:pt x="796" y="627"/>
                    <a:pt x="796" y="627"/>
                    <a:pt x="796" y="627"/>
                  </a:cubicBezTo>
                  <a:cubicBezTo>
                    <a:pt x="796" y="582"/>
                    <a:pt x="832" y="545"/>
                    <a:pt x="876" y="545"/>
                  </a:cubicBezTo>
                  <a:cubicBezTo>
                    <a:pt x="882" y="545"/>
                    <a:pt x="882" y="545"/>
                    <a:pt x="882" y="545"/>
                  </a:cubicBezTo>
                  <a:cubicBezTo>
                    <a:pt x="896" y="545"/>
                    <a:pt x="907" y="533"/>
                    <a:pt x="907" y="519"/>
                  </a:cubicBezTo>
                  <a:cubicBezTo>
                    <a:pt x="907" y="504"/>
                    <a:pt x="896" y="493"/>
                    <a:pt x="882" y="493"/>
                  </a:cubicBezTo>
                  <a:cubicBezTo>
                    <a:pt x="876" y="493"/>
                    <a:pt x="876" y="493"/>
                    <a:pt x="876" y="493"/>
                  </a:cubicBezTo>
                  <a:cubicBezTo>
                    <a:pt x="832" y="493"/>
                    <a:pt x="796" y="456"/>
                    <a:pt x="796" y="411"/>
                  </a:cubicBezTo>
                  <a:cubicBezTo>
                    <a:pt x="796" y="380"/>
                    <a:pt x="796" y="380"/>
                    <a:pt x="796" y="380"/>
                  </a:cubicBezTo>
                  <a:cubicBezTo>
                    <a:pt x="796" y="335"/>
                    <a:pt x="832" y="299"/>
                    <a:pt x="876" y="299"/>
                  </a:cubicBezTo>
                  <a:cubicBezTo>
                    <a:pt x="890" y="299"/>
                    <a:pt x="902" y="287"/>
                    <a:pt x="902" y="272"/>
                  </a:cubicBezTo>
                  <a:cubicBezTo>
                    <a:pt x="902" y="258"/>
                    <a:pt x="890" y="246"/>
                    <a:pt x="876" y="246"/>
                  </a:cubicBezTo>
                  <a:cubicBezTo>
                    <a:pt x="832" y="246"/>
                    <a:pt x="796" y="210"/>
                    <a:pt x="796" y="165"/>
                  </a:cubicBezTo>
                  <a:cubicBezTo>
                    <a:pt x="796" y="134"/>
                    <a:pt x="796" y="134"/>
                    <a:pt x="796" y="134"/>
                  </a:cubicBezTo>
                  <a:cubicBezTo>
                    <a:pt x="796" y="89"/>
                    <a:pt x="832" y="52"/>
                    <a:pt x="876" y="52"/>
                  </a:cubicBezTo>
                  <a:cubicBezTo>
                    <a:pt x="890" y="52"/>
                    <a:pt x="902" y="40"/>
                    <a:pt x="902" y="26"/>
                  </a:cubicBezTo>
                  <a:cubicBezTo>
                    <a:pt x="902" y="12"/>
                    <a:pt x="890" y="0"/>
                    <a:pt x="876" y="0"/>
                  </a:cubicBezTo>
                  <a:cubicBezTo>
                    <a:pt x="875" y="0"/>
                    <a:pt x="873" y="0"/>
                    <a:pt x="87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59" y="0"/>
                    <a:pt x="0" y="60"/>
                    <a:pt x="0" y="134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208"/>
                    <a:pt x="20" y="247"/>
                    <a:pt x="54" y="272"/>
                  </a:cubicBezTo>
                  <a:cubicBezTo>
                    <a:pt x="20" y="297"/>
                    <a:pt x="0" y="337"/>
                    <a:pt x="0" y="380"/>
                  </a:cubicBezTo>
                  <a:cubicBezTo>
                    <a:pt x="0" y="411"/>
                    <a:pt x="0" y="411"/>
                    <a:pt x="0" y="411"/>
                  </a:cubicBezTo>
                  <a:cubicBezTo>
                    <a:pt x="0" y="454"/>
                    <a:pt x="20" y="494"/>
                    <a:pt x="54" y="519"/>
                  </a:cubicBezTo>
                  <a:cubicBezTo>
                    <a:pt x="20" y="544"/>
                    <a:pt x="0" y="583"/>
                    <a:pt x="0" y="627"/>
                  </a:cubicBezTo>
                  <a:cubicBezTo>
                    <a:pt x="0" y="657"/>
                    <a:pt x="0" y="657"/>
                    <a:pt x="0" y="657"/>
                  </a:cubicBezTo>
                  <a:cubicBezTo>
                    <a:pt x="0" y="731"/>
                    <a:pt x="59" y="791"/>
                    <a:pt x="132" y="791"/>
                  </a:cubicBezTo>
                  <a:cubicBezTo>
                    <a:pt x="869" y="791"/>
                    <a:pt x="869" y="791"/>
                    <a:pt x="869" y="791"/>
                  </a:cubicBezTo>
                  <a:cubicBezTo>
                    <a:pt x="870" y="791"/>
                    <a:pt x="871" y="791"/>
                    <a:pt x="871" y="791"/>
                  </a:cubicBezTo>
                  <a:cubicBezTo>
                    <a:pt x="871" y="791"/>
                    <a:pt x="871" y="791"/>
                    <a:pt x="871" y="791"/>
                  </a:cubicBezTo>
                  <a:cubicBezTo>
                    <a:pt x="873" y="791"/>
                    <a:pt x="875" y="791"/>
                    <a:pt x="876" y="791"/>
                  </a:cubicBezTo>
                  <a:cubicBezTo>
                    <a:pt x="890" y="791"/>
                    <a:pt x="902" y="780"/>
                    <a:pt x="902" y="765"/>
                  </a:cubicBezTo>
                  <a:cubicBezTo>
                    <a:pt x="902" y="751"/>
                    <a:pt x="890" y="739"/>
                    <a:pt x="876" y="739"/>
                  </a:cubicBezTo>
                  <a:close/>
                  <a:moveTo>
                    <a:pt x="772" y="246"/>
                  </a:moveTo>
                  <a:cubicBezTo>
                    <a:pt x="439" y="246"/>
                    <a:pt x="439" y="246"/>
                    <a:pt x="439" y="246"/>
                  </a:cubicBezTo>
                  <a:cubicBezTo>
                    <a:pt x="425" y="246"/>
                    <a:pt x="413" y="258"/>
                    <a:pt x="413" y="272"/>
                  </a:cubicBezTo>
                  <a:cubicBezTo>
                    <a:pt x="413" y="287"/>
                    <a:pt x="425" y="299"/>
                    <a:pt x="439" y="299"/>
                  </a:cubicBezTo>
                  <a:cubicBezTo>
                    <a:pt x="772" y="299"/>
                    <a:pt x="772" y="299"/>
                    <a:pt x="772" y="299"/>
                  </a:cubicBezTo>
                  <a:cubicBezTo>
                    <a:pt x="754" y="322"/>
                    <a:pt x="744" y="350"/>
                    <a:pt x="744" y="380"/>
                  </a:cubicBezTo>
                  <a:cubicBezTo>
                    <a:pt x="744" y="411"/>
                    <a:pt x="744" y="411"/>
                    <a:pt x="744" y="411"/>
                  </a:cubicBezTo>
                  <a:cubicBezTo>
                    <a:pt x="744" y="441"/>
                    <a:pt x="754" y="470"/>
                    <a:pt x="772" y="493"/>
                  </a:cubicBezTo>
                  <a:cubicBezTo>
                    <a:pt x="436" y="493"/>
                    <a:pt x="436" y="493"/>
                    <a:pt x="436" y="493"/>
                  </a:cubicBezTo>
                  <a:cubicBezTo>
                    <a:pt x="422" y="493"/>
                    <a:pt x="411" y="504"/>
                    <a:pt x="411" y="519"/>
                  </a:cubicBezTo>
                  <a:cubicBezTo>
                    <a:pt x="411" y="533"/>
                    <a:pt x="422" y="545"/>
                    <a:pt x="436" y="545"/>
                  </a:cubicBezTo>
                  <a:cubicBezTo>
                    <a:pt x="772" y="545"/>
                    <a:pt x="772" y="545"/>
                    <a:pt x="772" y="545"/>
                  </a:cubicBezTo>
                  <a:cubicBezTo>
                    <a:pt x="754" y="568"/>
                    <a:pt x="744" y="597"/>
                    <a:pt x="744" y="627"/>
                  </a:cubicBezTo>
                  <a:cubicBezTo>
                    <a:pt x="744" y="657"/>
                    <a:pt x="744" y="657"/>
                    <a:pt x="744" y="657"/>
                  </a:cubicBezTo>
                  <a:cubicBezTo>
                    <a:pt x="744" y="687"/>
                    <a:pt x="754" y="716"/>
                    <a:pt x="772" y="739"/>
                  </a:cubicBezTo>
                  <a:cubicBezTo>
                    <a:pt x="132" y="739"/>
                    <a:pt x="132" y="739"/>
                    <a:pt x="132" y="739"/>
                  </a:cubicBezTo>
                  <a:cubicBezTo>
                    <a:pt x="88" y="739"/>
                    <a:pt x="51" y="702"/>
                    <a:pt x="51" y="657"/>
                  </a:cubicBezTo>
                  <a:cubicBezTo>
                    <a:pt x="51" y="627"/>
                    <a:pt x="51" y="627"/>
                    <a:pt x="51" y="627"/>
                  </a:cubicBezTo>
                  <a:cubicBezTo>
                    <a:pt x="51" y="582"/>
                    <a:pt x="88" y="545"/>
                    <a:pt x="132" y="545"/>
                  </a:cubicBezTo>
                  <a:cubicBezTo>
                    <a:pt x="163" y="545"/>
                    <a:pt x="163" y="545"/>
                    <a:pt x="163" y="545"/>
                  </a:cubicBezTo>
                  <a:cubicBezTo>
                    <a:pt x="178" y="545"/>
                    <a:pt x="189" y="533"/>
                    <a:pt x="189" y="519"/>
                  </a:cubicBezTo>
                  <a:cubicBezTo>
                    <a:pt x="189" y="504"/>
                    <a:pt x="178" y="493"/>
                    <a:pt x="163" y="493"/>
                  </a:cubicBezTo>
                  <a:cubicBezTo>
                    <a:pt x="132" y="493"/>
                    <a:pt x="132" y="493"/>
                    <a:pt x="132" y="493"/>
                  </a:cubicBezTo>
                  <a:cubicBezTo>
                    <a:pt x="88" y="493"/>
                    <a:pt x="51" y="456"/>
                    <a:pt x="51" y="411"/>
                  </a:cubicBezTo>
                  <a:cubicBezTo>
                    <a:pt x="51" y="380"/>
                    <a:pt x="51" y="380"/>
                    <a:pt x="51" y="380"/>
                  </a:cubicBezTo>
                  <a:cubicBezTo>
                    <a:pt x="51" y="335"/>
                    <a:pt x="88" y="299"/>
                    <a:pt x="132" y="299"/>
                  </a:cubicBezTo>
                  <a:cubicBezTo>
                    <a:pt x="163" y="299"/>
                    <a:pt x="163" y="299"/>
                    <a:pt x="163" y="299"/>
                  </a:cubicBezTo>
                  <a:cubicBezTo>
                    <a:pt x="178" y="299"/>
                    <a:pt x="189" y="287"/>
                    <a:pt x="189" y="272"/>
                  </a:cubicBezTo>
                  <a:cubicBezTo>
                    <a:pt x="189" y="258"/>
                    <a:pt x="178" y="246"/>
                    <a:pt x="163" y="246"/>
                  </a:cubicBezTo>
                  <a:cubicBezTo>
                    <a:pt x="132" y="246"/>
                    <a:pt x="132" y="246"/>
                    <a:pt x="132" y="246"/>
                  </a:cubicBezTo>
                  <a:cubicBezTo>
                    <a:pt x="88" y="246"/>
                    <a:pt x="51" y="210"/>
                    <a:pt x="51" y="165"/>
                  </a:cubicBezTo>
                  <a:cubicBezTo>
                    <a:pt x="51" y="134"/>
                    <a:pt x="51" y="134"/>
                    <a:pt x="51" y="134"/>
                  </a:cubicBezTo>
                  <a:cubicBezTo>
                    <a:pt x="51" y="89"/>
                    <a:pt x="88" y="52"/>
                    <a:pt x="132" y="52"/>
                  </a:cubicBezTo>
                  <a:cubicBezTo>
                    <a:pt x="772" y="52"/>
                    <a:pt x="772" y="52"/>
                    <a:pt x="772" y="52"/>
                  </a:cubicBezTo>
                  <a:cubicBezTo>
                    <a:pt x="754" y="75"/>
                    <a:pt x="744" y="104"/>
                    <a:pt x="744" y="134"/>
                  </a:cubicBezTo>
                  <a:cubicBezTo>
                    <a:pt x="744" y="165"/>
                    <a:pt x="744" y="165"/>
                    <a:pt x="744" y="165"/>
                  </a:cubicBezTo>
                  <a:cubicBezTo>
                    <a:pt x="744" y="195"/>
                    <a:pt x="754" y="223"/>
                    <a:pt x="772" y="2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542" y="2923"/>
              <a:ext cx="187" cy="507"/>
            </a:xfrm>
            <a:custGeom>
              <a:avLst/>
              <a:gdLst>
                <a:gd name="T0" fmla="*/ 171 w 196"/>
                <a:gd name="T1" fmla="*/ 0 h 529"/>
                <a:gd name="T2" fmla="*/ 26 w 196"/>
                <a:gd name="T3" fmla="*/ 0 h 529"/>
                <a:gd name="T4" fmla="*/ 0 w 196"/>
                <a:gd name="T5" fmla="*/ 26 h 529"/>
                <a:gd name="T6" fmla="*/ 0 w 196"/>
                <a:gd name="T7" fmla="*/ 502 h 529"/>
                <a:gd name="T8" fmla="*/ 2 w 196"/>
                <a:gd name="T9" fmla="*/ 512 h 529"/>
                <a:gd name="T10" fmla="*/ 16 w 196"/>
                <a:gd name="T11" fmla="*/ 526 h 529"/>
                <a:gd name="T12" fmla="*/ 36 w 196"/>
                <a:gd name="T13" fmla="*/ 526 h 529"/>
                <a:gd name="T14" fmla="*/ 44 w 196"/>
                <a:gd name="T15" fmla="*/ 520 h 529"/>
                <a:gd name="T16" fmla="*/ 98 w 196"/>
                <a:gd name="T17" fmla="*/ 466 h 529"/>
                <a:gd name="T18" fmla="*/ 152 w 196"/>
                <a:gd name="T19" fmla="*/ 520 h 529"/>
                <a:gd name="T20" fmla="*/ 161 w 196"/>
                <a:gd name="T21" fmla="*/ 526 h 529"/>
                <a:gd name="T22" fmla="*/ 171 w 196"/>
                <a:gd name="T23" fmla="*/ 528 h 529"/>
                <a:gd name="T24" fmla="*/ 180 w 196"/>
                <a:gd name="T25" fmla="*/ 526 h 529"/>
                <a:gd name="T26" fmla="*/ 194 w 196"/>
                <a:gd name="T27" fmla="*/ 512 h 529"/>
                <a:gd name="T28" fmla="*/ 196 w 196"/>
                <a:gd name="T29" fmla="*/ 502 h 529"/>
                <a:gd name="T30" fmla="*/ 196 w 196"/>
                <a:gd name="T31" fmla="*/ 26 h 529"/>
                <a:gd name="T32" fmla="*/ 171 w 196"/>
                <a:gd name="T33" fmla="*/ 0 h 529"/>
                <a:gd name="T34" fmla="*/ 145 w 196"/>
                <a:gd name="T35" fmla="*/ 439 h 529"/>
                <a:gd name="T36" fmla="*/ 117 w 196"/>
                <a:gd name="T37" fmla="*/ 410 h 529"/>
                <a:gd name="T38" fmla="*/ 80 w 196"/>
                <a:gd name="T39" fmla="*/ 410 h 529"/>
                <a:gd name="T40" fmla="*/ 52 w 196"/>
                <a:gd name="T41" fmla="*/ 439 h 529"/>
                <a:gd name="T42" fmla="*/ 52 w 196"/>
                <a:gd name="T43" fmla="*/ 53 h 529"/>
                <a:gd name="T44" fmla="*/ 145 w 196"/>
                <a:gd name="T45" fmla="*/ 53 h 529"/>
                <a:gd name="T46" fmla="*/ 145 w 196"/>
                <a:gd name="T47" fmla="*/ 439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529">
                  <a:moveTo>
                    <a:pt x="171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502"/>
                    <a:pt x="0" y="502"/>
                    <a:pt x="0" y="502"/>
                  </a:cubicBezTo>
                  <a:cubicBezTo>
                    <a:pt x="0" y="505"/>
                    <a:pt x="1" y="509"/>
                    <a:pt x="2" y="512"/>
                  </a:cubicBezTo>
                  <a:cubicBezTo>
                    <a:pt x="5" y="518"/>
                    <a:pt x="10" y="523"/>
                    <a:pt x="16" y="526"/>
                  </a:cubicBezTo>
                  <a:cubicBezTo>
                    <a:pt x="23" y="529"/>
                    <a:pt x="30" y="529"/>
                    <a:pt x="36" y="526"/>
                  </a:cubicBezTo>
                  <a:cubicBezTo>
                    <a:pt x="39" y="525"/>
                    <a:pt x="42" y="523"/>
                    <a:pt x="44" y="520"/>
                  </a:cubicBezTo>
                  <a:cubicBezTo>
                    <a:pt x="98" y="466"/>
                    <a:pt x="98" y="466"/>
                    <a:pt x="98" y="466"/>
                  </a:cubicBezTo>
                  <a:cubicBezTo>
                    <a:pt x="152" y="520"/>
                    <a:pt x="152" y="520"/>
                    <a:pt x="152" y="520"/>
                  </a:cubicBezTo>
                  <a:cubicBezTo>
                    <a:pt x="155" y="523"/>
                    <a:pt x="158" y="525"/>
                    <a:pt x="161" y="526"/>
                  </a:cubicBezTo>
                  <a:cubicBezTo>
                    <a:pt x="164" y="527"/>
                    <a:pt x="167" y="528"/>
                    <a:pt x="171" y="528"/>
                  </a:cubicBezTo>
                  <a:cubicBezTo>
                    <a:pt x="174" y="528"/>
                    <a:pt x="177" y="527"/>
                    <a:pt x="180" y="526"/>
                  </a:cubicBezTo>
                  <a:cubicBezTo>
                    <a:pt x="187" y="523"/>
                    <a:pt x="192" y="518"/>
                    <a:pt x="194" y="512"/>
                  </a:cubicBezTo>
                  <a:cubicBezTo>
                    <a:pt x="196" y="509"/>
                    <a:pt x="196" y="505"/>
                    <a:pt x="196" y="502"/>
                  </a:cubicBezTo>
                  <a:cubicBezTo>
                    <a:pt x="196" y="26"/>
                    <a:pt x="196" y="26"/>
                    <a:pt x="196" y="26"/>
                  </a:cubicBezTo>
                  <a:cubicBezTo>
                    <a:pt x="196" y="12"/>
                    <a:pt x="185" y="0"/>
                    <a:pt x="171" y="0"/>
                  </a:cubicBezTo>
                  <a:close/>
                  <a:moveTo>
                    <a:pt x="145" y="439"/>
                  </a:moveTo>
                  <a:cubicBezTo>
                    <a:pt x="117" y="410"/>
                    <a:pt x="117" y="410"/>
                    <a:pt x="117" y="410"/>
                  </a:cubicBezTo>
                  <a:cubicBezTo>
                    <a:pt x="107" y="400"/>
                    <a:pt x="90" y="400"/>
                    <a:pt x="80" y="410"/>
                  </a:cubicBezTo>
                  <a:cubicBezTo>
                    <a:pt x="52" y="439"/>
                    <a:pt x="52" y="439"/>
                    <a:pt x="52" y="439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145" y="53"/>
                    <a:pt x="145" y="53"/>
                    <a:pt x="145" y="53"/>
                  </a:cubicBezTo>
                  <a:lnTo>
                    <a:pt x="145" y="4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push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1000"/>
            <a:duotone>
              <a:prstClr val="black"/>
              <a:schemeClr val="tx2">
                <a:tint val="45000"/>
                <a:satMod val="40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977340F-C4DA-4DEB-969F-027EF1366773}"/>
              </a:ext>
            </a:extLst>
          </p:cNvPr>
          <p:cNvSpPr txBox="1">
            <a:spLocks noChangeArrowheads="1"/>
          </p:cNvSpPr>
          <p:nvPr/>
        </p:nvSpPr>
        <p:spPr>
          <a:xfrm>
            <a:off x="438150" y="436058"/>
            <a:ext cx="4865930" cy="778883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err="1"/>
              <a:t>AlexNet</a:t>
            </a:r>
            <a:r>
              <a:rPr lang="en-US" altLang="en-US" dirty="0"/>
              <a:t> (2012)</a:t>
            </a: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8FCA990-B6AC-4211-A792-A3164615C9A5}"/>
              </a:ext>
            </a:extLst>
          </p:cNvPr>
          <p:cNvSpPr txBox="1">
            <a:spLocks/>
          </p:cNvSpPr>
          <p:nvPr/>
        </p:nvSpPr>
        <p:spPr>
          <a:xfrm>
            <a:off x="9067800" y="6477000"/>
            <a:ext cx="383853" cy="277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6858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defTabSz="6858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1143000" indent="-228600" algn="l" defTabSz="6858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600200" indent="-228600" algn="l" defTabSz="6858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2057400" indent="-228600" algn="l" defTabSz="6858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6858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6858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6858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6858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fld id="{F8C5785F-7A47-429F-9F11-4715DF86F76F}" type="slidenum">
              <a:rPr lang="en-US" altLang="en-US" sz="1200" smtClean="0"/>
              <a:pPr/>
              <a:t>8</a:t>
            </a:fld>
            <a:endParaRPr lang="en-US" altLang="en-US" sz="1000"/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C4395CD5-2685-4E23-B16E-5D55B89D65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88" y="1524000"/>
            <a:ext cx="8442980" cy="279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6161741"/>
      </p:ext>
    </p:extLst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1000"/>
            <a:duotone>
              <a:prstClr val="black"/>
              <a:schemeClr val="tx2">
                <a:tint val="45000"/>
                <a:satMod val="40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806AB2A-9C1C-4A1D-AF74-16C6A4C68F2A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403226"/>
            <a:ext cx="4223212" cy="722414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err="1"/>
              <a:t>AlexNet</a:t>
            </a:r>
            <a:r>
              <a:rPr lang="en-US" altLang="en-US" dirty="0"/>
              <a:t> – </a:t>
            </a:r>
            <a:r>
              <a:rPr lang="en-US" altLang="en-US" dirty="0" err="1"/>
              <a:t>Cont</a:t>
            </a:r>
            <a:r>
              <a:rPr lang="en-US" altLang="en-US" dirty="0"/>
              <a:t>’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1C94CBA0-828D-409C-BB47-963C92B6EA40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1295400"/>
            <a:ext cx="5219700" cy="370205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050" dirty="0"/>
              <a:t>Improvements</a:t>
            </a:r>
          </a:p>
          <a:p>
            <a:pPr lvl="1"/>
            <a:r>
              <a:rPr lang="en-US" altLang="en-US" sz="1050" dirty="0"/>
              <a:t>Bigger network</a:t>
            </a:r>
          </a:p>
          <a:p>
            <a:pPr lvl="2"/>
            <a:r>
              <a:rPr lang="en-US" altLang="en-US" sz="1050" dirty="0"/>
              <a:t>8 layers (5 conv + 3 fc)</a:t>
            </a:r>
          </a:p>
          <a:p>
            <a:pPr lvl="2"/>
            <a:r>
              <a:rPr lang="en-US" altLang="en-US" sz="1050" dirty="0"/>
              <a:t>Layer 1: </a:t>
            </a:r>
            <a:r>
              <a:rPr lang="en-US" altLang="en-US" sz="1050" dirty="0" err="1"/>
              <a:t>Conv+relu+max-pooling</a:t>
            </a:r>
            <a:r>
              <a:rPr lang="en-US" altLang="zh-CN" sz="1050" dirty="0"/>
              <a:t>+</a:t>
            </a:r>
            <a:r>
              <a:rPr lang="en-US" altLang="en-US" sz="1050" dirty="0"/>
              <a:t> norm</a:t>
            </a:r>
          </a:p>
          <a:p>
            <a:pPr lvl="2"/>
            <a:r>
              <a:rPr lang="en-US" altLang="en-US" sz="1050" dirty="0"/>
              <a:t>Layer 2: </a:t>
            </a:r>
            <a:r>
              <a:rPr lang="en-US" altLang="en-US" sz="1050" dirty="0" err="1"/>
              <a:t>Conv+relu+max-pooling</a:t>
            </a:r>
            <a:r>
              <a:rPr lang="en-US" altLang="en-US" sz="1050" dirty="0"/>
              <a:t> +norm</a:t>
            </a:r>
          </a:p>
          <a:p>
            <a:pPr lvl="2"/>
            <a:r>
              <a:rPr lang="en-US" altLang="en-US" sz="1050" dirty="0"/>
              <a:t>Layer 3: </a:t>
            </a:r>
            <a:r>
              <a:rPr lang="en-US" altLang="en-US" sz="1050" dirty="0" err="1"/>
              <a:t>Conv+relu</a:t>
            </a:r>
            <a:endParaRPr lang="en-US" altLang="en-US" sz="1050" dirty="0"/>
          </a:p>
          <a:p>
            <a:pPr lvl="2"/>
            <a:r>
              <a:rPr lang="en-US" altLang="en-US" sz="1050" dirty="0"/>
              <a:t>Layer 4: </a:t>
            </a:r>
            <a:r>
              <a:rPr lang="en-US" altLang="en-US" sz="1050" dirty="0" err="1"/>
              <a:t>Conv+relu</a:t>
            </a:r>
            <a:endParaRPr lang="en-US" altLang="en-US" sz="1050" dirty="0"/>
          </a:p>
          <a:p>
            <a:pPr lvl="2"/>
            <a:r>
              <a:rPr lang="en-US" altLang="en-US" sz="1050" dirty="0"/>
              <a:t>Layer 5: </a:t>
            </a:r>
            <a:r>
              <a:rPr lang="en-US" altLang="en-US" sz="1050" dirty="0" err="1"/>
              <a:t>Conv+relu</a:t>
            </a:r>
            <a:r>
              <a:rPr lang="en-US" altLang="en-US" sz="1050" dirty="0"/>
              <a:t> +norm</a:t>
            </a:r>
          </a:p>
          <a:p>
            <a:pPr lvl="2"/>
            <a:r>
              <a:rPr lang="is-IS" altLang="en-US" sz="1050" dirty="0"/>
              <a:t>…</a:t>
            </a:r>
            <a:endParaRPr lang="en-US" altLang="en-US" sz="1050" dirty="0"/>
          </a:p>
          <a:p>
            <a:pPr lvl="1"/>
            <a:r>
              <a:rPr lang="en-US" altLang="en-US" sz="1050" dirty="0" err="1"/>
              <a:t>ReLU</a:t>
            </a:r>
            <a:r>
              <a:rPr lang="en-US" altLang="en-US" sz="1050" dirty="0"/>
              <a:t> vs. Sigmoid or tanh(x)</a:t>
            </a:r>
          </a:p>
          <a:p>
            <a:pPr lvl="1"/>
            <a:r>
              <a:rPr lang="en-US" altLang="en-US" sz="1050" dirty="0"/>
              <a:t>Training on multiple GPUs</a:t>
            </a:r>
          </a:p>
          <a:p>
            <a:pPr lvl="1"/>
            <a:r>
              <a:rPr lang="en-US" altLang="en-US" sz="1050" dirty="0"/>
              <a:t>Local response normalization</a:t>
            </a:r>
          </a:p>
          <a:p>
            <a:pPr lvl="1"/>
            <a:r>
              <a:rPr lang="en-US" altLang="en-US" sz="1050" dirty="0"/>
              <a:t>Overlapping pooling</a:t>
            </a:r>
          </a:p>
          <a:p>
            <a:r>
              <a:rPr lang="en-US" altLang="en-US" sz="1050" dirty="0"/>
              <a:t>Reduce overfitting</a:t>
            </a:r>
          </a:p>
          <a:p>
            <a:pPr lvl="1"/>
            <a:r>
              <a:rPr lang="en-US" altLang="en-US" sz="1050" dirty="0"/>
              <a:t>Data augmentation </a:t>
            </a:r>
          </a:p>
          <a:p>
            <a:pPr lvl="2"/>
            <a:r>
              <a:rPr lang="en-US" altLang="en-US" sz="1050" dirty="0"/>
              <a:t>Translation and horizontal mirror</a:t>
            </a:r>
          </a:p>
          <a:p>
            <a:pPr lvl="2"/>
            <a:r>
              <a:rPr lang="en-US" altLang="en-US" sz="1050" dirty="0"/>
              <a:t>Adding principal components from PCA</a:t>
            </a:r>
          </a:p>
          <a:p>
            <a:pPr lvl="1"/>
            <a:r>
              <a:rPr lang="en-US" altLang="en-US" sz="1050" dirty="0"/>
              <a:t>Dropout</a:t>
            </a:r>
          </a:p>
          <a:p>
            <a:pPr lvl="1"/>
            <a:endParaRPr lang="en-US" altLang="en-US" sz="1050" dirty="0"/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A40D2C2-D265-4589-877E-ED903EF8B4F9}"/>
              </a:ext>
            </a:extLst>
          </p:cNvPr>
          <p:cNvSpPr txBox="1">
            <a:spLocks/>
          </p:cNvSpPr>
          <p:nvPr/>
        </p:nvSpPr>
        <p:spPr>
          <a:xfrm>
            <a:off x="9067800" y="6477000"/>
            <a:ext cx="333152" cy="25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6858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defTabSz="6858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1143000" indent="-228600" algn="l" defTabSz="6858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600200" indent="-228600" algn="l" defTabSz="6858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2057400" indent="-228600" algn="l" defTabSz="6858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6858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6858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6858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6858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fld id="{62F59DC8-6179-4E14-B5A2-B295A9B75CCF}" type="slidenum">
              <a:rPr lang="en-US" altLang="en-US" sz="1200" smtClean="0"/>
              <a:pPr/>
              <a:t>9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1157080460"/>
      </p:ext>
    </p:extLst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Office 主题">
  <a:themeElements>
    <a:clrScheme name="蓝色清新答辩1">
      <a:dk1>
        <a:sysClr val="windowText" lastClr="000000"/>
      </a:dk1>
      <a:lt1>
        <a:sysClr val="window" lastClr="FFFFFF"/>
      </a:lt1>
      <a:dk2>
        <a:srgbClr val="EEF2F5"/>
      </a:dk2>
      <a:lt2>
        <a:srgbClr val="E7E6E6"/>
      </a:lt2>
      <a:accent1>
        <a:srgbClr val="304371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标准3">
      <a:majorFont>
        <a:latin typeface="Arial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</TotalTime>
  <Words>1762</Words>
  <Application>Microsoft Office PowerPoint</Application>
  <PresentationFormat>全屏显示(16:9)</PresentationFormat>
  <Paragraphs>151</Paragraphs>
  <Slides>28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1" baseType="lpstr">
      <vt:lpstr>ＭＳ Ｐゴシック</vt:lpstr>
      <vt:lpstr>Source Code Pro</vt:lpstr>
      <vt:lpstr>方正兰亭黑_GBK</vt:lpstr>
      <vt:lpstr>方正宋刻本秀楷简体</vt:lpstr>
      <vt:lpstr>宋体</vt:lpstr>
      <vt:lpstr>微软雅黑</vt:lpstr>
      <vt:lpstr>微软雅黑 Light</vt:lpstr>
      <vt:lpstr>Arial</vt:lpstr>
      <vt:lpstr>Calibri</vt:lpstr>
      <vt:lpstr>Calibri Light</vt:lpstr>
      <vt:lpstr>Helvetica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Anzhi</cp:lastModifiedBy>
  <cp:revision>269</cp:revision>
  <dcterms:created xsi:type="dcterms:W3CDTF">2017-05-01T12:27:00Z</dcterms:created>
  <dcterms:modified xsi:type="dcterms:W3CDTF">2018-10-23T06:22:55Z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