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A83C6-D242-4164-B358-A3D0D3BE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14589-980A-4A8E-AE91-656C616F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B0734-6561-4B5B-9B74-D0C0FE36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3F990-6B5B-4887-9D94-39E66460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53E18-3360-4417-9ADE-13C698C9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5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EE81-C83B-4E2C-813F-7D131A3E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1F51C-DD28-4937-9E46-4CA1EB7F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EAD18-95ED-41CF-8876-9A959C6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C65DD-99B1-4638-92F1-2EEAE16A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D581-28E4-4A59-89AB-A2100CD7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1F169-1DA1-4F16-9EAA-B900D056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4A30B-1141-460F-8518-A98F4388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A8030-DBA6-43CD-B754-0FC5D2D0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2BED-2F0D-4CF1-BB83-1050C821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A7741-ED63-4DDE-8EA6-DA27AF8B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7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9CF1B-B93E-438B-83BA-B46B1061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2A76F-3576-43D8-A846-8433F8CE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CA69D-6576-4852-865C-6F4B316E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D5E53-5CBF-439E-9097-085FC00A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F2477-40F3-4B99-A3E4-753B7778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672E2-DE69-4B2C-977D-B38E3434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07099-5A29-4853-870D-5E0B566D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D1AB5-5D6A-450B-9B72-7C023CB0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2717-B817-4AD6-9977-0DA5F394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C539F-4D9E-46C0-9013-95E0E5D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1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B881-98E1-46CC-9C28-96D59CC5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4C5C8-EF3E-4A51-BD01-8D4731813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B059E-3B4A-47B4-A525-48FEA4E3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51B6F-32A7-493A-98B7-A405D54B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170F8-12C7-45C9-86DA-5FDF23E6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22C54-2A4C-48EB-B8B4-4A3BDE20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C23EF-0049-4B10-8236-DD9921DE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EAED3-55B1-470A-9F86-92A2855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DDB6F-9A16-4817-BCBF-09876CC6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5E7E47-CAD7-4647-9A7A-8870BB66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1E7F-169F-4853-8331-4E323779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B2520-9027-49F1-A325-2E57D9BA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0F3620-2A5A-4AA2-B62F-47407B5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3CFAC-E201-4722-8D95-1ED45DA3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D3F5F-A533-4D42-9D80-F4AA9785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51B4D-1584-43BB-AD26-160B5FB4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96ECB5-68E2-40E9-A6E6-812112F5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22BA9-22B2-4610-9659-D6F98C81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CFCD4E-609F-421E-B32E-426AC53B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CBFBC-7972-4D1C-8F7E-B1635AA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B00A0-DF0E-41C3-9316-2470327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0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BE91-2633-4E19-BA91-728CDDB7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3C311-BAB5-4D76-AE10-8AF215DF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66D1B-7E7A-4C58-9EBA-85FA7363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F94D4-6218-44D1-9F8A-595078C0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FEB8B-9E42-4F28-A299-7EF4D007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CF68B-7421-4588-83FF-46A981BE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3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C351-EAD3-4026-8C67-8023AFFE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9E7238-1946-451C-AEBC-DBB7F227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E4236-E78D-4392-AD5D-0FA45ADB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A67E2-D2D8-4D0A-B0D2-E1762677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44CB8-332E-416B-9FF1-2CC3487F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7E09B-9811-4966-9C8E-42F54619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D51A1-F72D-40B8-AFE5-8E6587DB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75421-7B8E-422C-95C4-0DC782C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4E4A7-18C4-4E05-8D08-2CEFD21C2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E030-69A4-47D7-B587-31522521C02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3BF0C-D808-4AAA-B428-680698F5B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B1B86-AFEF-414F-A3BF-D5B34C362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B53A-38C9-4939-B4C0-0B70BAA6D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EDB7-18E3-4161-BB87-C771B88B0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2018-10-22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05C69-2F6F-43B6-AF82-7B4634C6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王鹏</a:t>
            </a:r>
          </a:p>
        </p:txBody>
      </p:sp>
    </p:spTree>
    <p:extLst>
      <p:ext uri="{BB962C8B-B14F-4D97-AF65-F5344CB8AC3E}">
        <p14:creationId xmlns:p14="http://schemas.microsoft.com/office/powerpoint/2010/main" val="53784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B06B-7228-4B13-8D19-5672285D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08E6C-6FE1-4A88-9784-8A300162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全局自适应阈值插件的编写（</a:t>
            </a:r>
            <a:r>
              <a:rPr lang="en-US" altLang="zh-CN" dirty="0"/>
              <a:t>segment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Gmm</a:t>
            </a:r>
            <a:r>
              <a:rPr lang="zh-CN" altLang="en-US" dirty="0"/>
              <a:t>插件的编写（</a:t>
            </a:r>
            <a:r>
              <a:rPr lang="en-US" altLang="zh-CN" dirty="0"/>
              <a:t>segment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Watershed</a:t>
            </a:r>
            <a:r>
              <a:rPr lang="zh-CN" altLang="en-US" dirty="0"/>
              <a:t>算法的测试（</a:t>
            </a:r>
            <a:r>
              <a:rPr lang="en-US" altLang="zh-CN" dirty="0"/>
              <a:t>segment</a:t>
            </a:r>
            <a:r>
              <a:rPr lang="zh-CN" altLang="en-US" dirty="0"/>
              <a:t>，插件部分还没编写完全）</a:t>
            </a:r>
            <a:endParaRPr lang="en-US" altLang="zh-CN" dirty="0"/>
          </a:p>
          <a:p>
            <a:r>
              <a:rPr lang="en-US" altLang="zh-CN" dirty="0"/>
              <a:t>Consensus</a:t>
            </a:r>
            <a:r>
              <a:rPr lang="zh-CN" altLang="en-US" dirty="0"/>
              <a:t>算法部分的代码阅读（第二个的部分算法在了解，两个</a:t>
            </a:r>
            <a:r>
              <a:rPr lang="en-US" altLang="zh-CN" dirty="0"/>
              <a:t>consensus</a:t>
            </a:r>
            <a:r>
              <a:rPr lang="zh-CN" altLang="en-US" dirty="0"/>
              <a:t>不太一样）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97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B9BEB-12E3-4CA8-8258-9D065116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WaterShed</a:t>
            </a:r>
            <a:r>
              <a:rPr lang="en-US" altLang="zh-CN" dirty="0"/>
              <a:t> 001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64CDCB-CAC9-4436-BA79-1073823D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936" y="1825625"/>
            <a:ext cx="5966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CEE6-7FFE-4E40-B225-179C5DD5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WaterShed</a:t>
            </a:r>
            <a:r>
              <a:rPr lang="en-US" altLang="zh-CN" dirty="0"/>
              <a:t>  002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7DF84B-29BA-4E5C-A181-A087124C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22" y="1825625"/>
            <a:ext cx="4383756" cy="4351338"/>
          </a:xfrm>
        </p:spPr>
      </p:pic>
    </p:spTree>
    <p:extLst>
      <p:ext uri="{BB962C8B-B14F-4D97-AF65-F5344CB8AC3E}">
        <p14:creationId xmlns:p14="http://schemas.microsoft.com/office/powerpoint/2010/main" val="12474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A6D6-3E62-4F1D-9DC6-04DF94B5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NO1</a:t>
            </a:r>
            <a:r>
              <a:rPr lang="zh-CN" altLang="en-US" dirty="0"/>
              <a:t> </a:t>
            </a:r>
            <a:r>
              <a:rPr lang="en-US" altLang="zh-CN" dirty="0"/>
              <a:t>consensus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51C410-4D67-42A2-898D-10F216DA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305" y="1825625"/>
            <a:ext cx="9265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9D97-5062-458C-84B6-B7CDEF61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NO2 consensus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4854CB-240B-41F2-8695-C99CABBA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345" y="1825625"/>
            <a:ext cx="9607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27B4-247A-41B6-95E6-708B3F91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BD3E-7472-4A45-BF8A-C80EB9DE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 err="1"/>
              <a:t>WaterShed</a:t>
            </a:r>
            <a:r>
              <a:rPr lang="zh-CN" altLang="en-US" dirty="0"/>
              <a:t>插件的编写</a:t>
            </a:r>
            <a:endParaRPr lang="en-US" altLang="zh-CN" dirty="0"/>
          </a:p>
          <a:p>
            <a:r>
              <a:rPr lang="zh-CN" altLang="en-US" dirty="0"/>
              <a:t>继续理解</a:t>
            </a:r>
            <a:r>
              <a:rPr lang="en-US" altLang="zh-CN" dirty="0"/>
              <a:t>Consensus</a:t>
            </a:r>
            <a:r>
              <a:rPr lang="zh-CN" altLang="en-US" dirty="0"/>
              <a:t>源码（两个</a:t>
            </a:r>
            <a:r>
              <a:rPr lang="en-US" altLang="zh-CN" dirty="0"/>
              <a:t>consensus</a:t>
            </a:r>
            <a:r>
              <a:rPr lang="zh-CN" altLang="en-US" dirty="0"/>
              <a:t>，实现的目的不一样）</a:t>
            </a:r>
            <a:endParaRPr lang="en-US" altLang="zh-CN" dirty="0"/>
          </a:p>
          <a:p>
            <a:r>
              <a:rPr lang="zh-CN" altLang="en-US" dirty="0"/>
              <a:t>周老师</a:t>
            </a:r>
            <a:r>
              <a:rPr lang="en-US" altLang="zh-CN" dirty="0" err="1"/>
              <a:t>AutoTracting</a:t>
            </a:r>
            <a:r>
              <a:rPr lang="zh-CN" altLang="en-US" dirty="0"/>
              <a:t>源码阅读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设计实现王老师的</a:t>
            </a:r>
            <a:r>
              <a:rPr lang="en-US" altLang="zh-CN" b="1" dirty="0">
                <a:solidFill>
                  <a:srgbClr val="FF0000"/>
                </a:solidFill>
              </a:rPr>
              <a:t>idea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（算法步骤）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1</a:t>
            </a:r>
            <a:r>
              <a:rPr lang="zh-CN" altLang="en-US" dirty="0">
                <a:sym typeface="Wingdings" panose="05000000000000000000" pitchFamily="2" charset="2"/>
              </a:rPr>
              <a:t>、检测出单个</a:t>
            </a:r>
            <a:r>
              <a:rPr lang="en-US" altLang="zh-CN" dirty="0">
                <a:sym typeface="Wingdings" panose="05000000000000000000" pitchFamily="2" charset="2"/>
              </a:rPr>
              <a:t>block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soma</a:t>
            </a:r>
            <a:r>
              <a:rPr lang="zh-CN" altLang="en-US" dirty="0">
                <a:sym typeface="Wingdings" panose="05000000000000000000" pitchFamily="2" charset="2"/>
              </a:rPr>
              <a:t>个数（不含胶质细胞）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2</a:t>
            </a:r>
            <a:r>
              <a:rPr lang="zh-CN" altLang="en-US" dirty="0">
                <a:sym typeface="Wingdings" panose="05000000000000000000" pitchFamily="2" charset="2"/>
              </a:rPr>
              <a:t>、各个</a:t>
            </a:r>
            <a:r>
              <a:rPr lang="en-US" altLang="zh-CN" dirty="0">
                <a:sym typeface="Wingdings" panose="05000000000000000000" pitchFamily="2" charset="2"/>
              </a:rPr>
              <a:t>soma</a:t>
            </a:r>
            <a:r>
              <a:rPr lang="zh-CN" altLang="en-US" dirty="0">
                <a:sym typeface="Wingdings" panose="05000000000000000000" pitchFamily="2" charset="2"/>
              </a:rPr>
              <a:t>对抗生成</a:t>
            </a:r>
            <a:r>
              <a:rPr lang="en-US" altLang="zh-CN" dirty="0">
                <a:sym typeface="Wingdings" panose="05000000000000000000" pitchFamily="2" charset="2"/>
              </a:rPr>
              <a:t>axon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dendrite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3</a:t>
            </a:r>
            <a:r>
              <a:rPr lang="zh-CN" altLang="en-US" dirty="0">
                <a:sym typeface="Wingdings" panose="05000000000000000000" pitchFamily="2" charset="2"/>
              </a:rPr>
              <a:t>、计算冲突部分的置信度，给出冲突部分的最终从属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	soma</a:t>
            </a:r>
            <a:r>
              <a:rPr lang="zh-CN" altLang="en-US" dirty="0">
                <a:sym typeface="Wingdings" panose="05000000000000000000" pitchFamily="2" charset="2"/>
              </a:rPr>
              <a:t>，达到优化</a:t>
            </a:r>
            <a:r>
              <a:rPr lang="en-US" altLang="zh-CN" dirty="0" err="1">
                <a:sym typeface="Wingdings" panose="05000000000000000000" pitchFamily="2" charset="2"/>
              </a:rPr>
              <a:t>AutoTracing</a:t>
            </a:r>
            <a:r>
              <a:rPr lang="zh-CN" altLang="en-US" dirty="0">
                <a:sym typeface="Wingdings" panose="05000000000000000000" pitchFamily="2" charset="2"/>
              </a:rPr>
              <a:t>的目的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2018-10-22</vt:lpstr>
      <vt:lpstr>Completed</vt:lpstr>
      <vt:lpstr>WaterShed 001</vt:lpstr>
      <vt:lpstr>WaterShed  002</vt:lpstr>
      <vt:lpstr>NO1 consensus</vt:lpstr>
      <vt:lpstr>NO2 consensus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2018-10-22</dc:title>
  <dc:creator>Anzhi</dc:creator>
  <cp:lastModifiedBy>Anzhi</cp:lastModifiedBy>
  <cp:revision>4</cp:revision>
  <dcterms:created xsi:type="dcterms:W3CDTF">2018-10-22T10:07:26Z</dcterms:created>
  <dcterms:modified xsi:type="dcterms:W3CDTF">2018-10-22T10:32:59Z</dcterms:modified>
</cp:coreProperties>
</file>