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5" r:id="rId9"/>
    <p:sldId id="268" r:id="rId10"/>
    <p:sldId id="266" r:id="rId11"/>
    <p:sldId id="261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35BA-35E1-42C2-BFC9-9602907B6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A86D2-C548-478C-8EB5-16D7F2ABE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21DB2-A6F8-4880-A037-F6ED2570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DE110-E5E3-4454-BD40-1329E5D5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8DB09-7007-48A0-B922-F227851C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3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158A-77CC-49DC-99BA-A5B517BD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08AF4-99CE-4501-8FA5-5367FFD6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55596-4F7A-4BA3-BE99-2874357A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F498F-A91C-4563-BDC0-8B831800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F171B-452F-41F1-A171-7DC75316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CC7510-86B6-4C71-B03B-633ED6AA8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CBD72-7132-4427-96A3-D62D9343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6AC6-08D2-4CD1-A560-DD48E89D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F2143-6FC1-4C53-A3E2-CDD20F3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FED5A-5D48-4519-9DEE-14C0E420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0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1CA77-88CE-4555-8C82-6B5B494A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60D22-8EDF-4707-B0C9-A5BCCC68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6FDD8-3EF7-4772-BEE7-FB760255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BCBB6-69A7-4CDC-B60F-00F3F1E5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F058C-FA31-4F3F-BE08-A439186B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7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BDABB-04DA-4274-8DBE-228B7966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BEE90-DEDC-4D4A-871C-0176B81A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3C1B5-5301-4C6C-8925-57375108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2AFA0-61DD-494E-AB16-1B6FACE7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8A78-DE31-4CE9-A85B-888D18ED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CD5BE-BF74-4296-B9C1-ACCCC2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00BC5-8B9D-4C11-9D19-42B54517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CC443-A2CD-46DD-9B02-4E0DC160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B7C9B-8AE2-422B-9267-27DAD118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0768D-3BDB-4F2E-A96A-E4FFABE3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B89FC-8516-4487-8A55-0F7314D2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2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DAF44-D4A1-4322-9F3A-48AF4F96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4E36B-4F68-4520-91A9-5196FFC7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B655D-ABC0-4701-873F-5BE1624C7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817537-1D88-4FAB-A3A0-801B6D9F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F89A92-C806-45CA-94ED-A8A522283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B7FFA6-4151-4AF0-AFDD-53D02C9E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5943AA-7BED-4476-B385-74B9CDD7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6C86F1-7E36-4DC1-9751-6938740E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9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0FF5E-D028-4C29-8336-6BEE310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275B2B-94E4-4B06-A528-D1624B52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3DDFA2-D6C3-4A66-B1B5-672A6343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CBBAFA-A7FE-4FF3-99BF-9F37BEA2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4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A15CD7-8357-43AD-9E2F-66B88972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4B3AFA-4F9C-418E-A949-26B940D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7DC32-CB97-4495-8750-B944B373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C3E8-CDC4-4C1D-87F3-36F02FB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4C0CB-EC13-43FD-BA2B-ECA0E0F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B47F2-E9C4-4340-90E8-389FF56A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01EA2-9BE2-4809-9B7E-703CE3D1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62895-C32F-40AA-A016-98FBDB6D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79B11-1EDC-4408-9B9D-759A66E0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712F0-1434-41AD-B3DA-BE89D3F8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C95B5F-B32F-46F8-9501-7A98CAFF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919B1-1BAF-4469-B1B7-F68F7C25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8AE63-D214-4B84-BB84-A6DEA38A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990EE-069C-416A-9EDE-C2B585AC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B3B26-5F67-4DAE-8D4C-A5CF1434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841DD-32B0-4AC1-BAAE-AA6862E0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B2DC9-E02B-4AD2-9E93-A5921A4C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543DA-5798-4592-8ED9-C36745F4C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DA4A-88AD-4FB9-AFC1-4ADA28FDFE7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F964-FA9D-4FB8-8896-9DE4A9EE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B88D6-7A99-4EEB-AFBA-12A1D9209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9455-BDDD-4D31-9420-2247BF4EC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lipekitamura/head-ct-hemorrh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lipekitamura/head-ct-hemorrh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3B77-9274-4300-BF6B-8DF1BF609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头颅</a:t>
            </a:r>
            <a:r>
              <a:rPr lang="en-US" altLang="zh-CN" dirty="0"/>
              <a:t>CT</a:t>
            </a:r>
            <a:r>
              <a:rPr lang="zh-CN" altLang="en-US" dirty="0"/>
              <a:t>读片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35E11EF5-2617-478A-BAF4-6FA4CABD2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9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931E-3C66-482B-BD7E-1F64CB67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A99543-A269-424A-A962-728A6DC0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549"/>
            <a:ext cx="10515600" cy="3477490"/>
          </a:xfrm>
        </p:spPr>
      </p:pic>
    </p:spTree>
    <p:extLst>
      <p:ext uri="{BB962C8B-B14F-4D97-AF65-F5344CB8AC3E}">
        <p14:creationId xmlns:p14="http://schemas.microsoft.com/office/powerpoint/2010/main" val="163083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38E6-7581-4289-A765-EA3EB280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2EAF5F5-753A-4409-A9C4-7C7F7C7E8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0625"/>
            <a:ext cx="10515600" cy="3821337"/>
          </a:xfrm>
        </p:spPr>
      </p:pic>
    </p:spTree>
    <p:extLst>
      <p:ext uri="{BB962C8B-B14F-4D97-AF65-F5344CB8AC3E}">
        <p14:creationId xmlns:p14="http://schemas.microsoft.com/office/powerpoint/2010/main" val="12184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C220-C718-4273-8722-E476EBD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实验配置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4DE43-01C7-442C-BE3C-A686D8A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帧出血头颅</a:t>
            </a:r>
            <a:r>
              <a:rPr lang="en-US" altLang="zh-CN" dirty="0"/>
              <a:t>CT+200</a:t>
            </a:r>
            <a:r>
              <a:rPr lang="zh-CN" altLang="en-US" dirty="0"/>
              <a:t>帧正常头颅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https://www.kaggle.com/felipekitamura/head-ct-hemorrhage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（刘老师给的数据集）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用于训练网络，</a:t>
            </a:r>
            <a:r>
              <a:rPr lang="en-US" altLang="zh-CN" dirty="0"/>
              <a:t>20%</a:t>
            </a:r>
            <a:r>
              <a:rPr lang="zh-CN" altLang="en-US" dirty="0"/>
              <a:t>用于测试</a:t>
            </a:r>
            <a:endParaRPr lang="en-US" altLang="zh-CN" dirty="0"/>
          </a:p>
          <a:p>
            <a:r>
              <a:rPr lang="en-US" altLang="zh-CN" dirty="0"/>
              <a:t>Inception-v3</a:t>
            </a:r>
            <a:r>
              <a:rPr lang="zh-CN" altLang="en-US" dirty="0"/>
              <a:t>模型（迁移学习）</a:t>
            </a:r>
            <a:endParaRPr lang="en-US" altLang="zh-CN" dirty="0"/>
          </a:p>
          <a:p>
            <a:r>
              <a:rPr lang="en-US" altLang="zh-CN" dirty="0"/>
              <a:t>GPU:1080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97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DF1E-655F-4B0C-BB45-2720918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0CB743-FF9A-426E-9C77-A8879B7C4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276"/>
            <a:ext cx="10515600" cy="34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47A5-B1F3-4270-A7FB-64DB026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1C2A97-BBB2-4C40-A248-E8C9F0C78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4433"/>
            <a:ext cx="10515600" cy="34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43338-92E7-4680-9602-E3451550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194" y="2766218"/>
            <a:ext cx="2752288" cy="1325563"/>
          </a:xfrm>
        </p:spPr>
        <p:txBody>
          <a:bodyPr/>
          <a:lstStyle/>
          <a:p>
            <a:r>
              <a:rPr lang="zh-CN" altLang="en-US" dirty="0"/>
              <a:t>实例检测</a:t>
            </a:r>
          </a:p>
        </p:txBody>
      </p:sp>
    </p:spTree>
    <p:extLst>
      <p:ext uri="{BB962C8B-B14F-4D97-AF65-F5344CB8AC3E}">
        <p14:creationId xmlns:p14="http://schemas.microsoft.com/office/powerpoint/2010/main" val="165518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2337-EBDF-4F15-9B75-D811629D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刘腊娣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E8269B-D432-48A8-B75F-1104CDFF6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6483"/>
            <a:ext cx="10515600" cy="17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0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203C-38C8-4EFA-8A6B-C65D8E63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异常帧输出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DF2B1C-BB83-4ED5-BCC7-D07CFEC73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15" y="2868595"/>
            <a:ext cx="11137969" cy="16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675B6-6630-4A6B-81A9-2F1FD5AA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杨长芳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A402E8-7EFA-4D90-B92E-2DEE86A1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5102"/>
            <a:ext cx="10515600" cy="18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B0EEC-8D5C-4AA9-A8D5-B7FA26F9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异常帧输出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1986CD-C00F-4442-95CC-E4F6FF548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690688"/>
            <a:ext cx="7581900" cy="1314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8564E2-481E-4B2E-B5C6-879C1A66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595" y="3805237"/>
            <a:ext cx="2105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8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3C6A-FFD0-4BD9-AADD-7D1E509C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</a:t>
            </a:r>
            <a:r>
              <a:rPr lang="zh-CN" altLang="en-US" dirty="0"/>
              <a:t>示例正常帧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9198D2-093A-4735-BA76-D544E0126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52" y="1690688"/>
            <a:ext cx="3568909" cy="35549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C10C5B-B442-40BF-AE6F-F7C74D41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07" y="1690688"/>
            <a:ext cx="3550254" cy="35549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4EC31F-B3BB-43F0-87D6-8149BBBB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137" y="1690688"/>
            <a:ext cx="3568909" cy="35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CADA-7EBC-46BE-A3CA-BBDCECC9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</a:t>
            </a:r>
            <a:r>
              <a:rPr lang="zh-CN" altLang="en-US" dirty="0"/>
              <a:t>异常帧展示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E282CA-BD8E-4CEC-98A4-DFD57D04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79450"/>
            <a:ext cx="2853387" cy="2830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F35B05-5FBB-41BD-B56B-DA09A9CB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93" y="1791356"/>
            <a:ext cx="2419554" cy="2807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8B775A-3744-4F98-82AF-D2FE93D7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554" y="1791356"/>
            <a:ext cx="2170246" cy="28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3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0C25-DD54-4ABE-AD9A-55E7ADC3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E643E-783E-4D24-958A-5A79135A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头颅</a:t>
            </a:r>
            <a:r>
              <a:rPr lang="en-US" altLang="zh-CN" dirty="0"/>
              <a:t>CT</a:t>
            </a:r>
            <a:r>
              <a:rPr lang="zh-CN" altLang="en-US" dirty="0"/>
              <a:t>序列，每个序列</a:t>
            </a:r>
            <a:r>
              <a:rPr lang="en-US" altLang="zh-CN" dirty="0"/>
              <a:t>27</a:t>
            </a:r>
            <a:r>
              <a:rPr lang="zh-CN" altLang="en-US" dirty="0"/>
              <a:t>帧左右</a:t>
            </a:r>
            <a:endParaRPr lang="en-US" altLang="zh-CN" dirty="0"/>
          </a:p>
          <a:p>
            <a:r>
              <a:rPr lang="zh-CN" altLang="en-US" dirty="0"/>
              <a:t>需要判别整个序列是否异常</a:t>
            </a:r>
            <a:endParaRPr lang="en-US" altLang="zh-CN" dirty="0"/>
          </a:p>
          <a:p>
            <a:r>
              <a:rPr lang="zh-CN" altLang="en-US" dirty="0"/>
              <a:t>（附加）挑选出异常帧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8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633DB-A6D1-49BE-B687-8439961C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31F38-10F4-4FE6-9592-3699199E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受伤区域比较随机，机器视觉特征不明显（特别是前</a:t>
            </a:r>
            <a:r>
              <a:rPr lang="en-US" altLang="zh-CN" dirty="0"/>
              <a:t>5</a:t>
            </a:r>
            <a:r>
              <a:rPr lang="zh-CN" altLang="en-US" dirty="0"/>
              <a:t>帧）</a:t>
            </a:r>
            <a:endParaRPr lang="en-US" altLang="zh-CN" dirty="0"/>
          </a:p>
          <a:p>
            <a:r>
              <a:rPr lang="zh-CN" altLang="en-US" dirty="0"/>
              <a:t>可以使用的数据量太小（目前只有</a:t>
            </a:r>
            <a:r>
              <a:rPr lang="en-US" altLang="zh-CN" dirty="0"/>
              <a:t>88N+35H</a:t>
            </a:r>
            <a:r>
              <a:rPr lang="zh-CN" altLang="en-US" dirty="0"/>
              <a:t>个序列）</a:t>
            </a:r>
            <a:endParaRPr lang="en-US" altLang="zh-CN" dirty="0"/>
          </a:p>
          <a:p>
            <a:r>
              <a:rPr lang="zh-CN" altLang="en-US" dirty="0"/>
              <a:t>对序列直接进行判别会大大缩小可用于训练的数据量</a:t>
            </a:r>
          </a:p>
        </p:txBody>
      </p:sp>
    </p:spTree>
    <p:extLst>
      <p:ext uri="{BB962C8B-B14F-4D97-AF65-F5344CB8AC3E}">
        <p14:creationId xmlns:p14="http://schemas.microsoft.com/office/powerpoint/2010/main" val="24311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A11F-BA3C-4BE0-A9C6-4BFCA119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18175-5952-4994-8D4F-CA7B1E8D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不直接对整个序列进行判断，而是对序列的每一帧图片进行判断是否异常，这样也比较方便确定哪些部分是异常的</a:t>
            </a:r>
            <a:endParaRPr lang="en-US" altLang="zh-CN" dirty="0"/>
          </a:p>
          <a:p>
            <a:r>
              <a:rPr lang="zh-CN" altLang="en-US" dirty="0"/>
              <a:t>尝试</a:t>
            </a:r>
            <a:r>
              <a:rPr lang="en-US" altLang="zh-CN" dirty="0"/>
              <a:t>Inception-v3</a:t>
            </a:r>
            <a:r>
              <a:rPr lang="zh-CN" altLang="en-US" dirty="0"/>
              <a:t>迁移学习模型，能较好地解决数据量过小的问题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374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7C9B-8DCC-4E08-9B81-59387F0E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70E9-7358-47D0-8787-7B13F1A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对新数据的培训比从头开始更快。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如果我们从头开始，我们通常可以用比我们需要的更少的训练数据来解决问题。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643AB9-65B1-48CA-90B0-5161FA9E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38" y="3122581"/>
            <a:ext cx="7373924" cy="29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4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A5500-7AFA-46ED-A882-4E67A525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027" y="2766218"/>
            <a:ext cx="2785946" cy="132556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80792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C220-C718-4273-8722-E476EBD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实验配置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4DE43-01C7-442C-BE3C-A686D8A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帧出血头颅</a:t>
            </a:r>
            <a:r>
              <a:rPr lang="en-US" altLang="zh-CN" dirty="0"/>
              <a:t>CT+100</a:t>
            </a:r>
            <a:r>
              <a:rPr lang="zh-CN" altLang="en-US" dirty="0"/>
              <a:t>帧正常头颅</a:t>
            </a:r>
            <a:r>
              <a:rPr lang="en-US" altLang="zh-CN" dirty="0"/>
              <a:t>CT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https://www.kaggle.com/felipekitamura/head-ct-hemorrhage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用于训练网络，</a:t>
            </a:r>
            <a:r>
              <a:rPr lang="en-US" altLang="zh-CN" dirty="0"/>
              <a:t>20%</a:t>
            </a:r>
            <a:r>
              <a:rPr lang="zh-CN" altLang="en-US" dirty="0"/>
              <a:t>用于测试</a:t>
            </a:r>
            <a:endParaRPr lang="en-US" altLang="zh-CN" dirty="0"/>
          </a:p>
          <a:p>
            <a:r>
              <a:rPr lang="en-US" altLang="zh-CN" dirty="0"/>
              <a:t>Inception-v3</a:t>
            </a:r>
            <a:r>
              <a:rPr lang="zh-CN" altLang="en-US" dirty="0"/>
              <a:t>模型（迁移学习）</a:t>
            </a:r>
            <a:endParaRPr lang="en-US" altLang="zh-CN" dirty="0"/>
          </a:p>
          <a:p>
            <a:r>
              <a:rPr lang="en-US" altLang="zh-CN" dirty="0"/>
              <a:t>GPU:1080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2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284</Words>
  <Application>Microsoft Office PowerPoint</Application>
  <PresentationFormat>宽屏</PresentationFormat>
  <Paragraphs>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头颅CT读片</vt:lpstr>
      <vt:lpstr>CT示例正常帧</vt:lpstr>
      <vt:lpstr>CT异常帧展示</vt:lpstr>
      <vt:lpstr>问题分析</vt:lpstr>
      <vt:lpstr>问题难点</vt:lpstr>
      <vt:lpstr>方案设计</vt:lpstr>
      <vt:lpstr>模型介绍</vt:lpstr>
      <vt:lpstr> 实验结果</vt:lpstr>
      <vt:lpstr>实验配置1</vt:lpstr>
      <vt:lpstr>训练集</vt:lpstr>
      <vt:lpstr>测试集</vt:lpstr>
      <vt:lpstr>实验配置2</vt:lpstr>
      <vt:lpstr>Train</vt:lpstr>
      <vt:lpstr>Test</vt:lpstr>
      <vt:lpstr>实例检测</vt:lpstr>
      <vt:lpstr>刘腊娣</vt:lpstr>
      <vt:lpstr>异常帧输出</vt:lpstr>
      <vt:lpstr>杨长芳</vt:lpstr>
      <vt:lpstr>异常帧输出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 王</dc:creator>
  <cp:lastModifiedBy>鹏 王</cp:lastModifiedBy>
  <cp:revision>7</cp:revision>
  <dcterms:created xsi:type="dcterms:W3CDTF">2019-01-18T02:50:44Z</dcterms:created>
  <dcterms:modified xsi:type="dcterms:W3CDTF">2019-01-18T11:58:05Z</dcterms:modified>
</cp:coreProperties>
</file>