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7" r:id="rId4"/>
    <p:sldId id="266" r:id="rId5"/>
    <p:sldId id="263" r:id="rId6"/>
    <p:sldId id="256" r:id="rId7"/>
    <p:sldId id="257" r:id="rId8"/>
    <p:sldId id="268" r:id="rId9"/>
    <p:sldId id="258" r:id="rId10"/>
    <p:sldId id="269" r:id="rId11"/>
    <p:sldId id="259" r:id="rId12"/>
    <p:sldId id="262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30A1-CF68-4D6A-B145-B02C9975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B538CE-CF86-4C5A-9FA8-A579A8B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B21A2-909A-40AC-89A3-CA37290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216F0-C4D3-423F-B05D-55211718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3EBE6-1417-4652-A2FF-8EEBB66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EED0F-158A-4220-988B-D9B32D2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95619-9D54-47BC-8A05-33E40487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A9106-0235-4E45-848E-D50F599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D3523-3A2D-4631-996C-0F6AD980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FB01-2A64-40A9-8C47-E212CB4C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2CFDD-6F83-486A-A96B-91D6D0A6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D7018-5612-4BC3-B7B0-E5C26108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E745B-028D-4844-958E-398A3DC1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25026-3C9D-4560-8955-8ADB368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EFB36-7AFB-4F38-BE09-27CC7BD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6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896B-CC96-460E-AB78-8B5EB5B7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89E95-90F1-4F65-B2B9-28443800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CD9C6-B590-477E-B7B1-0C8074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52829-5491-4BBA-86BB-6A81E3F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E003-5F27-471D-8CBB-2CF2429B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9C5D-5987-46A2-869A-B09C4F06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6E783-442C-4ABB-8886-CE61E0B9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DB796-5DBA-42A9-82A1-B56CC94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21ED0-CB5C-4F85-ABFB-1BAD9DCA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8B3A8-6AF0-49CB-93CA-C31138F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0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B8D27-F089-4BEE-BC02-0AF46654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B9E76-DD92-44BF-BAA1-5C7B239FA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C533C-E661-4649-8E7A-2CA28152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6E778-7204-4272-BCC0-B566F9A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E6D12-56D3-42C3-B5DF-65948818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248BE-43A5-4BD3-9436-E6E708DC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7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6880-D3CA-4D52-941F-8681B5C2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AFECF-FCA9-4855-BF3C-AA2BD046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E3A0-D703-47B3-8F38-AC7593EA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34151-3397-4089-8AB3-631FAE5A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2DF46-9B9F-4114-9097-078F20F5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BB8113-BABB-4BC3-A3EF-B15C03F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C39173-B1A3-49A3-BEB6-3C39B96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1A927-CA11-426C-BD94-237C6CEF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50D6-E6C0-4BBE-AB8F-7A611C43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E30C1-813A-4CD8-B87C-0CDFDE63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D4C32-E3EB-4141-9D5E-44672F6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67E71-793E-4FE9-A847-695BEEB9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5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C4E06-76FA-4D28-BA79-21522B6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F9BE0-C73B-488E-BF02-232E132F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BDA71-BD79-4552-918F-7CCE0D29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57ACB-0C20-4F8D-ADCE-BCAFBA66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5B53A-A679-45D4-8A88-9DA028A7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4277B-9F6F-4CCC-96F8-3AD416E7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E109F-8944-4FC6-9239-E588053E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BDB9A-5FF8-400E-BC77-FEA4B7B1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76210-92BD-40D1-8DD0-815B141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FF0E-D19C-4FE3-ABFC-A88BDD84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42AA9F-EB76-4503-A106-62C033B43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83DC-B86C-4E69-9999-50ABC8D4D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038A9-FF89-4F6C-BCA4-1AAB5D89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CEA50-145E-46A5-BBA2-A0BD0F9C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87532-4D0B-45C0-81E7-69DE5326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3F30C-24D6-44E5-9778-D61619A0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D714C-E4CC-4CFD-8A06-9871CDF2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EECB5-7DE5-4C75-AB16-603116F79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C01C-0615-4258-AB24-20608760C76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2CF24-E12F-4E56-B5CC-FFF0E55B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FEEF4-BCFF-4432-95C0-5FE5067C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EBF0-733E-465C-9307-F8F0E0511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lipekitamura/head-ct-hemorrh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57DE4-7C67-475D-B77E-0D3C731A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头骨</a:t>
            </a:r>
          </a:p>
        </p:txBody>
      </p:sp>
    </p:spTree>
    <p:extLst>
      <p:ext uri="{BB962C8B-B14F-4D97-AF65-F5344CB8AC3E}">
        <p14:creationId xmlns:p14="http://schemas.microsoft.com/office/powerpoint/2010/main" val="157067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D349-7486-469E-AA66-1F5DD0DC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94C717-5652-4546-B949-1F23CFAC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220"/>
            <a:ext cx="10515600" cy="34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9DE38-82F0-4AB0-BBC9-F6A70EE8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腓骨近端 </a:t>
            </a:r>
            <a:r>
              <a:rPr lang="en-US" altLang="zh-CN" b="1" dirty="0"/>
              <a:t>139 177 117 200 210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28FA58-7679-4ED8-848B-C565D1D70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633"/>
            <a:ext cx="10515600" cy="3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1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373E-E5B3-4892-B00C-813DC8C4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E3B764-0C5E-4FCF-8DB0-22965304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3364"/>
            <a:ext cx="10515600" cy="34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CD8D-EAE1-4369-8FBD-BB1CEF50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78327-8B3D-4B5E-ACAF-FE145A3F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需要调整</a:t>
            </a:r>
            <a:r>
              <a:rPr lang="en-US" altLang="zh-CN" dirty="0"/>
              <a:t>model</a:t>
            </a:r>
          </a:p>
          <a:p>
            <a:r>
              <a:rPr lang="zh-CN" altLang="en-US" dirty="0"/>
              <a:t>持续增加数据量</a:t>
            </a:r>
            <a:r>
              <a:rPr lang="zh-CN" altLang="en-US"/>
              <a:t>，调整数据不均衡问题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26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B6C5-36F6-4E6A-B9B5-C5726DEF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75484"/>
            <a:ext cx="1051560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80C40-8CC5-4E3A-BABF-B31332F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1806"/>
          </a:xfrm>
        </p:spPr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帧出血头颅</a:t>
            </a:r>
            <a:r>
              <a:rPr lang="en-US" altLang="zh-CN" dirty="0"/>
              <a:t>CT+100</a:t>
            </a:r>
            <a:r>
              <a:rPr lang="zh-CN" altLang="en-US" dirty="0"/>
              <a:t>帧正常头颅</a:t>
            </a:r>
            <a:r>
              <a:rPr lang="en-US" altLang="zh-CN" dirty="0"/>
              <a:t>CT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https://www.kaggle.com/felipekitamura/head-ct-hemorrhage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用于训练网络，</a:t>
            </a:r>
            <a:r>
              <a:rPr lang="en-US" altLang="zh-CN" dirty="0"/>
              <a:t>20%</a:t>
            </a:r>
            <a:r>
              <a:rPr lang="zh-CN" altLang="en-US" dirty="0"/>
              <a:t>用于测试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1C5383-97D2-4506-AA50-FE913736DB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实验数据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D3B764-C9A0-47A1-A81B-450F09387E52}"/>
              </a:ext>
            </a:extLst>
          </p:cNvPr>
          <p:cNvSpPr txBox="1">
            <a:spLocks/>
          </p:cNvSpPr>
          <p:nvPr/>
        </p:nvSpPr>
        <p:spPr>
          <a:xfrm>
            <a:off x="990600" y="4701047"/>
            <a:ext cx="10515600" cy="172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Inception-v3</a:t>
            </a:r>
            <a:r>
              <a:rPr lang="zh-CN" altLang="en-US" dirty="0"/>
              <a:t>模型（迁移学习）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3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DF1E-655F-4B0C-BB45-2720918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0CB743-FF9A-426E-9C77-A8879B7C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276"/>
            <a:ext cx="10515600" cy="34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47A5-B1F3-4270-A7FB-64DB026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1C2A97-BBB2-4C40-A248-E8C9F0C7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4433"/>
            <a:ext cx="10515600" cy="34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CF4F-D71B-408D-91B2-40006C8A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2CC9F-A048-4634-9761-77D9D77A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数据量太小，存在过拟合的问题，需要扩大数据量</a:t>
            </a:r>
            <a:endParaRPr lang="en-US" altLang="zh-CN" dirty="0"/>
          </a:p>
          <a:p>
            <a:r>
              <a:rPr lang="zh-CN" altLang="en-US" dirty="0"/>
              <a:t>建议对</a:t>
            </a:r>
            <a:r>
              <a:rPr lang="en-US" altLang="zh-CN" dirty="0" err="1"/>
              <a:t>ct</a:t>
            </a:r>
            <a:r>
              <a:rPr lang="zh-CN" altLang="en-US" dirty="0"/>
              <a:t>序列打散，逐帧进行</a:t>
            </a:r>
            <a:r>
              <a:rPr lang="en-US" altLang="zh-CN" dirty="0"/>
              <a:t>label</a:t>
            </a:r>
            <a:r>
              <a:rPr lang="zh-CN" altLang="en-US" dirty="0"/>
              <a:t>，也比较符合医生的操作规程。将来诊断也会给出疑似出血的若干帧，方便人为二次甄别。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57DE4-7C67-475D-B77E-0D3C731A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膝关节分级</a:t>
            </a:r>
          </a:p>
        </p:txBody>
      </p:sp>
    </p:spTree>
    <p:extLst>
      <p:ext uri="{BB962C8B-B14F-4D97-AF65-F5344CB8AC3E}">
        <p14:creationId xmlns:p14="http://schemas.microsoft.com/office/powerpoint/2010/main" val="33602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C85C-2558-470E-848B-70E113F2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512"/>
            <a:ext cx="10515600" cy="1325563"/>
          </a:xfrm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zh-CN" altLang="en-US" b="1" dirty="0"/>
              <a:t>股骨远端 </a:t>
            </a:r>
            <a:r>
              <a:rPr lang="en-US" altLang="zh-CN" b="1" dirty="0"/>
              <a:t>135 47 314 346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D4DB8-0F8F-4CFD-B861-41ED276B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3" y="1863277"/>
            <a:ext cx="11648583" cy="37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40B5-EF33-4D8C-8B74-1B83EA5B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7B29A8-46B2-4CF4-BBC9-4D3B189D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568"/>
            <a:ext cx="10515600" cy="33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E0EF-91DD-4540-9AF2-9E2BF1C6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胫骨近端 </a:t>
            </a:r>
            <a:r>
              <a:rPr lang="en-US" altLang="zh-CN" b="1" dirty="0"/>
              <a:t>136 110 279 319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9285EA-1FE6-4CFC-A7BF-FC373B95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713"/>
            <a:ext cx="10515600" cy="3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3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150</Words>
  <Application>Microsoft Office PowerPoint</Application>
  <PresentationFormat>宽屏</PresentationFormat>
  <Paragraphs>21</Paragraphs>
  <Slides>13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头骨</vt:lpstr>
      <vt:lpstr>Model</vt:lpstr>
      <vt:lpstr>Train</vt:lpstr>
      <vt:lpstr>Test</vt:lpstr>
      <vt:lpstr>Conclusion</vt:lpstr>
      <vt:lpstr>膝关节分级</vt:lpstr>
      <vt:lpstr>0、股骨远端 135 47 314 346</vt:lpstr>
      <vt:lpstr>test</vt:lpstr>
      <vt:lpstr>1、胫骨近端 136 110 279 319 </vt:lpstr>
      <vt:lpstr>test</vt:lpstr>
      <vt:lpstr>2、腓骨近端 139 177 117 200 210 </vt:lpstr>
      <vt:lpstr>Test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膝关节分级</dc:title>
  <dc:creator>鹏 王</dc:creator>
  <cp:lastModifiedBy>鹏 王</cp:lastModifiedBy>
  <cp:revision>10</cp:revision>
  <dcterms:created xsi:type="dcterms:W3CDTF">2019-01-04T05:39:54Z</dcterms:created>
  <dcterms:modified xsi:type="dcterms:W3CDTF">2019-01-04T10:14:33Z</dcterms:modified>
</cp:coreProperties>
</file>