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BC92A-41BC-4A89-980B-7162CC55C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5911FA-BA3A-4FAE-99C0-BD234B790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D7A3C-F494-4CF6-A108-D079A26D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3121E-D8FF-43AE-A763-7DD4C231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B995B-5C70-411E-A247-8ADB4223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7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C3938-8478-4F26-9FCD-A1E869FC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81BF8-FC35-43B9-BEA0-8AAA96EA1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8C68A-0072-420A-8192-2A15231C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8A5C7-5CFF-4406-9246-B61C3A5E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07F4C-EF88-4B53-BD36-9476ACF0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9D9ACD-4E5B-4C0D-A0D5-237C4E38F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2A84B-1663-43E6-A2B7-D25210A96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AF1DF-3838-4DC4-917F-3A4F02F9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F99C5-B70C-44FC-9B10-4A2A5DFE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A91B3-FBD2-4BEE-957D-24344EB7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82064-D0B6-43B6-86F8-9B4FECF7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CD505-8358-4A8F-A875-7D30C8BA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BE432-DEDE-4475-BDF6-FF8590C4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1FCA9-6969-43C9-A21E-41E07E19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00A18-094D-40C5-8A16-2882331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0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AA7FF-FAE3-42C3-A96F-B4FB1181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5D717-575C-414B-A8B3-2778095C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12712-EF53-4CA5-88B4-13B58727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06D4A-4C90-414D-8A5B-8900AAE6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F6821-7684-4C96-A81B-C5432CE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7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6896-71A3-4375-A1B0-20A29C11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25DFA-8F53-40A9-AD3A-74ADC0DFB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F36EE-6266-4A9C-BE12-EC72D4FD8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19576-7E0C-4D1A-B61D-452F23CB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6D331-3A2C-4849-BE08-81646929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0F5A9-AF3F-422A-BE61-3A07B7FA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74C21-A13A-4B87-8EF0-B59FBCC9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B2E01-BD50-4A80-B46D-E4CF85A4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3B1C6-D1EF-43FE-9850-6703A46D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9513DE-174B-4D21-B0C3-5AB8A9F5F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4C902B-E1D5-449B-998A-97B42F796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6F90D8-EB48-4E4C-8D45-4E93F753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4E2161-E0E4-4AC4-B595-C0ECEF0B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232559-68E4-4345-85EB-4CEE466F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29B18-30FF-43DD-8B32-BDE84C8F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23B63-3C03-46E4-A91D-6731912C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42472-3002-406B-82F5-B63F4AAB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BDCC7-0538-46BF-8BA3-76BD1A5B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4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D78699-F663-4A82-8B6F-EBF1F225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F1C9E-DA3D-4177-9391-EB1AA4E3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4F750-1CCB-4C04-B94B-A2C20728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1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4EB4B-723D-4E71-9D9D-97FD0BC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DEFCA-757A-4ADB-9B94-F9EE1D42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E52E7-43E9-4F6F-8951-267C8958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ACC97-DC7E-465C-AD01-7B012F65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4A76D-F5DF-47E8-8FF5-2FE5720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48E63-BA96-4AF9-927B-C5DC49B8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8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4DC2C-E744-40BC-AA9E-4E113CEF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A779B4-54AC-40CD-AB05-7092A3F00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BA4FB-B883-4136-A3C9-F26D39712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69628-1C96-46FA-97EF-E6FFFB58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ECEBE-070E-4ABE-AFB8-60275F88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3FEEE-2F99-47E8-8077-38B4045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6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93ABD5-D7A2-4291-B197-2E3BADDD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4F894-3D34-4F82-A0CF-F4DB6BD0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A9DCD-9105-464D-8BD9-B4162FCF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1D55-0E62-491F-9E5B-FDCA642FD57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F3739-F3A8-40E4-BE01-C4C33A919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05612-8E72-4327-A33D-8F81F3121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4369-3E61-41A3-A319-7A5FA0C5C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6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417054-E330-4226-A4E4-347FF08F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28" y="62333"/>
            <a:ext cx="6057143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3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 王</dc:creator>
  <cp:lastModifiedBy>鹏 王</cp:lastModifiedBy>
  <cp:revision>1</cp:revision>
  <dcterms:created xsi:type="dcterms:W3CDTF">2019-03-29T13:01:40Z</dcterms:created>
  <dcterms:modified xsi:type="dcterms:W3CDTF">2019-03-29T13:02:23Z</dcterms:modified>
</cp:coreProperties>
</file>