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B643-98B7-42A2-8B5C-98B969D25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E9CFD-EFBE-4C58-AC54-7ED6F942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744F0-ED3F-4536-8888-D35BF498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B0D0E-0A38-4645-ABC6-1E359A02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2EB24-679D-46EE-9777-6488CC6E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F704-AEC1-4BF3-A813-CC102D03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954D7-C891-4F17-95BA-01C95827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CBD70-7498-4501-86F1-313B4B66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AAD3A-F6F1-466F-8726-9321921A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61AA1-D0BF-4886-9251-17F59125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A136CF-8F3B-403B-9265-B149F29DE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A4245-60A6-4FCA-9DC2-FD0C648E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10C88-C3EB-4971-AC52-B09C52C4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140C8-7609-4724-A697-7F86A361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54F33-7609-48A9-8E50-AB87DE1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DEA0-8B9A-49E3-AB2E-C2DCDD15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2EFA-55DB-4F78-8498-94BE4AF5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92E3E-3569-4215-A944-85FDDC46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23138-904F-4636-BA5B-70A1B3B6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E67E5-48EB-4DEE-9E61-68E4F7ED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7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B59F9-92A6-434F-99BE-4DC60CB0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BE4F9-CA71-4CB8-A10E-520BE889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C949F-AF2B-4196-8D8B-BEB88B63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56B9B-322C-4F03-95EE-B0B5C0BC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157EE-1C00-4307-B933-2CD7F6F3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8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22BB1-4715-447D-938E-8578F375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66AB9-8F21-442C-BBD6-629164269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52D9-7409-4F0A-8F64-BC480B02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84B4E-F3B2-448C-8815-3414E50E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3A15A8-99B5-42E6-B83C-EBB88453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17217-7C26-4C42-AD80-B87E3464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A1F3-DB80-4F26-81C1-CABD8D6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BE923-9C8B-4A06-A02D-97AEF0EBA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8B37D-6514-4FAE-ABD4-83F06EC8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21BBE-C665-4FB6-8E38-2883913D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DD84C-339E-4468-8A45-2A53565F4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4A2FD8-922C-4084-959A-A77665CE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2B539-CE98-4EB7-B763-D0034C7C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A6C1B9-2309-4C51-9EC9-513578C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EBA1F-5F0D-4B4C-B299-D2BB5623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4346E2-2955-4673-BA74-161E284F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EEC10-000E-4C92-8C5E-07B1AD73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8D20ED-E55A-43C9-8CE6-FD9EBD45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4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46155-15DA-4C9E-B568-69BA0ABE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A782D-BF80-4437-B8C5-AA0BCD80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402A7-E632-4628-BBC4-2AD9DA63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F4AD-6493-43CD-91E4-3114D3BC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2EF6-A175-4A3A-983F-52528FFE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4D5C9-E7D4-4163-9C2C-92A689B8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2B3A9-3AF2-411F-A6E8-B0FFF4EA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C0CBF-9F5B-470C-A1C8-7A1989E4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6E37F-ED69-4C25-89BF-FC820B0C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4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88312-179B-41D8-BD68-475EFED4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91A79B-F743-4DF9-B420-F447EFF82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E47F8-B01C-415B-BC1B-4E963EAC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66AEF-1C39-459D-90D5-3BA6CB85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1C49E-C182-4AFC-83B1-D0C0F4EA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E9AE3-E962-404D-8853-924F6E40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9065F-8E54-4339-803E-F1EB085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08C2D-D547-4B4D-90B6-9269063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74646-6BBC-4691-B2A9-3B50C92D8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2C89-1288-4F00-9ABE-F5A629DA790C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9BC81-22D0-4406-8B15-D5768717B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56898-8E31-4843-92D6-ECFCF3936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3B21-B0B2-4C69-B161-F00081717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FCD14D-579D-42AB-8B6B-9A6302F3B1F4}"/>
              </a:ext>
            </a:extLst>
          </p:cNvPr>
          <p:cNvSpPr txBox="1"/>
          <p:nvPr/>
        </p:nvSpPr>
        <p:spPr>
          <a:xfrm>
            <a:off x="1583902" y="5528345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B5DBF4-207D-4175-9AAC-9A6077C1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1" y="1472268"/>
            <a:ext cx="3736434" cy="37037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8F5D8E-F653-4DD4-A5C6-6AB40508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61" y="1472269"/>
            <a:ext cx="3699080" cy="37037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E19702-A9B4-4F2E-AC4E-81B2AC054F16}"/>
              </a:ext>
            </a:extLst>
          </p:cNvPr>
          <p:cNvSpPr txBox="1"/>
          <p:nvPr/>
        </p:nvSpPr>
        <p:spPr>
          <a:xfrm>
            <a:off x="5341745" y="540250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APP3.1  Marker1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C46132-96D4-45FC-A893-51E050929C5B}"/>
              </a:ext>
            </a:extLst>
          </p:cNvPr>
          <p:cNvSpPr txBox="1"/>
          <p:nvPr/>
        </p:nvSpPr>
        <p:spPr>
          <a:xfrm>
            <a:off x="9283601" y="540250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APP3.1  Marker2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373201-7297-4F80-B815-F9A9559B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723" y="1472013"/>
            <a:ext cx="3699080" cy="37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836BF4-86A6-4B8A-B3F6-D12E68CFDD0C}"/>
              </a:ext>
            </a:extLst>
          </p:cNvPr>
          <p:cNvSpPr txBox="1"/>
          <p:nvPr/>
        </p:nvSpPr>
        <p:spPr>
          <a:xfrm>
            <a:off x="1583902" y="5528345"/>
            <a:ext cx="101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471839-BDA6-4363-8C36-3817089C7E34}"/>
              </a:ext>
            </a:extLst>
          </p:cNvPr>
          <p:cNvSpPr txBox="1"/>
          <p:nvPr/>
        </p:nvSpPr>
        <p:spPr>
          <a:xfrm>
            <a:off x="5341745" y="540250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APP3.1  Marker1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EFEB46-22EC-4007-B79D-D2A8965DDD84}"/>
              </a:ext>
            </a:extLst>
          </p:cNvPr>
          <p:cNvSpPr txBox="1"/>
          <p:nvPr/>
        </p:nvSpPr>
        <p:spPr>
          <a:xfrm>
            <a:off x="9283601" y="5402508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APP3.1  Marker2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EF07A2-C19A-4637-8A22-557EFC35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0" y="1472013"/>
            <a:ext cx="3699080" cy="37510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153736-9563-466D-95E9-AD244EE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40" y="1472013"/>
            <a:ext cx="3785103" cy="37510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AF30E6-4187-4030-A2F3-421B62EF8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723" y="1472013"/>
            <a:ext cx="3785103" cy="371249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D61F7F9-85F5-4E43-880A-3CDB1BA25B1A}"/>
              </a:ext>
            </a:extLst>
          </p:cNvPr>
          <p:cNvSpPr txBox="1"/>
          <p:nvPr/>
        </p:nvSpPr>
        <p:spPr>
          <a:xfrm>
            <a:off x="619167" y="704673"/>
            <a:ext cx="214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红色是手工</a:t>
            </a:r>
            <a:r>
              <a:rPr lang="en-US" altLang="zh-CN" dirty="0" err="1">
                <a:solidFill>
                  <a:srgbClr val="FF0000"/>
                </a:solidFill>
              </a:rPr>
              <a:t>swc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1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鹏 王</dc:creator>
  <cp:lastModifiedBy>鹏 王</cp:lastModifiedBy>
  <cp:revision>1</cp:revision>
  <dcterms:created xsi:type="dcterms:W3CDTF">2018-12-10T12:03:57Z</dcterms:created>
  <dcterms:modified xsi:type="dcterms:W3CDTF">2018-12-10T12:04:37Z</dcterms:modified>
</cp:coreProperties>
</file>