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72" r:id="rId5"/>
    <p:sldId id="273" r:id="rId6"/>
    <p:sldId id="274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6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8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9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8016-FA6F-48A8-AB8E-E8C3F49DB5B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1648-9868-4456-A090-4FD6724BF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题工作整体流程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030"/>
            <a:ext cx="12192000" cy="52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89" y="0"/>
            <a:ext cx="9318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192"/>
          </a:xfrm>
        </p:spPr>
        <p:txBody>
          <a:bodyPr/>
          <a:lstStyle/>
          <a:p>
            <a:r>
              <a:rPr lang="zh-CN" altLang="en-US" dirty="0" smtClean="0"/>
              <a:t>用户名和密码默认</a:t>
            </a:r>
            <a:r>
              <a:rPr lang="zh-CN" altLang="en-US" dirty="0" smtClean="0"/>
              <a:t>为学号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0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、选题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2" y="1238952"/>
            <a:ext cx="10771428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0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、选题（续）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8" y="1510859"/>
            <a:ext cx="10285714" cy="31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4" y="5277048"/>
            <a:ext cx="10285714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填写</a:t>
            </a:r>
            <a:r>
              <a:rPr lang="zh-CN" altLang="en-US" dirty="0" smtClean="0"/>
              <a:t>开题报告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3" y="1420057"/>
            <a:ext cx="934285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、填写开题</a:t>
            </a:r>
            <a:r>
              <a:rPr lang="zh-CN" altLang="en-US" dirty="0" smtClean="0"/>
              <a:t>报告（续）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8" y="1491770"/>
            <a:ext cx="872380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5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、确认并提交开题报告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1449195"/>
            <a:ext cx="9971428" cy="3676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957" y="46329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点击确认，将提交开题报告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19" y="5697251"/>
            <a:ext cx="8152381" cy="122857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059758">
            <a:off x="9604644" y="4318439"/>
            <a:ext cx="466176" cy="22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9996340" y="5215215"/>
            <a:ext cx="466176" cy="269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3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55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开题工作整体流程</vt:lpstr>
      <vt:lpstr>PowerPoint 演示文稿</vt:lpstr>
      <vt:lpstr>1、登录</vt:lpstr>
      <vt:lpstr>2、选题</vt:lpstr>
      <vt:lpstr>2、选题（续）</vt:lpstr>
      <vt:lpstr>3、填写开题报告</vt:lpstr>
      <vt:lpstr>3、填写开题报告（续）</vt:lpstr>
      <vt:lpstr>4、确认并提交开题报告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1、登录</dc:title>
  <dc:creator>余智涛</dc:creator>
  <cp:lastModifiedBy>余智涛</cp:lastModifiedBy>
  <cp:revision>64</cp:revision>
  <dcterms:created xsi:type="dcterms:W3CDTF">2017-11-07T07:04:46Z</dcterms:created>
  <dcterms:modified xsi:type="dcterms:W3CDTF">2017-11-08T07:10:32Z</dcterms:modified>
</cp:coreProperties>
</file>