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</p:sldMasterIdLst>
  <p:notesMasterIdLst>
    <p:notesMasterId r:id="rId12"/>
  </p:notesMasterIdLst>
  <p:sldIdLst>
    <p:sldId id="256" r:id="rId4"/>
    <p:sldId id="257" r:id="rId5"/>
    <p:sldId id="259" r:id="rId6"/>
    <p:sldId id="260" r:id="rId7"/>
    <p:sldId id="264" r:id="rId8"/>
    <p:sldId id="263" r:id="rId9"/>
    <p:sldId id="258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003F72"/>
    <a:srgbClr val="163462"/>
    <a:srgbClr val="666666"/>
    <a:srgbClr val="C10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79F84-2427-4257-A1EE-DA2ED014E6C4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FCFD-1E3E-4DE2-A4F6-C477FA0FF69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5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C10B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page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335E-1311-4F1E-BFC3-DE966747EBE4}" type="datetime1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0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3F93-BDC7-4953-A0A7-6D5D85FFFEDD}" type="datetime1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01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42E3-1E6A-4CDA-A491-3231792324F8}" type="datetime1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27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campus\pss\ExecOffice\VC_Office\ALISON\CVI\newcastle_master_col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412234"/>
            <a:ext cx="1593368" cy="60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43000"/>
            <a:ext cx="8229600" cy="562074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3F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91264" cy="4353347"/>
          </a:xfr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  <a:lvl2pPr>
              <a:defRPr>
                <a:solidFill>
                  <a:srgbClr val="666666"/>
                </a:solidFill>
              </a:defRPr>
            </a:lvl2pPr>
            <a:lvl3pPr>
              <a:defRPr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4118-091C-4DAA-9739-5EF5A914CB4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FA-C4DA-4DCD-A8FC-D1AC57001F2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762000" y="1143000"/>
            <a:ext cx="8382000" cy="0"/>
          </a:xfrm>
          <a:prstGeom prst="line">
            <a:avLst/>
          </a:prstGeom>
          <a:noFill/>
          <a:ln w="9525">
            <a:solidFill>
              <a:srgbClr val="66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83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3F72"/>
                </a:solidFill>
              </a:defRPr>
            </a:lvl1pPr>
          </a:lstStyle>
          <a:p>
            <a:r>
              <a:rPr lang="en-US" dirty="0" smtClean="0"/>
              <a:t>Title page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637A-B8A2-4D67-A11F-B6DB18F6A3D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3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A4C2-1B4F-44F3-8A2A-94ABB859150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30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23C3-8DF7-4F74-9819-CFE8167FDC2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80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41AA-1B4E-4955-91AE-FE7D51B52A4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44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E8F8-F516-4D3D-88D7-B1DF6337A01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46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CF1-C317-4953-B0D6-1155B1E85C4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25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BEB3-2E54-4BC9-8062-9ADD03E1F18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555C-F8A1-4729-9B50-73F10B1AAE2C}" type="datetime1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724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6644-7163-4BA6-8F7E-C40348EB0E9A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39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BDE7-DC3F-42B6-B6AC-772B68FB001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18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C7E7-58BA-4B55-B98E-F48B2DE8E91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296F-687F-4ACA-BC5E-55D1F106110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4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A816-58FD-4934-8AC4-DEB889642674}" type="datetime1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1CF5-022C-4142-B13C-B7C9E04DB360}" type="datetime1">
              <a:rPr lang="en-GB" smtClean="0"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DE2E-2FD3-417A-A146-5ACFFFA80880}" type="datetime1">
              <a:rPr lang="en-GB" smtClean="0"/>
              <a:t>08/09/2015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3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755-3C4A-43CF-B175-8F9D2CED9C91}" type="datetime1">
              <a:rPr lang="en-GB" smtClean="0"/>
              <a:t>08/09/2015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44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A77-0F16-4E13-9E97-B30E38D4FFA1}" type="datetime1">
              <a:rPr lang="en-GB" smtClean="0"/>
              <a:t>08/09/2015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AD79-CAEC-4C45-BD2B-EF65954F45E3}" type="datetime1">
              <a:rPr lang="en-GB" smtClean="0"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41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4FD-0E56-4DAD-B47F-6DD4FCBC3116}" type="datetime1">
              <a:rPr lang="en-GB" smtClean="0"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5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064F-D4CE-4371-B27B-8ECEB25301EF}" type="datetime1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4E06-6ADD-4255-A377-60E16C773855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2" descr="\\campus\pss\ExecOffice\VC_Office\ALISON\CVI\newcastle_master_col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0648"/>
            <a:ext cx="2195736" cy="77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7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5E85-8BC4-4AF2-8C3F-927F3D2DC72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E8FA-C4DA-4DCD-A8FC-D1AC57001F2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29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29F42-2C25-4FDA-AA3A-3B922F5981C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08/09/2015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4E06-6ADD-4255-A377-60E16C77385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\\campus\pss\ExecOffice\VC_Office\ALISON\CVI\newcastle_master_col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1235"/>
            <a:ext cx="2051720" cy="72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support.mas.ncl.ac.uk/wiki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60C30"/>
                </a:solidFill>
              </a:rPr>
              <a:t>Maths Revision Resources for Economics Students</a:t>
            </a:r>
            <a:br>
              <a:rPr lang="en-GB" dirty="0" smtClean="0">
                <a:solidFill>
                  <a:srgbClr val="C60C30"/>
                </a:solidFill>
              </a:rPr>
            </a:br>
            <a:r>
              <a:rPr lang="en-GB" dirty="0" smtClean="0">
                <a:solidFill>
                  <a:srgbClr val="C60C30"/>
                </a:solidFill>
              </a:rPr>
              <a:t/>
            </a:r>
            <a:br>
              <a:rPr lang="en-GB" dirty="0" smtClean="0">
                <a:solidFill>
                  <a:srgbClr val="C60C30"/>
                </a:solidFill>
              </a:rPr>
            </a:br>
            <a:endParaRPr lang="en-GB" sz="2700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1640" y="3600450"/>
            <a:ext cx="6400800" cy="17526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tx1"/>
                </a:solidFill>
              </a:rPr>
              <a:t>Jess Ryan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0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of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Revision Resources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Worked Examples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Practice Questions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FA-C4DA-4DCD-A8FC-D1AC57001F2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 did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425355"/>
          </a:xfrm>
        </p:spPr>
        <p:txBody>
          <a:bodyPr>
            <a:normAutofit/>
          </a:bodyPr>
          <a:lstStyle/>
          <a:p>
            <a:r>
              <a:rPr lang="en-GB" dirty="0" smtClean="0"/>
              <a:t>Newcastle’s maths </a:t>
            </a:r>
            <a:r>
              <a:rPr lang="en-GB" dirty="0"/>
              <a:t>support wiki </a:t>
            </a:r>
            <a:r>
              <a:rPr lang="en-GB" sz="2400" dirty="0">
                <a:hlinkClick r:id="rId2"/>
              </a:rPr>
              <a:t>http://</a:t>
            </a:r>
            <a:r>
              <a:rPr lang="en-GB" sz="2400" dirty="0" smtClean="0">
                <a:hlinkClick r:id="rId2"/>
              </a:rPr>
              <a:t>mathsupport.mas.ncl.ac.uk/wiki</a:t>
            </a:r>
            <a:r>
              <a:rPr lang="en-GB" sz="2400" dirty="0" smtClean="0"/>
              <a:t> 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dirty="0" smtClean="0"/>
              <a:t>Edited and checked existing pages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Wrote pages for Economics students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err="1" smtClean="0"/>
              <a:t>Numbas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FA-C4DA-4DCD-A8FC-D1AC57001F2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Latex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err="1" smtClean="0"/>
              <a:t>Numbas</a:t>
            </a:r>
            <a:endParaRPr lang="en-GB" dirty="0" smtClean="0"/>
          </a:p>
          <a:p>
            <a:pPr lvl="1"/>
            <a:r>
              <a:rPr lang="en-GB" dirty="0" smtClean="0"/>
              <a:t>Creative Questions</a:t>
            </a:r>
          </a:p>
          <a:p>
            <a:pPr lvl="1"/>
            <a:r>
              <a:rPr lang="en-GB" dirty="0" smtClean="0"/>
              <a:t>Testing students’ understanding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Wiki software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FA-C4DA-4DCD-A8FC-D1AC57001F2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</a:t>
            </a:r>
            <a:r>
              <a:rPr lang="en-GB" dirty="0" err="1" smtClean="0"/>
              <a:t>numbas</a:t>
            </a:r>
            <a:r>
              <a:rPr lang="en-GB" dirty="0" smtClean="0"/>
              <a:t> tests</a:t>
            </a:r>
          </a:p>
          <a:p>
            <a:endParaRPr lang="en-GB" dirty="0" smtClean="0"/>
          </a:p>
          <a:p>
            <a:r>
              <a:rPr lang="en-GB" dirty="0" smtClean="0"/>
              <a:t>Partial Differentiation</a:t>
            </a:r>
          </a:p>
          <a:p>
            <a:endParaRPr lang="en-GB" dirty="0" smtClean="0"/>
          </a:p>
          <a:p>
            <a:r>
              <a:rPr lang="en-GB" dirty="0" smtClean="0"/>
              <a:t>Matrices </a:t>
            </a:r>
          </a:p>
          <a:p>
            <a:endParaRPr lang="en-GB" dirty="0"/>
          </a:p>
          <a:p>
            <a:r>
              <a:rPr lang="en-GB" dirty="0" smtClean="0"/>
              <a:t>Statistics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FA-C4DA-4DCD-A8FC-D1AC57001F2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write clearly and concisely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How t</a:t>
            </a:r>
            <a:r>
              <a:rPr lang="en-GB" dirty="0" smtClean="0"/>
              <a:t>o </a:t>
            </a:r>
            <a:r>
              <a:rPr lang="en-GB" dirty="0" smtClean="0"/>
              <a:t>use latex, </a:t>
            </a:r>
            <a:r>
              <a:rPr lang="en-GB" dirty="0" err="1" smtClean="0"/>
              <a:t>numbas</a:t>
            </a:r>
            <a:r>
              <a:rPr lang="en-GB" dirty="0" smtClean="0"/>
              <a:t> and wiki software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To work independently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E8FA-C4DA-4DCD-A8FC-D1AC57001F2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E06-6ADD-4255-A377-60E16C77385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499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89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Custom Design</vt:lpstr>
      <vt:lpstr>1_Office Theme</vt:lpstr>
      <vt:lpstr>1_Custom Design</vt:lpstr>
      <vt:lpstr>Maths Revision Resources for Economics Students  </vt:lpstr>
      <vt:lpstr>Aim of the project</vt:lpstr>
      <vt:lpstr>What I did</vt:lpstr>
      <vt:lpstr>Challenges</vt:lpstr>
      <vt:lpstr>Future work</vt:lpstr>
      <vt:lpstr>What I learnt</vt:lpstr>
      <vt:lpstr>Thank you</vt:lpstr>
      <vt:lpstr>PowerPoint Presentation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Pickard</dc:creator>
  <cp:lastModifiedBy>Jessica Ryan (UG)</cp:lastModifiedBy>
  <cp:revision>30</cp:revision>
  <cp:lastPrinted>2014-02-06T10:14:02Z</cp:lastPrinted>
  <dcterms:created xsi:type="dcterms:W3CDTF">2014-02-06T08:38:00Z</dcterms:created>
  <dcterms:modified xsi:type="dcterms:W3CDTF">2015-09-08T19:18:38Z</dcterms:modified>
</cp:coreProperties>
</file>