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/>
    <p:restoredTop sz="94663"/>
  </p:normalViewPr>
  <p:slideViewPr>
    <p:cSldViewPr snapToGrid="0" snapToObjects="1">
      <p:cViewPr varScale="1">
        <p:scale>
          <a:sx n="109" d="100"/>
          <a:sy n="109" d="100"/>
        </p:scale>
        <p:origin x="19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3743-17A4-0847-ADC3-50C9C2431C3F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0A39-910E-8346-8744-4D5F0DE79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1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3743-17A4-0847-ADC3-50C9C2431C3F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0A39-910E-8346-8744-4D5F0DE79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9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3743-17A4-0847-ADC3-50C9C2431C3F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0A39-910E-8346-8744-4D5F0DE79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7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3743-17A4-0847-ADC3-50C9C2431C3F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0A39-910E-8346-8744-4D5F0DE79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7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3743-17A4-0847-ADC3-50C9C2431C3F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0A39-910E-8346-8744-4D5F0DE79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0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3743-17A4-0847-ADC3-50C9C2431C3F}" type="datetimeFigureOut">
              <a:rPr lang="en-US" smtClean="0"/>
              <a:t>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0A39-910E-8346-8744-4D5F0DE79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4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3743-17A4-0847-ADC3-50C9C2431C3F}" type="datetimeFigureOut">
              <a:rPr lang="en-US" smtClean="0"/>
              <a:t>1/26/20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0A39-910E-8346-8744-4D5F0DE79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9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3743-17A4-0847-ADC3-50C9C2431C3F}" type="datetimeFigureOut">
              <a:rPr lang="en-US" smtClean="0"/>
              <a:t>1/26/20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0A39-910E-8346-8744-4D5F0DE79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7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3743-17A4-0847-ADC3-50C9C2431C3F}" type="datetimeFigureOut">
              <a:rPr lang="en-US" smtClean="0"/>
              <a:t>1/26/20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0A39-910E-8346-8744-4D5F0DE79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3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3743-17A4-0847-ADC3-50C9C2431C3F}" type="datetimeFigureOut">
              <a:rPr lang="en-US" smtClean="0"/>
              <a:t>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0A39-910E-8346-8744-4D5F0DE79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2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3743-17A4-0847-ADC3-50C9C2431C3F}" type="datetimeFigureOut">
              <a:rPr lang="en-US" smtClean="0"/>
              <a:t>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0A39-910E-8346-8744-4D5F0DE79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33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73743-17A4-0847-ADC3-50C9C2431C3F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E0A39-910E-8346-8744-4D5F0DE79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8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F06609C6-1D4E-7949-B05F-53D4467576F6}"/>
              </a:ext>
            </a:extLst>
          </p:cNvPr>
          <p:cNvGrpSpPr/>
          <p:nvPr/>
        </p:nvGrpSpPr>
        <p:grpSpPr>
          <a:xfrm rot="20700000">
            <a:off x="877994" y="165569"/>
            <a:ext cx="7665871" cy="7175213"/>
            <a:chOff x="288888" y="270959"/>
            <a:chExt cx="6824975" cy="638813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061F9AA-ED2F-4C42-9B0D-A8E144D0B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800000">
              <a:off x="5208863" y="5465298"/>
              <a:ext cx="1905000" cy="11938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73FB5FE-B868-634A-8773-3693276A5982}"/>
                </a:ext>
              </a:extLst>
            </p:cNvPr>
            <p:cNvSpPr/>
            <p:nvPr/>
          </p:nvSpPr>
          <p:spPr>
            <a:xfrm rot="2531232">
              <a:off x="288888" y="270959"/>
              <a:ext cx="1624673" cy="17357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2265623"/>
                </a:avLst>
              </a:prstTxWarp>
              <a:spAutoFit/>
            </a:bodyPr>
            <a:lstStyle/>
            <a:p>
              <a:pPr algn="ctr"/>
              <a:r>
                <a:rPr lang="en-US" sz="4800" b="1" dirty="0">
                  <a:ln w="22225">
                    <a:solidFill>
                      <a:schemeClr val="tx1"/>
                    </a:solidFill>
                    <a:prstDash val="solid"/>
                  </a:ln>
                  <a:gradFill flip="none" rotWithShape="1">
                    <a:gsLst>
                      <a:gs pos="0">
                        <a:srgbClr val="FFC000">
                          <a:tint val="66000"/>
                          <a:satMod val="160000"/>
                        </a:srgbClr>
                      </a:gs>
                      <a:gs pos="50000">
                        <a:srgbClr val="FFC000">
                          <a:tint val="44500"/>
                          <a:satMod val="160000"/>
                        </a:srgbClr>
                      </a:gs>
                      <a:gs pos="100000">
                        <a:srgbClr val="FFC000">
                          <a:tint val="23500"/>
                          <a:satMod val="160000"/>
                        </a:srgbClr>
                      </a:gs>
                    </a:gsLst>
                    <a:lin ang="0" scaled="1"/>
                    <a:tileRect/>
                  </a:gradFill>
                </a:rPr>
                <a:t>Properly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9468D8F-CAEF-0B44-97F4-5D7E409C3F2E}"/>
                </a:ext>
              </a:extLst>
            </p:cNvPr>
            <p:cNvSpPr/>
            <p:nvPr/>
          </p:nvSpPr>
          <p:spPr>
            <a:xfrm rot="2531232">
              <a:off x="1649897" y="1493000"/>
              <a:ext cx="1861670" cy="17357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2265623"/>
                </a:avLst>
              </a:prstTxWarp>
              <a:spAutoFit/>
            </a:bodyPr>
            <a:lstStyle/>
            <a:p>
              <a:pPr algn="ctr"/>
              <a:r>
                <a:rPr lang="en-US" sz="4800" b="1" dirty="0">
                  <a:ln w="22225">
                    <a:solidFill>
                      <a:schemeClr val="tx1"/>
                    </a:solidFill>
                    <a:prstDash val="solid"/>
                  </a:ln>
                  <a:gradFill flip="none" rotWithShape="1">
                    <a:gsLst>
                      <a:gs pos="0">
                        <a:srgbClr val="FFC000">
                          <a:tint val="66000"/>
                          <a:satMod val="160000"/>
                        </a:srgbClr>
                      </a:gs>
                      <a:gs pos="50000">
                        <a:srgbClr val="FFC000">
                          <a:tint val="44500"/>
                          <a:satMod val="160000"/>
                        </a:srgbClr>
                      </a:gs>
                      <a:gs pos="100000">
                        <a:srgbClr val="FFC000">
                          <a:tint val="23500"/>
                          <a:satMod val="160000"/>
                        </a:srgbClr>
                      </a:gs>
                    </a:gsLst>
                    <a:lin ang="0" scaled="1"/>
                    <a:tileRect/>
                  </a:gradFill>
                </a:rPr>
                <a:t>Protecting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49AB50-B6D6-3747-99C5-2E855D061B6D}"/>
                </a:ext>
              </a:extLst>
            </p:cNvPr>
            <p:cNvSpPr/>
            <p:nvPr/>
          </p:nvSpPr>
          <p:spPr>
            <a:xfrm rot="2531232">
              <a:off x="3040942" y="2927919"/>
              <a:ext cx="1624673" cy="17357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2265623"/>
                </a:avLst>
              </a:prstTxWarp>
              <a:spAutoFit/>
            </a:bodyPr>
            <a:lstStyle/>
            <a:p>
              <a:pPr algn="ctr"/>
              <a:r>
                <a:rPr lang="en-US" sz="4800" b="1" dirty="0">
                  <a:ln w="22225">
                    <a:solidFill>
                      <a:schemeClr val="tx1"/>
                    </a:solidFill>
                    <a:prstDash val="solid"/>
                  </a:ln>
                  <a:gradFill flip="none" rotWithShape="1">
                    <a:gsLst>
                      <a:gs pos="0">
                        <a:srgbClr val="FFC000">
                          <a:tint val="66000"/>
                          <a:satMod val="160000"/>
                        </a:srgbClr>
                      </a:gs>
                      <a:gs pos="50000">
                        <a:srgbClr val="FFC000">
                          <a:tint val="44500"/>
                          <a:satMod val="160000"/>
                        </a:srgbClr>
                      </a:gs>
                      <a:gs pos="100000">
                        <a:srgbClr val="FFC000">
                          <a:tint val="23500"/>
                          <a:satMod val="160000"/>
                        </a:srgbClr>
                      </a:gs>
                    </a:gsLst>
                    <a:lin ang="0" scaled="1"/>
                    <a:tileRect/>
                  </a:gradFill>
                </a:rPr>
                <a:t>Precious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EF37D77-8858-274C-B8F3-087216138B11}"/>
                </a:ext>
              </a:extLst>
            </p:cNvPr>
            <p:cNvSpPr/>
            <p:nvPr/>
          </p:nvSpPr>
          <p:spPr>
            <a:xfrm rot="2531232">
              <a:off x="4225687" y="4262244"/>
              <a:ext cx="1624673" cy="17357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2265623"/>
                </a:avLst>
              </a:prstTxWarp>
              <a:spAutoFit/>
            </a:bodyPr>
            <a:lstStyle/>
            <a:p>
              <a:pPr algn="ctr"/>
              <a:r>
                <a:rPr lang="en-US" sz="4800" b="1" dirty="0">
                  <a:ln w="22225">
                    <a:solidFill>
                      <a:schemeClr val="tx1"/>
                    </a:solidFill>
                    <a:prstDash val="solid"/>
                  </a:ln>
                  <a:gradFill flip="none" rotWithShape="1">
                    <a:gsLst>
                      <a:gs pos="0">
                        <a:srgbClr val="FFC000">
                          <a:tint val="66000"/>
                          <a:satMod val="160000"/>
                        </a:srgbClr>
                      </a:gs>
                      <a:gs pos="50000">
                        <a:srgbClr val="FFC000">
                          <a:tint val="44500"/>
                          <a:satMod val="160000"/>
                        </a:srgbClr>
                      </a:gs>
                      <a:gs pos="100000">
                        <a:srgbClr val="FFC000">
                          <a:tint val="23500"/>
                          <a:satMod val="160000"/>
                        </a:srgbClr>
                      </a:gs>
                    </a:gsLst>
                    <a:lin ang="0" scaled="1"/>
                    <a:tileRect/>
                  </a:gradFill>
                </a:rPr>
                <a:t>Packages</a:t>
              </a:r>
            </a:p>
          </p:txBody>
        </p: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EBA50862-7B87-774D-82F8-8E0C6BCE705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586629" y="3369994"/>
              <a:ext cx="1538599" cy="1203011"/>
            </a:xfrm>
            <a:prstGeom prst="bentConnector3">
              <a:avLst>
                <a:gd name="adj1" fmla="val 39333"/>
              </a:avLst>
            </a:prstGeom>
            <a:ln w="2413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>
              <a:extLst>
                <a:ext uri="{FF2B5EF4-FFF2-40B4-BE49-F238E27FC236}">
                  <a16:creationId xmlns:a16="http://schemas.microsoft.com/office/drawing/2014/main" id="{00A6FAE1-710D-E041-BE41-F126C38D914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383616" y="1923024"/>
              <a:ext cx="1538599" cy="1203011"/>
            </a:xfrm>
            <a:prstGeom prst="bentConnector3">
              <a:avLst>
                <a:gd name="adj1" fmla="val 39333"/>
              </a:avLst>
            </a:prstGeom>
            <a:ln w="2413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ABCE4492-63A5-3F45-8D10-F0C980935D2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78963" y="496364"/>
              <a:ext cx="1538599" cy="1203011"/>
            </a:xfrm>
            <a:prstGeom prst="bentConnector3">
              <a:avLst>
                <a:gd name="adj1" fmla="val 39333"/>
              </a:avLst>
            </a:prstGeom>
            <a:ln w="2413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>
              <a:extLst>
                <a:ext uri="{FF2B5EF4-FFF2-40B4-BE49-F238E27FC236}">
                  <a16:creationId xmlns:a16="http://schemas.microsoft.com/office/drawing/2014/main" id="{4AC5868D-D525-7F4D-BCF4-E10C5B6FE46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792619" y="4534256"/>
              <a:ext cx="1538599" cy="1203011"/>
            </a:xfrm>
            <a:prstGeom prst="bentConnector3">
              <a:avLst>
                <a:gd name="adj1" fmla="val 39333"/>
              </a:avLst>
            </a:prstGeom>
            <a:ln w="2413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6557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4</Words>
  <Application>Microsoft Macintosh PowerPoint</Application>
  <PresentationFormat>Letter Paper (8.5x11 in)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Wallace Printz</dc:creator>
  <cp:lastModifiedBy>Wallace Printz</cp:lastModifiedBy>
  <cp:revision>11</cp:revision>
  <cp:lastPrinted>2020-01-26T19:41:01Z</cp:lastPrinted>
  <dcterms:created xsi:type="dcterms:W3CDTF">2020-01-26T17:57:43Z</dcterms:created>
  <dcterms:modified xsi:type="dcterms:W3CDTF">2020-01-26T20:50:01Z</dcterms:modified>
</cp:coreProperties>
</file>