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72" r:id="rId14"/>
    <p:sldId id="283" r:id="rId15"/>
    <p:sldId id="284" r:id="rId16"/>
    <p:sldId id="285" r:id="rId17"/>
    <p:sldId id="268" r:id="rId18"/>
    <p:sldId id="269" r:id="rId19"/>
    <p:sldId id="270" r:id="rId20"/>
    <p:sldId id="271" r:id="rId21"/>
    <p:sldId id="273" r:id="rId22"/>
    <p:sldId id="274" r:id="rId23"/>
    <p:sldId id="277" r:id="rId24"/>
    <p:sldId id="276" r:id="rId25"/>
    <p:sldId id="278" r:id="rId26"/>
    <p:sldId id="279" r:id="rId27"/>
    <p:sldId id="280" r:id="rId28"/>
    <p:sldId id="275" r:id="rId29"/>
    <p:sldId id="281" r:id="rId30"/>
    <p:sldId id="282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0CC26-6E22-4B52-B2F5-3BC95558AA1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620BE973-1300-49F6-8DB9-622A0C397F63}">
      <dgm:prSet phldrT="[Text]"/>
      <dgm:spPr/>
      <dgm:t>
        <a:bodyPr/>
        <a:lstStyle/>
        <a:p>
          <a:r>
            <a:rPr lang="en-MY" dirty="0"/>
            <a:t>Data Collection</a:t>
          </a:r>
        </a:p>
      </dgm:t>
    </dgm:pt>
    <dgm:pt modelId="{FB2ED73E-E589-4CFF-B30B-66433E4F3B05}" type="parTrans" cxnId="{3F841DC7-FFE3-423B-9EF5-5657047FF3DD}">
      <dgm:prSet/>
      <dgm:spPr/>
      <dgm:t>
        <a:bodyPr/>
        <a:lstStyle/>
        <a:p>
          <a:endParaRPr lang="en-MY"/>
        </a:p>
      </dgm:t>
    </dgm:pt>
    <dgm:pt modelId="{2B233511-3CB0-468C-998D-1BD1FEC98EDF}" type="sibTrans" cxnId="{3F841DC7-FFE3-423B-9EF5-5657047FF3DD}">
      <dgm:prSet/>
      <dgm:spPr/>
      <dgm:t>
        <a:bodyPr/>
        <a:lstStyle/>
        <a:p>
          <a:endParaRPr lang="en-MY"/>
        </a:p>
      </dgm:t>
    </dgm:pt>
    <dgm:pt modelId="{27F915D5-F36C-477C-9BD2-8388A17A3CE9}">
      <dgm:prSet phldrT="[Text]" custT="1"/>
      <dgm:spPr/>
      <dgm:t>
        <a:bodyPr/>
        <a:lstStyle/>
        <a:p>
          <a:r>
            <a:rPr lang="en-MY" sz="1200" dirty="0"/>
            <a:t>Data Cleaning/Pre-processing</a:t>
          </a:r>
        </a:p>
      </dgm:t>
    </dgm:pt>
    <dgm:pt modelId="{2C75FC06-B4FE-447B-991A-50159119CCF1}" type="parTrans" cxnId="{F8BDA8E7-84AA-4EB4-813F-7D6E931E2763}">
      <dgm:prSet/>
      <dgm:spPr/>
      <dgm:t>
        <a:bodyPr/>
        <a:lstStyle/>
        <a:p>
          <a:endParaRPr lang="en-MY"/>
        </a:p>
      </dgm:t>
    </dgm:pt>
    <dgm:pt modelId="{5EBE5619-76F1-4E56-AC73-08A58C803305}" type="sibTrans" cxnId="{F8BDA8E7-84AA-4EB4-813F-7D6E931E2763}">
      <dgm:prSet/>
      <dgm:spPr/>
      <dgm:t>
        <a:bodyPr/>
        <a:lstStyle/>
        <a:p>
          <a:endParaRPr lang="en-MY"/>
        </a:p>
      </dgm:t>
    </dgm:pt>
    <dgm:pt modelId="{6245CC3B-81B4-45F0-969B-C0E17A7F225A}">
      <dgm:prSet phldrT="[Text]" custT="1"/>
      <dgm:spPr/>
      <dgm:t>
        <a:bodyPr/>
        <a:lstStyle/>
        <a:p>
          <a:r>
            <a:rPr lang="en-MY" sz="1200" dirty="0"/>
            <a:t>Data Analysis/Visualization</a:t>
          </a:r>
        </a:p>
      </dgm:t>
    </dgm:pt>
    <dgm:pt modelId="{9904B901-2C06-436A-8EBE-DA157A04AAE1}" type="parTrans" cxnId="{3617C05F-C197-46F1-90D7-0BADCF4E951E}">
      <dgm:prSet/>
      <dgm:spPr/>
      <dgm:t>
        <a:bodyPr/>
        <a:lstStyle/>
        <a:p>
          <a:endParaRPr lang="en-MY"/>
        </a:p>
      </dgm:t>
    </dgm:pt>
    <dgm:pt modelId="{70AC5482-3BF9-49EC-92D0-273D7B544C6C}" type="sibTrans" cxnId="{3617C05F-C197-46F1-90D7-0BADCF4E951E}">
      <dgm:prSet/>
      <dgm:spPr/>
      <dgm:t>
        <a:bodyPr/>
        <a:lstStyle/>
        <a:p>
          <a:endParaRPr lang="en-MY"/>
        </a:p>
      </dgm:t>
    </dgm:pt>
    <dgm:pt modelId="{46294F62-32D4-402A-8D7C-1CA38DA5B687}">
      <dgm:prSet custT="1"/>
      <dgm:spPr/>
      <dgm:t>
        <a:bodyPr/>
        <a:lstStyle/>
        <a:p>
          <a:r>
            <a:rPr lang="en-MY" sz="1200" dirty="0"/>
            <a:t>Data Modelling</a:t>
          </a:r>
        </a:p>
      </dgm:t>
    </dgm:pt>
    <dgm:pt modelId="{3F0F97F8-9032-448D-B944-F2C67457AE64}" type="parTrans" cxnId="{0EC8B276-5234-4C9E-B3D2-A0345479E65B}">
      <dgm:prSet/>
      <dgm:spPr/>
      <dgm:t>
        <a:bodyPr/>
        <a:lstStyle/>
        <a:p>
          <a:endParaRPr lang="en-MY"/>
        </a:p>
      </dgm:t>
    </dgm:pt>
    <dgm:pt modelId="{5778F2D1-05AD-460E-A286-9F7169D1CB64}" type="sibTrans" cxnId="{0EC8B276-5234-4C9E-B3D2-A0345479E65B}">
      <dgm:prSet/>
      <dgm:spPr/>
      <dgm:t>
        <a:bodyPr/>
        <a:lstStyle/>
        <a:p>
          <a:endParaRPr lang="en-MY"/>
        </a:p>
      </dgm:t>
    </dgm:pt>
    <dgm:pt modelId="{639C7771-5637-4BFD-A2B9-858754F80532}">
      <dgm:prSet custT="1"/>
      <dgm:spPr/>
      <dgm:t>
        <a:bodyPr/>
        <a:lstStyle/>
        <a:p>
          <a:r>
            <a:rPr lang="en-MY" sz="1200" dirty="0"/>
            <a:t>Evaluation</a:t>
          </a:r>
        </a:p>
      </dgm:t>
    </dgm:pt>
    <dgm:pt modelId="{670500D0-AD2D-445F-95D0-CCB8BFDC20D3}" type="parTrans" cxnId="{8D3B811D-2118-4DC7-A107-FA166564FD84}">
      <dgm:prSet/>
      <dgm:spPr/>
      <dgm:t>
        <a:bodyPr/>
        <a:lstStyle/>
        <a:p>
          <a:endParaRPr lang="en-MY"/>
        </a:p>
      </dgm:t>
    </dgm:pt>
    <dgm:pt modelId="{B52B5532-EA38-4382-80FF-3706B3A52359}" type="sibTrans" cxnId="{8D3B811D-2118-4DC7-A107-FA166564FD84}">
      <dgm:prSet/>
      <dgm:spPr/>
      <dgm:t>
        <a:bodyPr/>
        <a:lstStyle/>
        <a:p>
          <a:endParaRPr lang="en-MY"/>
        </a:p>
      </dgm:t>
    </dgm:pt>
    <dgm:pt modelId="{3DF7D73A-8FC7-4A3E-8108-12B987F20A2E}">
      <dgm:prSet/>
      <dgm:spPr/>
      <dgm:t>
        <a:bodyPr/>
        <a:lstStyle/>
        <a:p>
          <a:r>
            <a:rPr lang="en-MY"/>
            <a:t>Web scrapping</a:t>
          </a:r>
        </a:p>
      </dgm:t>
    </dgm:pt>
    <dgm:pt modelId="{9B8CFD72-D1F9-4515-A168-A8860BBD293C}" type="parTrans" cxnId="{5C350C30-9B31-4B6F-9E6A-1EC5D22B1C81}">
      <dgm:prSet/>
      <dgm:spPr/>
      <dgm:t>
        <a:bodyPr/>
        <a:lstStyle/>
        <a:p>
          <a:endParaRPr lang="en-MY"/>
        </a:p>
      </dgm:t>
    </dgm:pt>
    <dgm:pt modelId="{3886ED56-F8DF-45D3-A155-B379B4AFDC40}" type="sibTrans" cxnId="{5C350C30-9B31-4B6F-9E6A-1EC5D22B1C81}">
      <dgm:prSet/>
      <dgm:spPr/>
      <dgm:t>
        <a:bodyPr/>
        <a:lstStyle/>
        <a:p>
          <a:endParaRPr lang="en-MY"/>
        </a:p>
      </dgm:t>
    </dgm:pt>
    <dgm:pt modelId="{F06EE018-5114-4139-8DD3-409E28A09029}">
      <dgm:prSet custT="1"/>
      <dgm:spPr/>
      <dgm:t>
        <a:bodyPr/>
        <a:lstStyle/>
        <a:p>
          <a:r>
            <a:rPr lang="en-MY" sz="1000" dirty="0"/>
            <a:t>Pandas python</a:t>
          </a:r>
        </a:p>
      </dgm:t>
    </dgm:pt>
    <dgm:pt modelId="{65A8C01B-1C8D-4144-81A2-D2FD3EF3F362}" type="parTrans" cxnId="{F781A440-EB0E-4AF9-8E5A-CC99B5B39ECE}">
      <dgm:prSet/>
      <dgm:spPr/>
      <dgm:t>
        <a:bodyPr/>
        <a:lstStyle/>
        <a:p>
          <a:endParaRPr lang="en-MY"/>
        </a:p>
      </dgm:t>
    </dgm:pt>
    <dgm:pt modelId="{18B28388-E791-4A50-BABF-D0BB82E6B8DF}" type="sibTrans" cxnId="{F781A440-EB0E-4AF9-8E5A-CC99B5B39ECE}">
      <dgm:prSet/>
      <dgm:spPr/>
      <dgm:t>
        <a:bodyPr/>
        <a:lstStyle/>
        <a:p>
          <a:endParaRPr lang="en-MY"/>
        </a:p>
      </dgm:t>
    </dgm:pt>
    <dgm:pt modelId="{4B18576B-CDB2-4DB8-B048-695279DBBB3C}">
      <dgm:prSet custT="1"/>
      <dgm:spPr/>
      <dgm:t>
        <a:bodyPr/>
        <a:lstStyle/>
        <a:p>
          <a:r>
            <a:rPr lang="en-MY" sz="1000" dirty="0"/>
            <a:t>Remove regular expressions</a:t>
          </a:r>
        </a:p>
      </dgm:t>
    </dgm:pt>
    <dgm:pt modelId="{BE8E5D71-269F-47C6-BA09-7B97217D8771}" type="parTrans" cxnId="{49F1C3B7-E561-470C-A1D7-D9BB38EED259}">
      <dgm:prSet/>
      <dgm:spPr/>
      <dgm:t>
        <a:bodyPr/>
        <a:lstStyle/>
        <a:p>
          <a:endParaRPr lang="en-MY"/>
        </a:p>
      </dgm:t>
    </dgm:pt>
    <dgm:pt modelId="{ED91D98D-2F49-4B3D-B926-4DC8B91EE033}" type="sibTrans" cxnId="{49F1C3B7-E561-470C-A1D7-D9BB38EED259}">
      <dgm:prSet/>
      <dgm:spPr/>
      <dgm:t>
        <a:bodyPr/>
        <a:lstStyle/>
        <a:p>
          <a:endParaRPr lang="en-MY"/>
        </a:p>
      </dgm:t>
    </dgm:pt>
    <dgm:pt modelId="{898A5D70-9875-4A2A-937E-1314F079A55B}">
      <dgm:prSet/>
      <dgm:spPr/>
      <dgm:t>
        <a:bodyPr/>
        <a:lstStyle/>
        <a:p>
          <a:r>
            <a:rPr lang="en-MY"/>
            <a:t>Matplot plot</a:t>
          </a:r>
        </a:p>
      </dgm:t>
    </dgm:pt>
    <dgm:pt modelId="{E46C672B-5BAD-4A79-BFE3-038CC4EE8193}" type="parTrans" cxnId="{CE339C5A-4CEE-406A-A088-21AC177FBB4A}">
      <dgm:prSet/>
      <dgm:spPr/>
      <dgm:t>
        <a:bodyPr/>
        <a:lstStyle/>
        <a:p>
          <a:endParaRPr lang="en-MY"/>
        </a:p>
      </dgm:t>
    </dgm:pt>
    <dgm:pt modelId="{9790512A-A9AC-4603-A55D-F833A4F9847E}" type="sibTrans" cxnId="{CE339C5A-4CEE-406A-A088-21AC177FBB4A}">
      <dgm:prSet/>
      <dgm:spPr/>
      <dgm:t>
        <a:bodyPr/>
        <a:lstStyle/>
        <a:p>
          <a:endParaRPr lang="en-MY"/>
        </a:p>
      </dgm:t>
    </dgm:pt>
    <dgm:pt modelId="{031E12F8-A710-4746-A8AF-23C5F98704A0}">
      <dgm:prSet/>
      <dgm:spPr/>
      <dgm:t>
        <a:bodyPr/>
        <a:lstStyle/>
        <a:p>
          <a:r>
            <a:rPr lang="en-MY"/>
            <a:t>Seaborn plot</a:t>
          </a:r>
        </a:p>
      </dgm:t>
    </dgm:pt>
    <dgm:pt modelId="{CAF4FD37-1C55-4260-92CC-31E58FE2ED52}" type="parTrans" cxnId="{6AD9EEAE-D2A7-4FBC-82A2-7CC4D610049A}">
      <dgm:prSet/>
      <dgm:spPr/>
      <dgm:t>
        <a:bodyPr/>
        <a:lstStyle/>
        <a:p>
          <a:endParaRPr lang="en-MY"/>
        </a:p>
      </dgm:t>
    </dgm:pt>
    <dgm:pt modelId="{F166B92E-F4D4-4C88-93F2-871893E7F1F3}" type="sibTrans" cxnId="{6AD9EEAE-D2A7-4FBC-82A2-7CC4D610049A}">
      <dgm:prSet/>
      <dgm:spPr/>
      <dgm:t>
        <a:bodyPr/>
        <a:lstStyle/>
        <a:p>
          <a:endParaRPr lang="en-MY"/>
        </a:p>
      </dgm:t>
    </dgm:pt>
    <dgm:pt modelId="{807F077A-BF27-45AE-AAE7-BAB983431922}">
      <dgm:prSet/>
      <dgm:spPr/>
      <dgm:t>
        <a:bodyPr/>
        <a:lstStyle/>
        <a:p>
          <a:r>
            <a:rPr lang="en-MY"/>
            <a:t>Confusion Matrix</a:t>
          </a:r>
        </a:p>
      </dgm:t>
    </dgm:pt>
    <dgm:pt modelId="{152799D0-A910-4C1D-969E-81A834075D4B}" type="parTrans" cxnId="{C74339F5-9113-4FB4-8D14-7031A2EC641E}">
      <dgm:prSet/>
      <dgm:spPr/>
      <dgm:t>
        <a:bodyPr/>
        <a:lstStyle/>
        <a:p>
          <a:endParaRPr lang="en-MY"/>
        </a:p>
      </dgm:t>
    </dgm:pt>
    <dgm:pt modelId="{CEFEA6BF-5B1F-4618-8698-77DBE27A433C}" type="sibTrans" cxnId="{C74339F5-9113-4FB4-8D14-7031A2EC641E}">
      <dgm:prSet/>
      <dgm:spPr/>
      <dgm:t>
        <a:bodyPr/>
        <a:lstStyle/>
        <a:p>
          <a:endParaRPr lang="en-MY"/>
        </a:p>
      </dgm:t>
    </dgm:pt>
    <dgm:pt modelId="{D2BD600F-1689-4803-A297-1231011033A4}">
      <dgm:prSet/>
      <dgm:spPr/>
      <dgm:t>
        <a:bodyPr/>
        <a:lstStyle/>
        <a:p>
          <a:r>
            <a:rPr lang="en-MY" dirty="0"/>
            <a:t>RMSE</a:t>
          </a:r>
        </a:p>
      </dgm:t>
    </dgm:pt>
    <dgm:pt modelId="{928C7E4D-8C0B-42E2-8628-51B178173840}" type="parTrans" cxnId="{0FD03661-4617-4769-A88A-EDA0623F04FB}">
      <dgm:prSet/>
      <dgm:spPr/>
      <dgm:t>
        <a:bodyPr/>
        <a:lstStyle/>
        <a:p>
          <a:endParaRPr lang="en-MY"/>
        </a:p>
      </dgm:t>
    </dgm:pt>
    <dgm:pt modelId="{FC4B3EE6-5813-40A3-B191-B699CD200E59}" type="sibTrans" cxnId="{0FD03661-4617-4769-A88A-EDA0623F04FB}">
      <dgm:prSet/>
      <dgm:spPr/>
      <dgm:t>
        <a:bodyPr/>
        <a:lstStyle/>
        <a:p>
          <a:endParaRPr lang="en-MY"/>
        </a:p>
      </dgm:t>
    </dgm:pt>
    <dgm:pt modelId="{B5D99D63-C759-4AD9-A7EE-115FBE0D4D6C}">
      <dgm:prSet custT="1"/>
      <dgm:spPr/>
      <dgm:t>
        <a:bodyPr/>
        <a:lstStyle/>
        <a:p>
          <a:r>
            <a:rPr lang="en-MY" sz="1000" dirty="0"/>
            <a:t>Sentiment Analysis of news headlines</a:t>
          </a:r>
        </a:p>
      </dgm:t>
    </dgm:pt>
    <dgm:pt modelId="{AF019891-155B-4041-89E0-61E7165B7921}" type="parTrans" cxnId="{5930D00B-439F-4B7C-900B-F7DB37DBB5A3}">
      <dgm:prSet/>
      <dgm:spPr/>
      <dgm:t>
        <a:bodyPr/>
        <a:lstStyle/>
        <a:p>
          <a:endParaRPr lang="en-MY"/>
        </a:p>
      </dgm:t>
    </dgm:pt>
    <dgm:pt modelId="{BD64842D-0A93-4764-8A3D-CEEAA4800A6C}" type="sibTrans" cxnId="{5930D00B-439F-4B7C-900B-F7DB37DBB5A3}">
      <dgm:prSet/>
      <dgm:spPr/>
      <dgm:t>
        <a:bodyPr/>
        <a:lstStyle/>
        <a:p>
          <a:endParaRPr lang="en-MY"/>
        </a:p>
      </dgm:t>
    </dgm:pt>
    <dgm:pt modelId="{E9B22A0C-A5D3-4997-B9D2-AF741CE15EF8}">
      <dgm:prSet custT="1"/>
      <dgm:spPr/>
      <dgm:t>
        <a:bodyPr/>
        <a:lstStyle/>
        <a:p>
          <a:r>
            <a:rPr lang="en-MY" sz="1200" dirty="0"/>
            <a:t>Feature Engineering</a:t>
          </a:r>
        </a:p>
      </dgm:t>
    </dgm:pt>
    <dgm:pt modelId="{499C6523-FAA7-4118-A28E-654183C72883}" type="parTrans" cxnId="{EA95085B-62F6-477D-8137-F8C9087BD21A}">
      <dgm:prSet/>
      <dgm:spPr/>
      <dgm:t>
        <a:bodyPr/>
        <a:lstStyle/>
        <a:p>
          <a:endParaRPr lang="en-MY"/>
        </a:p>
      </dgm:t>
    </dgm:pt>
    <dgm:pt modelId="{EFC6002A-2D5A-4C19-98F2-05CD202EED07}" type="sibTrans" cxnId="{EA95085B-62F6-477D-8137-F8C9087BD21A}">
      <dgm:prSet/>
      <dgm:spPr/>
      <dgm:t>
        <a:bodyPr/>
        <a:lstStyle/>
        <a:p>
          <a:endParaRPr lang="en-MY"/>
        </a:p>
      </dgm:t>
    </dgm:pt>
    <dgm:pt modelId="{3633D542-98CF-4C6A-935F-BFDD12879876}">
      <dgm:prSet custT="1"/>
      <dgm:spPr/>
      <dgm:t>
        <a:bodyPr/>
        <a:lstStyle/>
        <a:p>
          <a:r>
            <a:rPr lang="en-MY" sz="1000" dirty="0"/>
            <a:t>Adding new columns to news and crypto price datasets</a:t>
          </a:r>
        </a:p>
      </dgm:t>
    </dgm:pt>
    <dgm:pt modelId="{6A718C4A-9F90-4911-8A15-029C628A5E53}" type="parTrans" cxnId="{C98D73C8-1A67-4E81-8581-2DE080B3A1D7}">
      <dgm:prSet/>
      <dgm:spPr/>
      <dgm:t>
        <a:bodyPr/>
        <a:lstStyle/>
        <a:p>
          <a:endParaRPr lang="en-MY"/>
        </a:p>
      </dgm:t>
    </dgm:pt>
    <dgm:pt modelId="{E094512E-DF1C-4187-B548-2F8B749DB263}" type="sibTrans" cxnId="{C98D73C8-1A67-4E81-8581-2DE080B3A1D7}">
      <dgm:prSet/>
      <dgm:spPr/>
      <dgm:t>
        <a:bodyPr/>
        <a:lstStyle/>
        <a:p>
          <a:endParaRPr lang="en-MY"/>
        </a:p>
      </dgm:t>
    </dgm:pt>
    <dgm:pt modelId="{3BF52342-4B63-46A2-B951-03237C926E9D}">
      <dgm:prSet custT="1"/>
      <dgm:spPr/>
      <dgm:t>
        <a:bodyPr/>
        <a:lstStyle/>
        <a:p>
          <a:r>
            <a:rPr lang="en-US" sz="1000" dirty="0"/>
            <a:t>K-Nearest </a:t>
          </a:r>
          <a:r>
            <a:rPr lang="en-US" sz="1000" dirty="0" err="1"/>
            <a:t>NeighbourRegression</a:t>
          </a:r>
          <a:endParaRPr lang="en-MY" sz="1000" dirty="0"/>
        </a:p>
      </dgm:t>
    </dgm:pt>
    <dgm:pt modelId="{2207519C-C516-49C5-B817-7CD708923043}" type="parTrans" cxnId="{DD440812-6A4B-4DBD-A884-34364AC6A9F1}">
      <dgm:prSet/>
      <dgm:spPr/>
      <dgm:t>
        <a:bodyPr/>
        <a:lstStyle/>
        <a:p>
          <a:endParaRPr lang="en-MY"/>
        </a:p>
      </dgm:t>
    </dgm:pt>
    <dgm:pt modelId="{635578F4-E503-4169-9F7A-236DEA44F8DE}" type="sibTrans" cxnId="{DD440812-6A4B-4DBD-A884-34364AC6A9F1}">
      <dgm:prSet/>
      <dgm:spPr/>
      <dgm:t>
        <a:bodyPr/>
        <a:lstStyle/>
        <a:p>
          <a:endParaRPr lang="en-MY"/>
        </a:p>
      </dgm:t>
    </dgm:pt>
    <dgm:pt modelId="{D982B9CD-B4B1-4953-AB35-C2CAED66D18B}">
      <dgm:prSet custT="1"/>
      <dgm:spPr/>
      <dgm:t>
        <a:bodyPr/>
        <a:lstStyle/>
        <a:p>
          <a:r>
            <a:rPr lang="en-MY" sz="1000" dirty="0"/>
            <a:t>K-nearest </a:t>
          </a:r>
          <a:r>
            <a:rPr lang="en-MY" sz="1000" dirty="0" err="1"/>
            <a:t>NeighbourClassifier</a:t>
          </a:r>
          <a:endParaRPr lang="en-MY" sz="1000" dirty="0"/>
        </a:p>
      </dgm:t>
    </dgm:pt>
    <dgm:pt modelId="{C7AC8437-D9B0-4F18-904C-7684E0F0E251}" type="parTrans" cxnId="{65CDBE54-7519-4C92-A07E-C255D6C2F2EA}">
      <dgm:prSet/>
      <dgm:spPr/>
      <dgm:t>
        <a:bodyPr/>
        <a:lstStyle/>
        <a:p>
          <a:endParaRPr lang="en-MY"/>
        </a:p>
      </dgm:t>
    </dgm:pt>
    <dgm:pt modelId="{9532441A-20F2-45C8-AAEF-C31757FA6453}" type="sibTrans" cxnId="{65CDBE54-7519-4C92-A07E-C255D6C2F2EA}">
      <dgm:prSet/>
      <dgm:spPr/>
      <dgm:t>
        <a:bodyPr/>
        <a:lstStyle/>
        <a:p>
          <a:endParaRPr lang="en-MY"/>
        </a:p>
      </dgm:t>
    </dgm:pt>
    <dgm:pt modelId="{A3B4D6D1-C498-426F-A2FF-56891ADA10B8}">
      <dgm:prSet/>
      <dgm:spPr/>
      <dgm:t>
        <a:bodyPr/>
        <a:lstStyle/>
        <a:p>
          <a:r>
            <a:rPr lang="en-MY" dirty="0"/>
            <a:t>Preparation before modelling</a:t>
          </a:r>
        </a:p>
      </dgm:t>
    </dgm:pt>
    <dgm:pt modelId="{A1ABC457-922D-4E99-AEFA-4A4AE0F33FCF}" type="parTrans" cxnId="{BA9459D4-4EBB-42EF-A80C-352318D950EB}">
      <dgm:prSet/>
      <dgm:spPr/>
      <dgm:t>
        <a:bodyPr/>
        <a:lstStyle/>
        <a:p>
          <a:endParaRPr lang="en-MY"/>
        </a:p>
      </dgm:t>
    </dgm:pt>
    <dgm:pt modelId="{36D35F78-03E7-45D4-A702-8E891D21E570}" type="sibTrans" cxnId="{BA9459D4-4EBB-42EF-A80C-352318D950EB}">
      <dgm:prSet/>
      <dgm:spPr/>
      <dgm:t>
        <a:bodyPr/>
        <a:lstStyle/>
        <a:p>
          <a:endParaRPr lang="en-MY"/>
        </a:p>
      </dgm:t>
    </dgm:pt>
    <dgm:pt modelId="{C43CC1AC-1884-4919-90B4-B9057ABBBECC}">
      <dgm:prSet custT="1"/>
      <dgm:spPr/>
      <dgm:t>
        <a:bodyPr/>
        <a:lstStyle/>
        <a:p>
          <a:r>
            <a:rPr lang="en-MY" sz="1000" dirty="0"/>
            <a:t>Merging </a:t>
          </a:r>
          <a:r>
            <a:rPr lang="en-MY" sz="1000" dirty="0" err="1"/>
            <a:t>Dataframes</a:t>
          </a:r>
          <a:endParaRPr lang="en-MY" sz="1000" dirty="0"/>
        </a:p>
      </dgm:t>
    </dgm:pt>
    <dgm:pt modelId="{D1846B29-CEAB-44FC-9DBE-75C26D4EE02C}" type="parTrans" cxnId="{2954A314-715A-4D4A-810F-FEA4FF28A850}">
      <dgm:prSet/>
      <dgm:spPr/>
      <dgm:t>
        <a:bodyPr/>
        <a:lstStyle/>
        <a:p>
          <a:endParaRPr lang="en-MY"/>
        </a:p>
      </dgm:t>
    </dgm:pt>
    <dgm:pt modelId="{47E14A66-A1F8-4EB9-96EE-117D7A39CEB5}" type="sibTrans" cxnId="{2954A314-715A-4D4A-810F-FEA4FF28A850}">
      <dgm:prSet/>
      <dgm:spPr/>
      <dgm:t>
        <a:bodyPr/>
        <a:lstStyle/>
        <a:p>
          <a:endParaRPr lang="en-MY"/>
        </a:p>
      </dgm:t>
    </dgm:pt>
    <dgm:pt modelId="{24C36A75-A162-4E6B-9079-397F81662E85}">
      <dgm:prSet custT="1"/>
      <dgm:spPr/>
      <dgm:t>
        <a:bodyPr/>
        <a:lstStyle/>
        <a:p>
          <a:r>
            <a:rPr lang="en-MY" sz="1000" dirty="0"/>
            <a:t>3 Datasets Created</a:t>
          </a:r>
        </a:p>
      </dgm:t>
    </dgm:pt>
    <dgm:pt modelId="{2B79F521-F092-45B1-956E-038D9C3EAED0}" type="parTrans" cxnId="{6DA908A7-B89C-410A-8A95-CDD4347B446C}">
      <dgm:prSet/>
      <dgm:spPr/>
      <dgm:t>
        <a:bodyPr/>
        <a:lstStyle/>
        <a:p>
          <a:endParaRPr lang="en-MY"/>
        </a:p>
      </dgm:t>
    </dgm:pt>
    <dgm:pt modelId="{5E63323B-3307-468C-9F66-E6FD12EC25B7}" type="sibTrans" cxnId="{6DA908A7-B89C-410A-8A95-CDD4347B446C}">
      <dgm:prSet/>
      <dgm:spPr/>
      <dgm:t>
        <a:bodyPr/>
        <a:lstStyle/>
        <a:p>
          <a:endParaRPr lang="en-MY"/>
        </a:p>
      </dgm:t>
    </dgm:pt>
    <dgm:pt modelId="{FD12BA61-A484-4358-A7D2-7DFDA4A55F5F}">
      <dgm:prSet custT="1"/>
      <dgm:spPr/>
      <dgm:t>
        <a:bodyPr/>
        <a:lstStyle/>
        <a:p>
          <a:r>
            <a:rPr lang="en-MY" sz="1000" dirty="0"/>
            <a:t>Train , testing dataset</a:t>
          </a:r>
        </a:p>
      </dgm:t>
    </dgm:pt>
    <dgm:pt modelId="{03DF3FC3-4352-42C1-BD0C-50B8A4A7CEFD}" type="parTrans" cxnId="{828E78F8-A7C2-42B8-87A4-789E65C40452}">
      <dgm:prSet/>
      <dgm:spPr/>
      <dgm:t>
        <a:bodyPr/>
        <a:lstStyle/>
        <a:p>
          <a:endParaRPr lang="en-MY"/>
        </a:p>
      </dgm:t>
    </dgm:pt>
    <dgm:pt modelId="{28A51CFA-A4D1-4BAE-BB53-10E59F1F9072}" type="sibTrans" cxnId="{828E78F8-A7C2-42B8-87A4-789E65C40452}">
      <dgm:prSet/>
      <dgm:spPr/>
      <dgm:t>
        <a:bodyPr/>
        <a:lstStyle/>
        <a:p>
          <a:endParaRPr lang="en-MY"/>
        </a:p>
      </dgm:t>
    </dgm:pt>
    <dgm:pt modelId="{D84DDC7E-40C5-44C5-A535-8F3D2FB32015}" type="pres">
      <dgm:prSet presAssocID="{2F20CC26-6E22-4B52-B2F5-3BC95558AA12}" presName="Name0" presStyleCnt="0">
        <dgm:presLayoutVars>
          <dgm:dir/>
          <dgm:animLvl val="lvl"/>
          <dgm:resizeHandles val="exact"/>
        </dgm:presLayoutVars>
      </dgm:prSet>
      <dgm:spPr/>
    </dgm:pt>
    <dgm:pt modelId="{EAC16912-B59B-462F-9A6D-4550D75ACA78}" type="pres">
      <dgm:prSet presAssocID="{2F20CC26-6E22-4B52-B2F5-3BC95558AA12}" presName="tSp" presStyleCnt="0"/>
      <dgm:spPr/>
    </dgm:pt>
    <dgm:pt modelId="{035985C8-620B-4BDB-9880-AD1125CE1D04}" type="pres">
      <dgm:prSet presAssocID="{2F20CC26-6E22-4B52-B2F5-3BC95558AA12}" presName="bSp" presStyleCnt="0"/>
      <dgm:spPr/>
    </dgm:pt>
    <dgm:pt modelId="{8B6C366C-382B-412A-95D0-7F412A78A0C8}" type="pres">
      <dgm:prSet presAssocID="{2F20CC26-6E22-4B52-B2F5-3BC95558AA12}" presName="process" presStyleCnt="0"/>
      <dgm:spPr/>
    </dgm:pt>
    <dgm:pt modelId="{2DA792F5-7E7D-496F-98CD-59DD519D296C}" type="pres">
      <dgm:prSet presAssocID="{620BE973-1300-49F6-8DB9-622A0C397F63}" presName="composite1" presStyleCnt="0"/>
      <dgm:spPr/>
    </dgm:pt>
    <dgm:pt modelId="{23E2E698-FD04-46E2-BAB4-F3B587547F80}" type="pres">
      <dgm:prSet presAssocID="{620BE973-1300-49F6-8DB9-622A0C397F63}" presName="dummyNode1" presStyleLbl="node1" presStyleIdx="0" presStyleCnt="7"/>
      <dgm:spPr/>
    </dgm:pt>
    <dgm:pt modelId="{2F13A7E9-18A7-478F-8A4E-5F5146E3B2EA}" type="pres">
      <dgm:prSet presAssocID="{620BE973-1300-49F6-8DB9-622A0C397F63}" presName="childNode1" presStyleLbl="bgAcc1" presStyleIdx="0" presStyleCnt="7">
        <dgm:presLayoutVars>
          <dgm:bulletEnabled val="1"/>
        </dgm:presLayoutVars>
      </dgm:prSet>
      <dgm:spPr/>
    </dgm:pt>
    <dgm:pt modelId="{D6BB8C86-5E89-46F1-AC1A-CD4CDB66DCF2}" type="pres">
      <dgm:prSet presAssocID="{620BE973-1300-49F6-8DB9-622A0C397F63}" presName="childNode1tx" presStyleLbl="bgAcc1" presStyleIdx="0" presStyleCnt="7">
        <dgm:presLayoutVars>
          <dgm:bulletEnabled val="1"/>
        </dgm:presLayoutVars>
      </dgm:prSet>
      <dgm:spPr/>
    </dgm:pt>
    <dgm:pt modelId="{1727D482-A664-4FCB-92C1-1CE4158A2250}" type="pres">
      <dgm:prSet presAssocID="{620BE973-1300-49F6-8DB9-622A0C397F63}" presName="parentNode1" presStyleLbl="node1" presStyleIdx="0" presStyleCnt="7" custScaleX="118549" custScaleY="177892">
        <dgm:presLayoutVars>
          <dgm:chMax val="1"/>
          <dgm:bulletEnabled val="1"/>
        </dgm:presLayoutVars>
      </dgm:prSet>
      <dgm:spPr/>
    </dgm:pt>
    <dgm:pt modelId="{C9046BE0-9C31-497C-86DA-D1203C792906}" type="pres">
      <dgm:prSet presAssocID="{620BE973-1300-49F6-8DB9-622A0C397F63}" presName="connSite1" presStyleCnt="0"/>
      <dgm:spPr/>
    </dgm:pt>
    <dgm:pt modelId="{A834073E-6A11-4D3E-9E78-FAB33C51EC4D}" type="pres">
      <dgm:prSet presAssocID="{2B233511-3CB0-468C-998D-1BD1FEC98EDF}" presName="Name9" presStyleLbl="sibTrans2D1" presStyleIdx="0" presStyleCnt="6"/>
      <dgm:spPr/>
    </dgm:pt>
    <dgm:pt modelId="{2F99FF44-F77C-42F4-BA81-C866DF521C3F}" type="pres">
      <dgm:prSet presAssocID="{27F915D5-F36C-477C-9BD2-8388A17A3CE9}" presName="composite2" presStyleCnt="0"/>
      <dgm:spPr/>
    </dgm:pt>
    <dgm:pt modelId="{947F09B3-5A88-41A5-8BED-E76D97033B90}" type="pres">
      <dgm:prSet presAssocID="{27F915D5-F36C-477C-9BD2-8388A17A3CE9}" presName="dummyNode2" presStyleLbl="node1" presStyleIdx="0" presStyleCnt="7"/>
      <dgm:spPr/>
    </dgm:pt>
    <dgm:pt modelId="{52834977-1EE3-47BA-B027-246F8D6ADBFE}" type="pres">
      <dgm:prSet presAssocID="{27F915D5-F36C-477C-9BD2-8388A17A3CE9}" presName="childNode2" presStyleLbl="bgAcc1" presStyleIdx="1" presStyleCnt="7" custScaleX="165234" custScaleY="153516" custLinFactNeighborX="12768" custLinFactNeighborY="-1290">
        <dgm:presLayoutVars>
          <dgm:bulletEnabled val="1"/>
        </dgm:presLayoutVars>
      </dgm:prSet>
      <dgm:spPr/>
    </dgm:pt>
    <dgm:pt modelId="{6ECE871D-61B7-40CF-9FF9-142A3E7756B8}" type="pres">
      <dgm:prSet presAssocID="{27F915D5-F36C-477C-9BD2-8388A17A3CE9}" presName="childNode2tx" presStyleLbl="bgAcc1" presStyleIdx="1" presStyleCnt="7">
        <dgm:presLayoutVars>
          <dgm:bulletEnabled val="1"/>
        </dgm:presLayoutVars>
      </dgm:prSet>
      <dgm:spPr/>
    </dgm:pt>
    <dgm:pt modelId="{34FFD777-2C3E-49EB-AF11-0802B76E763F}" type="pres">
      <dgm:prSet presAssocID="{27F915D5-F36C-477C-9BD2-8388A17A3CE9}" presName="parentNode2" presStyleLbl="node1" presStyleIdx="1" presStyleCnt="7" custScaleX="163207" custScaleY="198893" custLinFactNeighborX="-17395" custLinFactNeighborY="-84360">
        <dgm:presLayoutVars>
          <dgm:chMax val="0"/>
          <dgm:bulletEnabled val="1"/>
        </dgm:presLayoutVars>
      </dgm:prSet>
      <dgm:spPr/>
    </dgm:pt>
    <dgm:pt modelId="{6BC53649-6F7C-431B-A32A-8D7C8B856B3D}" type="pres">
      <dgm:prSet presAssocID="{27F915D5-F36C-477C-9BD2-8388A17A3CE9}" presName="connSite2" presStyleCnt="0"/>
      <dgm:spPr/>
    </dgm:pt>
    <dgm:pt modelId="{37D48734-92BD-4DCD-A7ED-B758498441DA}" type="pres">
      <dgm:prSet presAssocID="{5EBE5619-76F1-4E56-AC73-08A58C803305}" presName="Name18" presStyleLbl="sibTrans2D1" presStyleIdx="1" presStyleCnt="6"/>
      <dgm:spPr/>
    </dgm:pt>
    <dgm:pt modelId="{1D2B7992-9364-496D-B8D3-5DEAFDAAA798}" type="pres">
      <dgm:prSet presAssocID="{6245CC3B-81B4-45F0-969B-C0E17A7F225A}" presName="composite1" presStyleCnt="0"/>
      <dgm:spPr/>
    </dgm:pt>
    <dgm:pt modelId="{A5B2A179-80AC-46DD-8A72-A1708EA2D00B}" type="pres">
      <dgm:prSet presAssocID="{6245CC3B-81B4-45F0-969B-C0E17A7F225A}" presName="dummyNode1" presStyleLbl="node1" presStyleIdx="1" presStyleCnt="7"/>
      <dgm:spPr/>
    </dgm:pt>
    <dgm:pt modelId="{362F7ED6-472E-40A3-B8B1-BD2E2592D0ED}" type="pres">
      <dgm:prSet presAssocID="{6245CC3B-81B4-45F0-969B-C0E17A7F225A}" presName="childNode1" presStyleLbl="bgAcc1" presStyleIdx="2" presStyleCnt="7">
        <dgm:presLayoutVars>
          <dgm:bulletEnabled val="1"/>
        </dgm:presLayoutVars>
      </dgm:prSet>
      <dgm:spPr/>
    </dgm:pt>
    <dgm:pt modelId="{9773588C-09EB-46E1-BA3E-60237B7E851C}" type="pres">
      <dgm:prSet presAssocID="{6245CC3B-81B4-45F0-969B-C0E17A7F225A}" presName="childNode1tx" presStyleLbl="bgAcc1" presStyleIdx="2" presStyleCnt="7">
        <dgm:presLayoutVars>
          <dgm:bulletEnabled val="1"/>
        </dgm:presLayoutVars>
      </dgm:prSet>
      <dgm:spPr/>
    </dgm:pt>
    <dgm:pt modelId="{59065414-F3BD-493D-B8A8-8ECF04FBBF64}" type="pres">
      <dgm:prSet presAssocID="{6245CC3B-81B4-45F0-969B-C0E17A7F225A}" presName="parentNode1" presStyleLbl="node1" presStyleIdx="2" presStyleCnt="7" custScaleX="222234" custScaleY="120655">
        <dgm:presLayoutVars>
          <dgm:chMax val="1"/>
          <dgm:bulletEnabled val="1"/>
        </dgm:presLayoutVars>
      </dgm:prSet>
      <dgm:spPr/>
    </dgm:pt>
    <dgm:pt modelId="{CA10E3F0-F1BB-4426-A718-8A0064CC0621}" type="pres">
      <dgm:prSet presAssocID="{6245CC3B-81B4-45F0-969B-C0E17A7F225A}" presName="connSite1" presStyleCnt="0"/>
      <dgm:spPr/>
    </dgm:pt>
    <dgm:pt modelId="{8E4261C5-B108-4968-B537-B04997370763}" type="pres">
      <dgm:prSet presAssocID="{70AC5482-3BF9-49EC-92D0-273D7B544C6C}" presName="Name9" presStyleLbl="sibTrans2D1" presStyleIdx="2" presStyleCnt="6"/>
      <dgm:spPr/>
    </dgm:pt>
    <dgm:pt modelId="{13B37EEB-746B-469F-B88F-A141C36B0C6B}" type="pres">
      <dgm:prSet presAssocID="{E9B22A0C-A5D3-4997-B9D2-AF741CE15EF8}" presName="composite2" presStyleCnt="0"/>
      <dgm:spPr/>
    </dgm:pt>
    <dgm:pt modelId="{D2231F5B-F6D1-41CA-A052-104D12CDBEDD}" type="pres">
      <dgm:prSet presAssocID="{E9B22A0C-A5D3-4997-B9D2-AF741CE15EF8}" presName="dummyNode2" presStyleLbl="node1" presStyleIdx="2" presStyleCnt="7"/>
      <dgm:spPr/>
    </dgm:pt>
    <dgm:pt modelId="{E309D439-37A4-4A7C-9604-BBE324677590}" type="pres">
      <dgm:prSet presAssocID="{E9B22A0C-A5D3-4997-B9D2-AF741CE15EF8}" presName="childNode2" presStyleLbl="bgAcc1" presStyleIdx="3" presStyleCnt="7" custScaleX="117990" custScaleY="147827">
        <dgm:presLayoutVars>
          <dgm:bulletEnabled val="1"/>
        </dgm:presLayoutVars>
      </dgm:prSet>
      <dgm:spPr/>
    </dgm:pt>
    <dgm:pt modelId="{021770FF-A660-4F0D-A008-69D4D4D15A56}" type="pres">
      <dgm:prSet presAssocID="{E9B22A0C-A5D3-4997-B9D2-AF741CE15EF8}" presName="childNode2tx" presStyleLbl="bgAcc1" presStyleIdx="3" presStyleCnt="7">
        <dgm:presLayoutVars>
          <dgm:bulletEnabled val="1"/>
        </dgm:presLayoutVars>
      </dgm:prSet>
      <dgm:spPr/>
    </dgm:pt>
    <dgm:pt modelId="{D9AB67FD-FCA5-4C97-80A4-0725A5D33783}" type="pres">
      <dgm:prSet presAssocID="{E9B22A0C-A5D3-4997-B9D2-AF741CE15EF8}" presName="parentNode2" presStyleLbl="node1" presStyleIdx="3" presStyleCnt="7" custScaleX="196028" custScaleY="112219" custLinFactNeighborX="-4578" custLinFactNeighborY="-63315">
        <dgm:presLayoutVars>
          <dgm:chMax val="0"/>
          <dgm:bulletEnabled val="1"/>
        </dgm:presLayoutVars>
      </dgm:prSet>
      <dgm:spPr/>
    </dgm:pt>
    <dgm:pt modelId="{576DF09C-5404-4BA3-9159-7E2C3E5832C9}" type="pres">
      <dgm:prSet presAssocID="{E9B22A0C-A5D3-4997-B9D2-AF741CE15EF8}" presName="connSite2" presStyleCnt="0"/>
      <dgm:spPr/>
    </dgm:pt>
    <dgm:pt modelId="{F9873A85-D1B5-428C-B7D0-B1054045653B}" type="pres">
      <dgm:prSet presAssocID="{EFC6002A-2D5A-4C19-98F2-05CD202EED07}" presName="Name18" presStyleLbl="sibTrans2D1" presStyleIdx="3" presStyleCnt="6"/>
      <dgm:spPr/>
    </dgm:pt>
    <dgm:pt modelId="{3F038898-3E7A-4256-B088-D7B6FA085E58}" type="pres">
      <dgm:prSet presAssocID="{A3B4D6D1-C498-426F-A2FF-56891ADA10B8}" presName="composite1" presStyleCnt="0"/>
      <dgm:spPr/>
    </dgm:pt>
    <dgm:pt modelId="{C06A5081-F44B-400B-9C54-A3F62B5E5CB1}" type="pres">
      <dgm:prSet presAssocID="{A3B4D6D1-C498-426F-A2FF-56891ADA10B8}" presName="dummyNode1" presStyleLbl="node1" presStyleIdx="3" presStyleCnt="7"/>
      <dgm:spPr/>
    </dgm:pt>
    <dgm:pt modelId="{60FB07DA-1F37-461F-BEFE-CB4C0E821B1C}" type="pres">
      <dgm:prSet presAssocID="{A3B4D6D1-C498-426F-A2FF-56891ADA10B8}" presName="childNode1" presStyleLbl="bgAcc1" presStyleIdx="4" presStyleCnt="7" custScaleX="152171" custScaleY="146683">
        <dgm:presLayoutVars>
          <dgm:bulletEnabled val="1"/>
        </dgm:presLayoutVars>
      </dgm:prSet>
      <dgm:spPr/>
    </dgm:pt>
    <dgm:pt modelId="{E753A7E2-A342-4C70-B6F8-382D64E40A98}" type="pres">
      <dgm:prSet presAssocID="{A3B4D6D1-C498-426F-A2FF-56891ADA10B8}" presName="childNode1tx" presStyleLbl="bgAcc1" presStyleIdx="4" presStyleCnt="7">
        <dgm:presLayoutVars>
          <dgm:bulletEnabled val="1"/>
        </dgm:presLayoutVars>
      </dgm:prSet>
      <dgm:spPr/>
    </dgm:pt>
    <dgm:pt modelId="{854AA881-B750-49F3-BE45-A09D4A094A7F}" type="pres">
      <dgm:prSet presAssocID="{A3B4D6D1-C498-426F-A2FF-56891ADA10B8}" presName="parentNode1" presStyleLbl="node1" presStyleIdx="4" presStyleCnt="7" custScaleX="146381" custScaleY="112954" custLinFactNeighborX="-16045" custLinFactNeighborY="91456">
        <dgm:presLayoutVars>
          <dgm:chMax val="1"/>
          <dgm:bulletEnabled val="1"/>
        </dgm:presLayoutVars>
      </dgm:prSet>
      <dgm:spPr/>
    </dgm:pt>
    <dgm:pt modelId="{2C383B03-BA12-4440-B7D5-E12DAD166A66}" type="pres">
      <dgm:prSet presAssocID="{A3B4D6D1-C498-426F-A2FF-56891ADA10B8}" presName="connSite1" presStyleCnt="0"/>
      <dgm:spPr/>
    </dgm:pt>
    <dgm:pt modelId="{69EBB674-580C-44C5-8709-EF39DAF1C013}" type="pres">
      <dgm:prSet presAssocID="{36D35F78-03E7-45D4-A702-8E891D21E570}" presName="Name9" presStyleLbl="sibTrans2D1" presStyleIdx="4" presStyleCnt="6"/>
      <dgm:spPr/>
    </dgm:pt>
    <dgm:pt modelId="{D26A05E0-D019-4EA5-9035-412EBB8F84AB}" type="pres">
      <dgm:prSet presAssocID="{46294F62-32D4-402A-8D7C-1CA38DA5B687}" presName="composite2" presStyleCnt="0"/>
      <dgm:spPr/>
    </dgm:pt>
    <dgm:pt modelId="{87B60623-A72F-41F0-97F5-1AD5C24EA851}" type="pres">
      <dgm:prSet presAssocID="{46294F62-32D4-402A-8D7C-1CA38DA5B687}" presName="dummyNode2" presStyleLbl="node1" presStyleIdx="4" presStyleCnt="7"/>
      <dgm:spPr/>
    </dgm:pt>
    <dgm:pt modelId="{7C7E15DF-03C0-48AF-8DC6-406A2DF2EB04}" type="pres">
      <dgm:prSet presAssocID="{46294F62-32D4-402A-8D7C-1CA38DA5B687}" presName="childNode2" presStyleLbl="bgAcc1" presStyleIdx="5" presStyleCnt="7" custScaleX="127887" custScaleY="158390">
        <dgm:presLayoutVars>
          <dgm:bulletEnabled val="1"/>
        </dgm:presLayoutVars>
      </dgm:prSet>
      <dgm:spPr/>
    </dgm:pt>
    <dgm:pt modelId="{D7CD6695-5581-4A8B-93F6-8EC555377F42}" type="pres">
      <dgm:prSet presAssocID="{46294F62-32D4-402A-8D7C-1CA38DA5B687}" presName="childNode2tx" presStyleLbl="bgAcc1" presStyleIdx="5" presStyleCnt="7">
        <dgm:presLayoutVars>
          <dgm:bulletEnabled val="1"/>
        </dgm:presLayoutVars>
      </dgm:prSet>
      <dgm:spPr/>
    </dgm:pt>
    <dgm:pt modelId="{5C9C1889-35C9-4C06-8FA9-4F2D42802736}" type="pres">
      <dgm:prSet presAssocID="{46294F62-32D4-402A-8D7C-1CA38DA5B687}" presName="parentNode2" presStyleLbl="node1" presStyleIdx="5" presStyleCnt="7" custScaleX="130869" custScaleY="111752" custLinFactNeighborY="-51695">
        <dgm:presLayoutVars>
          <dgm:chMax val="0"/>
          <dgm:bulletEnabled val="1"/>
        </dgm:presLayoutVars>
      </dgm:prSet>
      <dgm:spPr/>
    </dgm:pt>
    <dgm:pt modelId="{F0FFED77-7F03-49FB-AB42-7E3703F0A963}" type="pres">
      <dgm:prSet presAssocID="{46294F62-32D4-402A-8D7C-1CA38DA5B687}" presName="connSite2" presStyleCnt="0"/>
      <dgm:spPr/>
    </dgm:pt>
    <dgm:pt modelId="{EC28368B-7679-4B21-90F8-78207DC7CEC0}" type="pres">
      <dgm:prSet presAssocID="{5778F2D1-05AD-460E-A286-9F7169D1CB64}" presName="Name18" presStyleLbl="sibTrans2D1" presStyleIdx="5" presStyleCnt="6"/>
      <dgm:spPr/>
    </dgm:pt>
    <dgm:pt modelId="{43471FE0-BBB8-4991-91E0-2DEE28442B81}" type="pres">
      <dgm:prSet presAssocID="{639C7771-5637-4BFD-A2B9-858754F80532}" presName="composite1" presStyleCnt="0"/>
      <dgm:spPr/>
    </dgm:pt>
    <dgm:pt modelId="{0841DE85-F181-483F-B21C-0AD64B1C11DA}" type="pres">
      <dgm:prSet presAssocID="{639C7771-5637-4BFD-A2B9-858754F80532}" presName="dummyNode1" presStyleLbl="node1" presStyleIdx="5" presStyleCnt="7"/>
      <dgm:spPr/>
    </dgm:pt>
    <dgm:pt modelId="{EA55784F-5691-44E0-8AFA-F94A818590DF}" type="pres">
      <dgm:prSet presAssocID="{639C7771-5637-4BFD-A2B9-858754F80532}" presName="childNode1" presStyleLbl="bgAcc1" presStyleIdx="6" presStyleCnt="7">
        <dgm:presLayoutVars>
          <dgm:bulletEnabled val="1"/>
        </dgm:presLayoutVars>
      </dgm:prSet>
      <dgm:spPr/>
    </dgm:pt>
    <dgm:pt modelId="{3408216F-6857-42C0-A8D3-EC404330DD91}" type="pres">
      <dgm:prSet presAssocID="{639C7771-5637-4BFD-A2B9-858754F80532}" presName="childNode1tx" presStyleLbl="bgAcc1" presStyleIdx="6" presStyleCnt="7">
        <dgm:presLayoutVars>
          <dgm:bulletEnabled val="1"/>
        </dgm:presLayoutVars>
      </dgm:prSet>
      <dgm:spPr/>
    </dgm:pt>
    <dgm:pt modelId="{B3B9C227-C5F0-4671-BACC-5DAC633C3773}" type="pres">
      <dgm:prSet presAssocID="{639C7771-5637-4BFD-A2B9-858754F80532}" presName="parentNode1" presStyleLbl="node1" presStyleIdx="6" presStyleCnt="7" custScaleX="133079" custScaleY="94781">
        <dgm:presLayoutVars>
          <dgm:chMax val="1"/>
          <dgm:bulletEnabled val="1"/>
        </dgm:presLayoutVars>
      </dgm:prSet>
      <dgm:spPr/>
    </dgm:pt>
    <dgm:pt modelId="{3BFACB0B-3219-4614-AC4C-1013422D1045}" type="pres">
      <dgm:prSet presAssocID="{639C7771-5637-4BFD-A2B9-858754F80532}" presName="connSite1" presStyleCnt="0"/>
      <dgm:spPr/>
    </dgm:pt>
  </dgm:ptLst>
  <dgm:cxnLst>
    <dgm:cxn modelId="{CA3ADE08-9CAF-4545-B3F9-45B170CFD9CB}" type="presOf" srcId="{D2BD600F-1689-4803-A297-1231011033A4}" destId="{EA55784F-5691-44E0-8AFA-F94A818590DF}" srcOrd="0" destOrd="1" presId="urn:microsoft.com/office/officeart/2005/8/layout/hProcess4"/>
    <dgm:cxn modelId="{5930D00B-439F-4B7C-900B-F7DB37DBB5A3}" srcId="{27F915D5-F36C-477C-9BD2-8388A17A3CE9}" destId="{B5D99D63-C759-4AD9-A7EE-115FBE0D4D6C}" srcOrd="2" destOrd="0" parTransId="{AF019891-155B-4041-89E0-61E7165B7921}" sibTransId="{BD64842D-0A93-4764-8A3D-CEEAA4800A6C}"/>
    <dgm:cxn modelId="{CE3E210E-9E76-45D5-B497-19112F4D2432}" type="presOf" srcId="{3BF52342-4B63-46A2-B951-03237C926E9D}" destId="{D7CD6695-5581-4A8B-93F6-8EC555377F42}" srcOrd="1" destOrd="1" presId="urn:microsoft.com/office/officeart/2005/8/layout/hProcess4"/>
    <dgm:cxn modelId="{B878A10E-0FB0-4208-823D-F900D8A075F4}" type="presOf" srcId="{639C7771-5637-4BFD-A2B9-858754F80532}" destId="{B3B9C227-C5F0-4671-BACC-5DAC633C3773}" srcOrd="0" destOrd="0" presId="urn:microsoft.com/office/officeart/2005/8/layout/hProcess4"/>
    <dgm:cxn modelId="{7DD5F310-436F-4135-88EC-AB181AD7D3A6}" type="presOf" srcId="{3DF7D73A-8FC7-4A3E-8108-12B987F20A2E}" destId="{2F13A7E9-18A7-478F-8A4E-5F5146E3B2EA}" srcOrd="0" destOrd="0" presId="urn:microsoft.com/office/officeart/2005/8/layout/hProcess4"/>
    <dgm:cxn modelId="{DD440812-6A4B-4DBD-A884-34364AC6A9F1}" srcId="{46294F62-32D4-402A-8D7C-1CA38DA5B687}" destId="{3BF52342-4B63-46A2-B951-03237C926E9D}" srcOrd="1" destOrd="0" parTransId="{2207519C-C516-49C5-B817-7CD708923043}" sibTransId="{635578F4-E503-4169-9F7A-236DEA44F8DE}"/>
    <dgm:cxn modelId="{2954A314-715A-4D4A-810F-FEA4FF28A850}" srcId="{A3B4D6D1-C498-426F-A2FF-56891ADA10B8}" destId="{C43CC1AC-1884-4919-90B4-B9057ABBBECC}" srcOrd="0" destOrd="0" parTransId="{D1846B29-CEAB-44FC-9DBE-75C26D4EE02C}" sibTransId="{47E14A66-A1F8-4EB9-96EE-117D7A39CEB5}"/>
    <dgm:cxn modelId="{6B3C1A1A-5019-4202-9F11-6EC9787299D4}" type="presOf" srcId="{3633D542-98CF-4C6A-935F-BFDD12879876}" destId="{021770FF-A660-4F0D-A008-69D4D4D15A56}" srcOrd="1" destOrd="0" presId="urn:microsoft.com/office/officeart/2005/8/layout/hProcess4"/>
    <dgm:cxn modelId="{C5A3691B-08E0-4130-9195-3E726B63ED76}" type="presOf" srcId="{031E12F8-A710-4746-A8AF-23C5F98704A0}" destId="{362F7ED6-472E-40A3-B8B1-BD2E2592D0ED}" srcOrd="0" destOrd="1" presId="urn:microsoft.com/office/officeart/2005/8/layout/hProcess4"/>
    <dgm:cxn modelId="{8D3B811D-2118-4DC7-A107-FA166564FD84}" srcId="{2F20CC26-6E22-4B52-B2F5-3BC95558AA12}" destId="{639C7771-5637-4BFD-A2B9-858754F80532}" srcOrd="6" destOrd="0" parTransId="{670500D0-AD2D-445F-95D0-CCB8BFDC20D3}" sibTransId="{B52B5532-EA38-4382-80FF-3706B3A52359}"/>
    <dgm:cxn modelId="{44B05C20-C593-4253-8028-44738DD44E96}" type="presOf" srcId="{36D35F78-03E7-45D4-A702-8E891D21E570}" destId="{69EBB674-580C-44C5-8709-EF39DAF1C013}" srcOrd="0" destOrd="0" presId="urn:microsoft.com/office/officeart/2005/8/layout/hProcess4"/>
    <dgm:cxn modelId="{6421052B-49D2-45EB-9C1E-3978DA017FBC}" type="presOf" srcId="{24C36A75-A162-4E6B-9079-397F81662E85}" destId="{E753A7E2-A342-4C70-B6F8-382D64E40A98}" srcOrd="1" destOrd="1" presId="urn:microsoft.com/office/officeart/2005/8/layout/hProcess4"/>
    <dgm:cxn modelId="{5C350C30-9B31-4B6F-9E6A-1EC5D22B1C81}" srcId="{620BE973-1300-49F6-8DB9-622A0C397F63}" destId="{3DF7D73A-8FC7-4A3E-8108-12B987F20A2E}" srcOrd="0" destOrd="0" parTransId="{9B8CFD72-D1F9-4515-A168-A8860BBD293C}" sibTransId="{3886ED56-F8DF-45D3-A155-B379B4AFDC40}"/>
    <dgm:cxn modelId="{FB380E31-683C-4352-9AA8-4D7840150D89}" type="presOf" srcId="{B5D99D63-C759-4AD9-A7EE-115FBE0D4D6C}" destId="{6ECE871D-61B7-40CF-9FF9-142A3E7756B8}" srcOrd="1" destOrd="2" presId="urn:microsoft.com/office/officeart/2005/8/layout/hProcess4"/>
    <dgm:cxn modelId="{4A774A38-C523-44D7-9FAC-3451A032094F}" type="presOf" srcId="{807F077A-BF27-45AE-AAE7-BAB983431922}" destId="{3408216F-6857-42C0-A8D3-EC404330DD91}" srcOrd="1" destOrd="0" presId="urn:microsoft.com/office/officeart/2005/8/layout/hProcess4"/>
    <dgm:cxn modelId="{901CAA3A-BD0A-40F7-B3AC-EFAFD6CF1B8A}" type="presOf" srcId="{3633D542-98CF-4C6A-935F-BFDD12879876}" destId="{E309D439-37A4-4A7C-9604-BBE324677590}" srcOrd="0" destOrd="0" presId="urn:microsoft.com/office/officeart/2005/8/layout/hProcess4"/>
    <dgm:cxn modelId="{F781A440-EB0E-4AF9-8E5A-CC99B5B39ECE}" srcId="{27F915D5-F36C-477C-9BD2-8388A17A3CE9}" destId="{F06EE018-5114-4139-8DD3-409E28A09029}" srcOrd="0" destOrd="0" parTransId="{65A8C01B-1C8D-4144-81A2-D2FD3EF3F362}" sibTransId="{18B28388-E791-4A50-BABF-D0BB82E6B8DF}"/>
    <dgm:cxn modelId="{EA95085B-62F6-477D-8137-F8C9087BD21A}" srcId="{2F20CC26-6E22-4B52-B2F5-3BC95558AA12}" destId="{E9B22A0C-A5D3-4997-B9D2-AF741CE15EF8}" srcOrd="3" destOrd="0" parTransId="{499C6523-FAA7-4118-A28E-654183C72883}" sibTransId="{EFC6002A-2D5A-4C19-98F2-05CD202EED07}"/>
    <dgm:cxn modelId="{B537EA5E-61E9-4519-968C-4C348AE136BE}" type="presOf" srcId="{898A5D70-9875-4A2A-937E-1314F079A55B}" destId="{9773588C-09EB-46E1-BA3E-60237B7E851C}" srcOrd="1" destOrd="0" presId="urn:microsoft.com/office/officeart/2005/8/layout/hProcess4"/>
    <dgm:cxn modelId="{3617C05F-C197-46F1-90D7-0BADCF4E951E}" srcId="{2F20CC26-6E22-4B52-B2F5-3BC95558AA12}" destId="{6245CC3B-81B4-45F0-969B-C0E17A7F225A}" srcOrd="2" destOrd="0" parTransId="{9904B901-2C06-436A-8EBE-DA157A04AAE1}" sibTransId="{70AC5482-3BF9-49EC-92D0-273D7B544C6C}"/>
    <dgm:cxn modelId="{0FD03661-4617-4769-A88A-EDA0623F04FB}" srcId="{639C7771-5637-4BFD-A2B9-858754F80532}" destId="{D2BD600F-1689-4803-A297-1231011033A4}" srcOrd="1" destOrd="0" parTransId="{928C7E4D-8C0B-42E2-8628-51B178173840}" sibTransId="{FC4B3EE6-5813-40A3-B191-B699CD200E59}"/>
    <dgm:cxn modelId="{7A6E4741-069D-43AE-870B-E2C0A85F92CD}" type="presOf" srcId="{5778F2D1-05AD-460E-A286-9F7169D1CB64}" destId="{EC28368B-7679-4B21-90F8-78207DC7CEC0}" srcOrd="0" destOrd="0" presId="urn:microsoft.com/office/officeart/2005/8/layout/hProcess4"/>
    <dgm:cxn modelId="{7AFB9C41-8E86-4B1C-8D0B-A43F6EF54B7E}" type="presOf" srcId="{D2BD600F-1689-4803-A297-1231011033A4}" destId="{3408216F-6857-42C0-A8D3-EC404330DD91}" srcOrd="1" destOrd="1" presId="urn:microsoft.com/office/officeart/2005/8/layout/hProcess4"/>
    <dgm:cxn modelId="{93EE6766-947D-4CFC-917B-CBC600F665CD}" type="presOf" srcId="{620BE973-1300-49F6-8DB9-622A0C397F63}" destId="{1727D482-A664-4FCB-92C1-1CE4158A2250}" srcOrd="0" destOrd="0" presId="urn:microsoft.com/office/officeart/2005/8/layout/hProcess4"/>
    <dgm:cxn modelId="{B2BE5848-318E-43A5-8D24-B6DCE9D7C93F}" type="presOf" srcId="{D982B9CD-B4B1-4953-AB35-C2CAED66D18B}" destId="{D7CD6695-5581-4A8B-93F6-8EC555377F42}" srcOrd="1" destOrd="0" presId="urn:microsoft.com/office/officeart/2005/8/layout/hProcess4"/>
    <dgm:cxn modelId="{B5772769-961F-40FD-B4E6-6CBD40F55114}" type="presOf" srcId="{C43CC1AC-1884-4919-90B4-B9057ABBBECC}" destId="{E753A7E2-A342-4C70-B6F8-382D64E40A98}" srcOrd="1" destOrd="0" presId="urn:microsoft.com/office/officeart/2005/8/layout/hProcess4"/>
    <dgm:cxn modelId="{1BBE006A-78A2-4C88-B6C1-46315AD9741A}" type="presOf" srcId="{4B18576B-CDB2-4DB8-B048-695279DBBB3C}" destId="{6ECE871D-61B7-40CF-9FF9-142A3E7756B8}" srcOrd="1" destOrd="1" presId="urn:microsoft.com/office/officeart/2005/8/layout/hProcess4"/>
    <dgm:cxn modelId="{9FA45B6C-3F34-4146-AFBB-01CA1176612B}" type="presOf" srcId="{46294F62-32D4-402A-8D7C-1CA38DA5B687}" destId="{5C9C1889-35C9-4C06-8FA9-4F2D42802736}" srcOrd="0" destOrd="0" presId="urn:microsoft.com/office/officeart/2005/8/layout/hProcess4"/>
    <dgm:cxn modelId="{54C24670-8AF6-4AB5-B016-D66E0A026CC0}" type="presOf" srcId="{2B233511-3CB0-468C-998D-1BD1FEC98EDF}" destId="{A834073E-6A11-4D3E-9E78-FAB33C51EC4D}" srcOrd="0" destOrd="0" presId="urn:microsoft.com/office/officeart/2005/8/layout/hProcess4"/>
    <dgm:cxn modelId="{C0536E51-4130-4493-B7AB-F107CB0DE6CF}" type="presOf" srcId="{E9B22A0C-A5D3-4997-B9D2-AF741CE15EF8}" destId="{D9AB67FD-FCA5-4C97-80A4-0725A5D33783}" srcOrd="0" destOrd="0" presId="urn:microsoft.com/office/officeart/2005/8/layout/hProcess4"/>
    <dgm:cxn modelId="{65CDBE54-7519-4C92-A07E-C255D6C2F2EA}" srcId="{46294F62-32D4-402A-8D7C-1CA38DA5B687}" destId="{D982B9CD-B4B1-4953-AB35-C2CAED66D18B}" srcOrd="0" destOrd="0" parTransId="{C7AC8437-D9B0-4F18-904C-7684E0F0E251}" sibTransId="{9532441A-20F2-45C8-AAEF-C31757FA6453}"/>
    <dgm:cxn modelId="{91C5CD75-BB30-4E9E-99F0-867574026287}" type="presOf" srcId="{2F20CC26-6E22-4B52-B2F5-3BC95558AA12}" destId="{D84DDC7E-40C5-44C5-A535-8F3D2FB32015}" srcOrd="0" destOrd="0" presId="urn:microsoft.com/office/officeart/2005/8/layout/hProcess4"/>
    <dgm:cxn modelId="{0EC8B276-5234-4C9E-B3D2-A0345479E65B}" srcId="{2F20CC26-6E22-4B52-B2F5-3BC95558AA12}" destId="{46294F62-32D4-402A-8D7C-1CA38DA5B687}" srcOrd="5" destOrd="0" parTransId="{3F0F97F8-9032-448D-B944-F2C67457AE64}" sibTransId="{5778F2D1-05AD-460E-A286-9F7169D1CB64}"/>
    <dgm:cxn modelId="{FBDD3477-B012-433A-B168-FFE0D98F637A}" type="presOf" srcId="{EFC6002A-2D5A-4C19-98F2-05CD202EED07}" destId="{F9873A85-D1B5-428C-B7D0-B1054045653B}" srcOrd="0" destOrd="0" presId="urn:microsoft.com/office/officeart/2005/8/layout/hProcess4"/>
    <dgm:cxn modelId="{4A74177A-6496-4B1A-98D3-78BDCDDDCE84}" type="presOf" srcId="{4B18576B-CDB2-4DB8-B048-695279DBBB3C}" destId="{52834977-1EE3-47BA-B027-246F8D6ADBFE}" srcOrd="0" destOrd="1" presId="urn:microsoft.com/office/officeart/2005/8/layout/hProcess4"/>
    <dgm:cxn modelId="{CE339C5A-4CEE-406A-A088-21AC177FBB4A}" srcId="{6245CC3B-81B4-45F0-969B-C0E17A7F225A}" destId="{898A5D70-9875-4A2A-937E-1314F079A55B}" srcOrd="0" destOrd="0" parTransId="{E46C672B-5BAD-4A79-BFE3-038CC4EE8193}" sibTransId="{9790512A-A9AC-4603-A55D-F833A4F9847E}"/>
    <dgm:cxn modelId="{70A6BF83-9781-45F8-ADC3-B667E05DDA49}" type="presOf" srcId="{5EBE5619-76F1-4E56-AC73-08A58C803305}" destId="{37D48734-92BD-4DCD-A7ED-B758498441DA}" srcOrd="0" destOrd="0" presId="urn:microsoft.com/office/officeart/2005/8/layout/hProcess4"/>
    <dgm:cxn modelId="{5C663C9C-1BBD-4A13-BE23-CA454EC21B31}" type="presOf" srcId="{27F915D5-F36C-477C-9BD2-8388A17A3CE9}" destId="{34FFD777-2C3E-49EB-AF11-0802B76E763F}" srcOrd="0" destOrd="0" presId="urn:microsoft.com/office/officeart/2005/8/layout/hProcess4"/>
    <dgm:cxn modelId="{70B36DA2-515B-4548-A5D9-10D3C71DB576}" type="presOf" srcId="{3DF7D73A-8FC7-4A3E-8108-12B987F20A2E}" destId="{D6BB8C86-5E89-46F1-AC1A-CD4CDB66DCF2}" srcOrd="1" destOrd="0" presId="urn:microsoft.com/office/officeart/2005/8/layout/hProcess4"/>
    <dgm:cxn modelId="{6DA908A7-B89C-410A-8A95-CDD4347B446C}" srcId="{A3B4D6D1-C498-426F-A2FF-56891ADA10B8}" destId="{24C36A75-A162-4E6B-9079-397F81662E85}" srcOrd="1" destOrd="0" parTransId="{2B79F521-F092-45B1-956E-038D9C3EAED0}" sibTransId="{5E63323B-3307-468C-9F66-E6FD12EC25B7}"/>
    <dgm:cxn modelId="{C548BCA9-4445-4B04-8B61-067471622454}" type="presOf" srcId="{F06EE018-5114-4139-8DD3-409E28A09029}" destId="{6ECE871D-61B7-40CF-9FF9-142A3E7756B8}" srcOrd="1" destOrd="0" presId="urn:microsoft.com/office/officeart/2005/8/layout/hProcess4"/>
    <dgm:cxn modelId="{6AD9EEAE-D2A7-4FBC-82A2-7CC4D610049A}" srcId="{6245CC3B-81B4-45F0-969B-C0E17A7F225A}" destId="{031E12F8-A710-4746-A8AF-23C5F98704A0}" srcOrd="1" destOrd="0" parTransId="{CAF4FD37-1C55-4260-92CC-31E58FE2ED52}" sibTransId="{F166B92E-F4D4-4C88-93F2-871893E7F1F3}"/>
    <dgm:cxn modelId="{365913B6-F850-464D-8102-322D8FA96D17}" type="presOf" srcId="{C43CC1AC-1884-4919-90B4-B9057ABBBECC}" destId="{60FB07DA-1F37-461F-BEFE-CB4C0E821B1C}" srcOrd="0" destOrd="0" presId="urn:microsoft.com/office/officeart/2005/8/layout/hProcess4"/>
    <dgm:cxn modelId="{49F1C3B7-E561-470C-A1D7-D9BB38EED259}" srcId="{27F915D5-F36C-477C-9BD2-8388A17A3CE9}" destId="{4B18576B-CDB2-4DB8-B048-695279DBBB3C}" srcOrd="1" destOrd="0" parTransId="{BE8E5D71-269F-47C6-BA09-7B97217D8771}" sibTransId="{ED91D98D-2F49-4B3D-B926-4DC8B91EE033}"/>
    <dgm:cxn modelId="{073BACBD-D711-4023-90F1-43C2B046CA1F}" type="presOf" srcId="{807F077A-BF27-45AE-AAE7-BAB983431922}" destId="{EA55784F-5691-44E0-8AFA-F94A818590DF}" srcOrd="0" destOrd="0" presId="urn:microsoft.com/office/officeart/2005/8/layout/hProcess4"/>
    <dgm:cxn modelId="{0165A1C4-24D1-4E27-B624-4EDF29FA57B1}" type="presOf" srcId="{70AC5482-3BF9-49EC-92D0-273D7B544C6C}" destId="{8E4261C5-B108-4968-B537-B04997370763}" srcOrd="0" destOrd="0" presId="urn:microsoft.com/office/officeart/2005/8/layout/hProcess4"/>
    <dgm:cxn modelId="{3F841DC7-FFE3-423B-9EF5-5657047FF3DD}" srcId="{2F20CC26-6E22-4B52-B2F5-3BC95558AA12}" destId="{620BE973-1300-49F6-8DB9-622A0C397F63}" srcOrd="0" destOrd="0" parTransId="{FB2ED73E-E589-4CFF-B30B-66433E4F3B05}" sibTransId="{2B233511-3CB0-468C-998D-1BD1FEC98EDF}"/>
    <dgm:cxn modelId="{C98D73C8-1A67-4E81-8581-2DE080B3A1D7}" srcId="{E9B22A0C-A5D3-4997-B9D2-AF741CE15EF8}" destId="{3633D542-98CF-4C6A-935F-BFDD12879876}" srcOrd="0" destOrd="0" parTransId="{6A718C4A-9F90-4911-8A15-029C628A5E53}" sibTransId="{E094512E-DF1C-4187-B548-2F8B749DB263}"/>
    <dgm:cxn modelId="{A0E4DECC-F069-41F9-A473-25C80CC6C217}" type="presOf" srcId="{24C36A75-A162-4E6B-9079-397F81662E85}" destId="{60FB07DA-1F37-461F-BEFE-CB4C0E821B1C}" srcOrd="0" destOrd="1" presId="urn:microsoft.com/office/officeart/2005/8/layout/hProcess4"/>
    <dgm:cxn modelId="{C89CE4CD-E51C-4767-803C-3462D476E5BB}" type="presOf" srcId="{A3B4D6D1-C498-426F-A2FF-56891ADA10B8}" destId="{854AA881-B750-49F3-BE45-A09D4A094A7F}" srcOrd="0" destOrd="0" presId="urn:microsoft.com/office/officeart/2005/8/layout/hProcess4"/>
    <dgm:cxn modelId="{E05C3BD1-6203-4633-93E2-4171B0A7DA4E}" type="presOf" srcId="{FD12BA61-A484-4358-A7D2-7DFDA4A55F5F}" destId="{60FB07DA-1F37-461F-BEFE-CB4C0E821B1C}" srcOrd="0" destOrd="2" presId="urn:microsoft.com/office/officeart/2005/8/layout/hProcess4"/>
    <dgm:cxn modelId="{91FF9AD3-D6C9-43DA-A4F1-E41FA4E656E9}" type="presOf" srcId="{FD12BA61-A484-4358-A7D2-7DFDA4A55F5F}" destId="{E753A7E2-A342-4C70-B6F8-382D64E40A98}" srcOrd="1" destOrd="2" presId="urn:microsoft.com/office/officeart/2005/8/layout/hProcess4"/>
    <dgm:cxn modelId="{BA9459D4-4EBB-42EF-A80C-352318D950EB}" srcId="{2F20CC26-6E22-4B52-B2F5-3BC95558AA12}" destId="{A3B4D6D1-C498-426F-A2FF-56891ADA10B8}" srcOrd="4" destOrd="0" parTransId="{A1ABC457-922D-4E99-AEFA-4A4AE0F33FCF}" sibTransId="{36D35F78-03E7-45D4-A702-8E891D21E570}"/>
    <dgm:cxn modelId="{FFE137DE-D982-43FA-B475-52CB52B368D5}" type="presOf" srcId="{F06EE018-5114-4139-8DD3-409E28A09029}" destId="{52834977-1EE3-47BA-B027-246F8D6ADBFE}" srcOrd="0" destOrd="0" presId="urn:microsoft.com/office/officeart/2005/8/layout/hProcess4"/>
    <dgm:cxn modelId="{9B852CE7-E49F-4469-ADA8-0E2D040E3597}" type="presOf" srcId="{D982B9CD-B4B1-4953-AB35-C2CAED66D18B}" destId="{7C7E15DF-03C0-48AF-8DC6-406A2DF2EB04}" srcOrd="0" destOrd="0" presId="urn:microsoft.com/office/officeart/2005/8/layout/hProcess4"/>
    <dgm:cxn modelId="{F8BDA8E7-84AA-4EB4-813F-7D6E931E2763}" srcId="{2F20CC26-6E22-4B52-B2F5-3BC95558AA12}" destId="{27F915D5-F36C-477C-9BD2-8388A17A3CE9}" srcOrd="1" destOrd="0" parTransId="{2C75FC06-B4FE-447B-991A-50159119CCF1}" sibTransId="{5EBE5619-76F1-4E56-AC73-08A58C803305}"/>
    <dgm:cxn modelId="{F7FC3CE8-689D-4A05-A982-4BC135CBDD6F}" type="presOf" srcId="{3BF52342-4B63-46A2-B951-03237C926E9D}" destId="{7C7E15DF-03C0-48AF-8DC6-406A2DF2EB04}" srcOrd="0" destOrd="1" presId="urn:microsoft.com/office/officeart/2005/8/layout/hProcess4"/>
    <dgm:cxn modelId="{B9D429F1-5C37-4EA4-8FEB-F7EE4BE1C7E4}" type="presOf" srcId="{898A5D70-9875-4A2A-937E-1314F079A55B}" destId="{362F7ED6-472E-40A3-B8B1-BD2E2592D0ED}" srcOrd="0" destOrd="0" presId="urn:microsoft.com/office/officeart/2005/8/layout/hProcess4"/>
    <dgm:cxn modelId="{09B0D6F2-2809-4930-9CA5-4246C3EA9336}" type="presOf" srcId="{6245CC3B-81B4-45F0-969B-C0E17A7F225A}" destId="{59065414-F3BD-493D-B8A8-8ECF04FBBF64}" srcOrd="0" destOrd="0" presId="urn:microsoft.com/office/officeart/2005/8/layout/hProcess4"/>
    <dgm:cxn modelId="{C74339F5-9113-4FB4-8D14-7031A2EC641E}" srcId="{639C7771-5637-4BFD-A2B9-858754F80532}" destId="{807F077A-BF27-45AE-AAE7-BAB983431922}" srcOrd="0" destOrd="0" parTransId="{152799D0-A910-4C1D-969E-81A834075D4B}" sibTransId="{CEFEA6BF-5B1F-4618-8698-77DBE27A433C}"/>
    <dgm:cxn modelId="{828E78F8-A7C2-42B8-87A4-789E65C40452}" srcId="{A3B4D6D1-C498-426F-A2FF-56891ADA10B8}" destId="{FD12BA61-A484-4358-A7D2-7DFDA4A55F5F}" srcOrd="2" destOrd="0" parTransId="{03DF3FC3-4352-42C1-BD0C-50B8A4A7CEFD}" sibTransId="{28A51CFA-A4D1-4BAE-BB53-10E59F1F9072}"/>
    <dgm:cxn modelId="{B6BD7CFB-C653-4A8A-A7F5-4DDEEC561EA4}" type="presOf" srcId="{B5D99D63-C759-4AD9-A7EE-115FBE0D4D6C}" destId="{52834977-1EE3-47BA-B027-246F8D6ADBFE}" srcOrd="0" destOrd="2" presId="urn:microsoft.com/office/officeart/2005/8/layout/hProcess4"/>
    <dgm:cxn modelId="{265B07FE-B94A-437F-ABC3-4A497FFCAEED}" type="presOf" srcId="{031E12F8-A710-4746-A8AF-23C5F98704A0}" destId="{9773588C-09EB-46E1-BA3E-60237B7E851C}" srcOrd="1" destOrd="1" presId="urn:microsoft.com/office/officeart/2005/8/layout/hProcess4"/>
    <dgm:cxn modelId="{49FF6A4F-E138-494C-A77C-F490C60AA36D}" type="presParOf" srcId="{D84DDC7E-40C5-44C5-A535-8F3D2FB32015}" destId="{EAC16912-B59B-462F-9A6D-4550D75ACA78}" srcOrd="0" destOrd="0" presId="urn:microsoft.com/office/officeart/2005/8/layout/hProcess4"/>
    <dgm:cxn modelId="{00A42F12-5888-4B69-97AD-34CD34641749}" type="presParOf" srcId="{D84DDC7E-40C5-44C5-A535-8F3D2FB32015}" destId="{035985C8-620B-4BDB-9880-AD1125CE1D04}" srcOrd="1" destOrd="0" presId="urn:microsoft.com/office/officeart/2005/8/layout/hProcess4"/>
    <dgm:cxn modelId="{883137A3-85CD-4E51-A0A6-0955CBFAB965}" type="presParOf" srcId="{D84DDC7E-40C5-44C5-A535-8F3D2FB32015}" destId="{8B6C366C-382B-412A-95D0-7F412A78A0C8}" srcOrd="2" destOrd="0" presId="urn:microsoft.com/office/officeart/2005/8/layout/hProcess4"/>
    <dgm:cxn modelId="{63A0B86C-3F77-4CBA-9A9D-35C6EE9CE9BF}" type="presParOf" srcId="{8B6C366C-382B-412A-95D0-7F412A78A0C8}" destId="{2DA792F5-7E7D-496F-98CD-59DD519D296C}" srcOrd="0" destOrd="0" presId="urn:microsoft.com/office/officeart/2005/8/layout/hProcess4"/>
    <dgm:cxn modelId="{D785FDD2-344D-474B-9AA0-4008585AFD13}" type="presParOf" srcId="{2DA792F5-7E7D-496F-98CD-59DD519D296C}" destId="{23E2E698-FD04-46E2-BAB4-F3B587547F80}" srcOrd="0" destOrd="0" presId="urn:microsoft.com/office/officeart/2005/8/layout/hProcess4"/>
    <dgm:cxn modelId="{1CB7DDAE-1546-4E90-A717-8B71DBDF7CDB}" type="presParOf" srcId="{2DA792F5-7E7D-496F-98CD-59DD519D296C}" destId="{2F13A7E9-18A7-478F-8A4E-5F5146E3B2EA}" srcOrd="1" destOrd="0" presId="urn:microsoft.com/office/officeart/2005/8/layout/hProcess4"/>
    <dgm:cxn modelId="{CC1A4825-2EDB-47BD-8296-3A8CF6B97544}" type="presParOf" srcId="{2DA792F5-7E7D-496F-98CD-59DD519D296C}" destId="{D6BB8C86-5E89-46F1-AC1A-CD4CDB66DCF2}" srcOrd="2" destOrd="0" presId="urn:microsoft.com/office/officeart/2005/8/layout/hProcess4"/>
    <dgm:cxn modelId="{C1F4C49E-58D1-4914-8766-6DBCC67577A9}" type="presParOf" srcId="{2DA792F5-7E7D-496F-98CD-59DD519D296C}" destId="{1727D482-A664-4FCB-92C1-1CE4158A2250}" srcOrd="3" destOrd="0" presId="urn:microsoft.com/office/officeart/2005/8/layout/hProcess4"/>
    <dgm:cxn modelId="{49B0B93F-8959-42C9-8536-880FF19A6C4B}" type="presParOf" srcId="{2DA792F5-7E7D-496F-98CD-59DD519D296C}" destId="{C9046BE0-9C31-497C-86DA-D1203C792906}" srcOrd="4" destOrd="0" presId="urn:microsoft.com/office/officeart/2005/8/layout/hProcess4"/>
    <dgm:cxn modelId="{28BFF7BC-B797-4ABC-A401-6A08C8F120F6}" type="presParOf" srcId="{8B6C366C-382B-412A-95D0-7F412A78A0C8}" destId="{A834073E-6A11-4D3E-9E78-FAB33C51EC4D}" srcOrd="1" destOrd="0" presId="urn:microsoft.com/office/officeart/2005/8/layout/hProcess4"/>
    <dgm:cxn modelId="{1D5F5421-9CE5-4438-9B4A-0B455128F536}" type="presParOf" srcId="{8B6C366C-382B-412A-95D0-7F412A78A0C8}" destId="{2F99FF44-F77C-42F4-BA81-C866DF521C3F}" srcOrd="2" destOrd="0" presId="urn:microsoft.com/office/officeart/2005/8/layout/hProcess4"/>
    <dgm:cxn modelId="{7EC96CF4-6F50-43C4-BFCF-7CD903B98AEC}" type="presParOf" srcId="{2F99FF44-F77C-42F4-BA81-C866DF521C3F}" destId="{947F09B3-5A88-41A5-8BED-E76D97033B90}" srcOrd="0" destOrd="0" presId="urn:microsoft.com/office/officeart/2005/8/layout/hProcess4"/>
    <dgm:cxn modelId="{5C103151-9B0A-4381-9F15-395677A98386}" type="presParOf" srcId="{2F99FF44-F77C-42F4-BA81-C866DF521C3F}" destId="{52834977-1EE3-47BA-B027-246F8D6ADBFE}" srcOrd="1" destOrd="0" presId="urn:microsoft.com/office/officeart/2005/8/layout/hProcess4"/>
    <dgm:cxn modelId="{251E57DC-1F7C-4FF3-B2FF-182AD0C7ED6A}" type="presParOf" srcId="{2F99FF44-F77C-42F4-BA81-C866DF521C3F}" destId="{6ECE871D-61B7-40CF-9FF9-142A3E7756B8}" srcOrd="2" destOrd="0" presId="urn:microsoft.com/office/officeart/2005/8/layout/hProcess4"/>
    <dgm:cxn modelId="{A746F114-D146-41E5-A254-1A9EA5DF84E9}" type="presParOf" srcId="{2F99FF44-F77C-42F4-BA81-C866DF521C3F}" destId="{34FFD777-2C3E-49EB-AF11-0802B76E763F}" srcOrd="3" destOrd="0" presId="urn:microsoft.com/office/officeart/2005/8/layout/hProcess4"/>
    <dgm:cxn modelId="{21925703-BF9B-4CAF-94BE-01F68FA79F63}" type="presParOf" srcId="{2F99FF44-F77C-42F4-BA81-C866DF521C3F}" destId="{6BC53649-6F7C-431B-A32A-8D7C8B856B3D}" srcOrd="4" destOrd="0" presId="urn:microsoft.com/office/officeart/2005/8/layout/hProcess4"/>
    <dgm:cxn modelId="{ECE5E6EC-40EE-4BE1-9795-2379DCB942F6}" type="presParOf" srcId="{8B6C366C-382B-412A-95D0-7F412A78A0C8}" destId="{37D48734-92BD-4DCD-A7ED-B758498441DA}" srcOrd="3" destOrd="0" presId="urn:microsoft.com/office/officeart/2005/8/layout/hProcess4"/>
    <dgm:cxn modelId="{59E5ED4B-ACE5-4276-B44E-DFEA367D66A5}" type="presParOf" srcId="{8B6C366C-382B-412A-95D0-7F412A78A0C8}" destId="{1D2B7992-9364-496D-B8D3-5DEAFDAAA798}" srcOrd="4" destOrd="0" presId="urn:microsoft.com/office/officeart/2005/8/layout/hProcess4"/>
    <dgm:cxn modelId="{1E99AB67-E0CA-4FFC-B2E9-F4CBCB8EA303}" type="presParOf" srcId="{1D2B7992-9364-496D-B8D3-5DEAFDAAA798}" destId="{A5B2A179-80AC-46DD-8A72-A1708EA2D00B}" srcOrd="0" destOrd="0" presId="urn:microsoft.com/office/officeart/2005/8/layout/hProcess4"/>
    <dgm:cxn modelId="{1B65E43F-E36F-417E-86A8-DFB10FD995EF}" type="presParOf" srcId="{1D2B7992-9364-496D-B8D3-5DEAFDAAA798}" destId="{362F7ED6-472E-40A3-B8B1-BD2E2592D0ED}" srcOrd="1" destOrd="0" presId="urn:microsoft.com/office/officeart/2005/8/layout/hProcess4"/>
    <dgm:cxn modelId="{4B6C735C-25CC-4A8F-BA24-7D3386B7B48A}" type="presParOf" srcId="{1D2B7992-9364-496D-B8D3-5DEAFDAAA798}" destId="{9773588C-09EB-46E1-BA3E-60237B7E851C}" srcOrd="2" destOrd="0" presId="urn:microsoft.com/office/officeart/2005/8/layout/hProcess4"/>
    <dgm:cxn modelId="{368653E1-AAE3-4E07-8831-5E401BE33314}" type="presParOf" srcId="{1D2B7992-9364-496D-B8D3-5DEAFDAAA798}" destId="{59065414-F3BD-493D-B8A8-8ECF04FBBF64}" srcOrd="3" destOrd="0" presId="urn:microsoft.com/office/officeart/2005/8/layout/hProcess4"/>
    <dgm:cxn modelId="{93F1C95C-A32E-4A5B-8BF8-397C36B5EB81}" type="presParOf" srcId="{1D2B7992-9364-496D-B8D3-5DEAFDAAA798}" destId="{CA10E3F0-F1BB-4426-A718-8A0064CC0621}" srcOrd="4" destOrd="0" presId="urn:microsoft.com/office/officeart/2005/8/layout/hProcess4"/>
    <dgm:cxn modelId="{5B262C6F-8BC8-424F-A2EA-5EBEB58F13D5}" type="presParOf" srcId="{8B6C366C-382B-412A-95D0-7F412A78A0C8}" destId="{8E4261C5-B108-4968-B537-B04997370763}" srcOrd="5" destOrd="0" presId="urn:microsoft.com/office/officeart/2005/8/layout/hProcess4"/>
    <dgm:cxn modelId="{8EE2A43F-466A-4833-A8B1-A564B795680E}" type="presParOf" srcId="{8B6C366C-382B-412A-95D0-7F412A78A0C8}" destId="{13B37EEB-746B-469F-B88F-A141C36B0C6B}" srcOrd="6" destOrd="0" presId="urn:microsoft.com/office/officeart/2005/8/layout/hProcess4"/>
    <dgm:cxn modelId="{20B75512-7634-4CCD-8A1B-15A4C28055D4}" type="presParOf" srcId="{13B37EEB-746B-469F-B88F-A141C36B0C6B}" destId="{D2231F5B-F6D1-41CA-A052-104D12CDBEDD}" srcOrd="0" destOrd="0" presId="urn:microsoft.com/office/officeart/2005/8/layout/hProcess4"/>
    <dgm:cxn modelId="{D11F69EE-92DE-4FCC-834F-0603E3FD3AE3}" type="presParOf" srcId="{13B37EEB-746B-469F-B88F-A141C36B0C6B}" destId="{E309D439-37A4-4A7C-9604-BBE324677590}" srcOrd="1" destOrd="0" presId="urn:microsoft.com/office/officeart/2005/8/layout/hProcess4"/>
    <dgm:cxn modelId="{4357E4AF-1689-4BDC-BBF2-1433A1D405B5}" type="presParOf" srcId="{13B37EEB-746B-469F-B88F-A141C36B0C6B}" destId="{021770FF-A660-4F0D-A008-69D4D4D15A56}" srcOrd="2" destOrd="0" presId="urn:microsoft.com/office/officeart/2005/8/layout/hProcess4"/>
    <dgm:cxn modelId="{EAA93E9E-5DD1-4A27-8CD2-7178CBFF9DC5}" type="presParOf" srcId="{13B37EEB-746B-469F-B88F-A141C36B0C6B}" destId="{D9AB67FD-FCA5-4C97-80A4-0725A5D33783}" srcOrd="3" destOrd="0" presId="urn:microsoft.com/office/officeart/2005/8/layout/hProcess4"/>
    <dgm:cxn modelId="{400D744E-DE19-45F2-ABF0-7F6025621D03}" type="presParOf" srcId="{13B37EEB-746B-469F-B88F-A141C36B0C6B}" destId="{576DF09C-5404-4BA3-9159-7E2C3E5832C9}" srcOrd="4" destOrd="0" presId="urn:microsoft.com/office/officeart/2005/8/layout/hProcess4"/>
    <dgm:cxn modelId="{2E492956-9DDE-4FBD-BB91-48BC08E7705F}" type="presParOf" srcId="{8B6C366C-382B-412A-95D0-7F412A78A0C8}" destId="{F9873A85-D1B5-428C-B7D0-B1054045653B}" srcOrd="7" destOrd="0" presId="urn:microsoft.com/office/officeart/2005/8/layout/hProcess4"/>
    <dgm:cxn modelId="{8F10A926-E6A6-4A3F-992B-EA1F36E01F3F}" type="presParOf" srcId="{8B6C366C-382B-412A-95D0-7F412A78A0C8}" destId="{3F038898-3E7A-4256-B088-D7B6FA085E58}" srcOrd="8" destOrd="0" presId="urn:microsoft.com/office/officeart/2005/8/layout/hProcess4"/>
    <dgm:cxn modelId="{8109B057-47B6-4E8C-834F-7EF02D5ED80C}" type="presParOf" srcId="{3F038898-3E7A-4256-B088-D7B6FA085E58}" destId="{C06A5081-F44B-400B-9C54-A3F62B5E5CB1}" srcOrd="0" destOrd="0" presId="urn:microsoft.com/office/officeart/2005/8/layout/hProcess4"/>
    <dgm:cxn modelId="{C9D28498-3433-4652-BE9E-38D37BCDDE46}" type="presParOf" srcId="{3F038898-3E7A-4256-B088-D7B6FA085E58}" destId="{60FB07DA-1F37-461F-BEFE-CB4C0E821B1C}" srcOrd="1" destOrd="0" presId="urn:microsoft.com/office/officeart/2005/8/layout/hProcess4"/>
    <dgm:cxn modelId="{7AE8BA4A-F91F-4FA4-8DB3-E12A554E4261}" type="presParOf" srcId="{3F038898-3E7A-4256-B088-D7B6FA085E58}" destId="{E753A7E2-A342-4C70-B6F8-382D64E40A98}" srcOrd="2" destOrd="0" presId="urn:microsoft.com/office/officeart/2005/8/layout/hProcess4"/>
    <dgm:cxn modelId="{FF453908-D82B-47E3-8550-2D8972CAED93}" type="presParOf" srcId="{3F038898-3E7A-4256-B088-D7B6FA085E58}" destId="{854AA881-B750-49F3-BE45-A09D4A094A7F}" srcOrd="3" destOrd="0" presId="urn:microsoft.com/office/officeart/2005/8/layout/hProcess4"/>
    <dgm:cxn modelId="{ABFBC721-3AFC-4050-8773-356345DA0EE2}" type="presParOf" srcId="{3F038898-3E7A-4256-B088-D7B6FA085E58}" destId="{2C383B03-BA12-4440-B7D5-E12DAD166A66}" srcOrd="4" destOrd="0" presId="urn:microsoft.com/office/officeart/2005/8/layout/hProcess4"/>
    <dgm:cxn modelId="{737E5EFE-01BC-419D-AA24-27BB499E5A4A}" type="presParOf" srcId="{8B6C366C-382B-412A-95D0-7F412A78A0C8}" destId="{69EBB674-580C-44C5-8709-EF39DAF1C013}" srcOrd="9" destOrd="0" presId="urn:microsoft.com/office/officeart/2005/8/layout/hProcess4"/>
    <dgm:cxn modelId="{175CAE30-4D9C-4CE0-9AF3-2704103615F7}" type="presParOf" srcId="{8B6C366C-382B-412A-95D0-7F412A78A0C8}" destId="{D26A05E0-D019-4EA5-9035-412EBB8F84AB}" srcOrd="10" destOrd="0" presId="urn:microsoft.com/office/officeart/2005/8/layout/hProcess4"/>
    <dgm:cxn modelId="{22A9DDF6-7E0B-43D3-AED5-3DF60C95F21D}" type="presParOf" srcId="{D26A05E0-D019-4EA5-9035-412EBB8F84AB}" destId="{87B60623-A72F-41F0-97F5-1AD5C24EA851}" srcOrd="0" destOrd="0" presId="urn:microsoft.com/office/officeart/2005/8/layout/hProcess4"/>
    <dgm:cxn modelId="{D39F1ED6-E1D4-41DD-B1A1-A4A7E7FFD929}" type="presParOf" srcId="{D26A05E0-D019-4EA5-9035-412EBB8F84AB}" destId="{7C7E15DF-03C0-48AF-8DC6-406A2DF2EB04}" srcOrd="1" destOrd="0" presId="urn:microsoft.com/office/officeart/2005/8/layout/hProcess4"/>
    <dgm:cxn modelId="{145D44E7-3C42-4F69-B920-C89261A8E535}" type="presParOf" srcId="{D26A05E0-D019-4EA5-9035-412EBB8F84AB}" destId="{D7CD6695-5581-4A8B-93F6-8EC555377F42}" srcOrd="2" destOrd="0" presId="urn:microsoft.com/office/officeart/2005/8/layout/hProcess4"/>
    <dgm:cxn modelId="{A97CA2BF-2448-473D-8CFD-9E15625B50AE}" type="presParOf" srcId="{D26A05E0-D019-4EA5-9035-412EBB8F84AB}" destId="{5C9C1889-35C9-4C06-8FA9-4F2D42802736}" srcOrd="3" destOrd="0" presId="urn:microsoft.com/office/officeart/2005/8/layout/hProcess4"/>
    <dgm:cxn modelId="{154E6025-38C0-4633-949D-25EB325DB89D}" type="presParOf" srcId="{D26A05E0-D019-4EA5-9035-412EBB8F84AB}" destId="{F0FFED77-7F03-49FB-AB42-7E3703F0A963}" srcOrd="4" destOrd="0" presId="urn:microsoft.com/office/officeart/2005/8/layout/hProcess4"/>
    <dgm:cxn modelId="{69F5957C-50EB-4498-9ECD-B739168724FE}" type="presParOf" srcId="{8B6C366C-382B-412A-95D0-7F412A78A0C8}" destId="{EC28368B-7679-4B21-90F8-78207DC7CEC0}" srcOrd="11" destOrd="0" presId="urn:microsoft.com/office/officeart/2005/8/layout/hProcess4"/>
    <dgm:cxn modelId="{D6F233FD-E677-4071-BF32-3ABF108C90B9}" type="presParOf" srcId="{8B6C366C-382B-412A-95D0-7F412A78A0C8}" destId="{43471FE0-BBB8-4991-91E0-2DEE28442B81}" srcOrd="12" destOrd="0" presId="urn:microsoft.com/office/officeart/2005/8/layout/hProcess4"/>
    <dgm:cxn modelId="{41D3B5FD-7419-478D-A4BC-C0507D0BF16E}" type="presParOf" srcId="{43471FE0-BBB8-4991-91E0-2DEE28442B81}" destId="{0841DE85-F181-483F-B21C-0AD64B1C11DA}" srcOrd="0" destOrd="0" presId="urn:microsoft.com/office/officeart/2005/8/layout/hProcess4"/>
    <dgm:cxn modelId="{E172238D-C6C8-4F60-A7D2-E0CB317A5465}" type="presParOf" srcId="{43471FE0-BBB8-4991-91E0-2DEE28442B81}" destId="{EA55784F-5691-44E0-8AFA-F94A818590DF}" srcOrd="1" destOrd="0" presId="urn:microsoft.com/office/officeart/2005/8/layout/hProcess4"/>
    <dgm:cxn modelId="{FEDC04A4-0E53-49A2-BAF9-4BC61B8F7A73}" type="presParOf" srcId="{43471FE0-BBB8-4991-91E0-2DEE28442B81}" destId="{3408216F-6857-42C0-A8D3-EC404330DD91}" srcOrd="2" destOrd="0" presId="urn:microsoft.com/office/officeart/2005/8/layout/hProcess4"/>
    <dgm:cxn modelId="{FB180E63-B45B-4625-A4F0-0CDE45ABCBF1}" type="presParOf" srcId="{43471FE0-BBB8-4991-91E0-2DEE28442B81}" destId="{B3B9C227-C5F0-4671-BACC-5DAC633C3773}" srcOrd="3" destOrd="0" presId="urn:microsoft.com/office/officeart/2005/8/layout/hProcess4"/>
    <dgm:cxn modelId="{3472D485-C035-4C65-83CD-D57DC888F2FA}" type="presParOf" srcId="{43471FE0-BBB8-4991-91E0-2DEE28442B81}" destId="{3BFACB0B-3219-4614-AC4C-1013422D104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8008C0-6D38-4ADC-9D2F-F4BCD464309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9D21BF4-A885-44F4-9428-CD6ADE0B6919}">
      <dgm:prSet phldrT="[Text]"/>
      <dgm:spPr/>
      <dgm:t>
        <a:bodyPr/>
        <a:lstStyle/>
        <a:p>
          <a:r>
            <a:rPr lang="en-MY" dirty="0"/>
            <a:t>If score &gt;0 ,assign positive</a:t>
          </a:r>
        </a:p>
      </dgm:t>
    </dgm:pt>
    <dgm:pt modelId="{50FE0F0C-26CF-456E-9D2D-5DC4C9CD059C}" type="parTrans" cxnId="{D54FBA5E-0075-467D-8199-E5B64EBE3AF9}">
      <dgm:prSet/>
      <dgm:spPr/>
      <dgm:t>
        <a:bodyPr/>
        <a:lstStyle/>
        <a:p>
          <a:endParaRPr lang="en-MY"/>
        </a:p>
      </dgm:t>
    </dgm:pt>
    <dgm:pt modelId="{9B86B358-C779-4A6C-BA14-130EAAFF3CA6}" type="sibTrans" cxnId="{D54FBA5E-0075-467D-8199-E5B64EBE3AF9}">
      <dgm:prSet/>
      <dgm:spPr/>
      <dgm:t>
        <a:bodyPr/>
        <a:lstStyle/>
        <a:p>
          <a:endParaRPr lang="en-MY"/>
        </a:p>
      </dgm:t>
    </dgm:pt>
    <dgm:pt modelId="{EFC5D191-1C43-42C3-8F5D-DEB465BB6030}">
      <dgm:prSet phldrT="[Text]"/>
      <dgm:spPr/>
      <dgm:t>
        <a:bodyPr/>
        <a:lstStyle/>
        <a:p>
          <a:r>
            <a:rPr lang="en-MY" dirty="0"/>
            <a:t>Else score &lt; 0, assign negative</a:t>
          </a:r>
        </a:p>
      </dgm:t>
    </dgm:pt>
    <dgm:pt modelId="{F68C818D-AB22-4EE5-9CFF-8F2276FBD664}" type="parTrans" cxnId="{4F85A24A-CDF3-423E-A804-4E5239BA697B}">
      <dgm:prSet/>
      <dgm:spPr/>
      <dgm:t>
        <a:bodyPr/>
        <a:lstStyle/>
        <a:p>
          <a:endParaRPr lang="en-MY"/>
        </a:p>
      </dgm:t>
    </dgm:pt>
    <dgm:pt modelId="{7AA280BD-D14A-473D-949F-CDFEBF025B33}" type="sibTrans" cxnId="{4F85A24A-CDF3-423E-A804-4E5239BA697B}">
      <dgm:prSet/>
      <dgm:spPr/>
      <dgm:t>
        <a:bodyPr/>
        <a:lstStyle/>
        <a:p>
          <a:endParaRPr lang="en-MY"/>
        </a:p>
      </dgm:t>
    </dgm:pt>
    <dgm:pt modelId="{964A8BF0-3E6C-4DA5-B745-911AC31940A7}">
      <dgm:prSet phldrT="[Text]"/>
      <dgm:spPr/>
      <dgm:t>
        <a:bodyPr/>
        <a:lstStyle/>
        <a:p>
          <a:r>
            <a:rPr lang="en-MY" dirty="0"/>
            <a:t>Else score = 0,</a:t>
          </a:r>
        </a:p>
        <a:p>
          <a:r>
            <a:rPr lang="en-MY" dirty="0"/>
            <a:t>Assign neutral</a:t>
          </a:r>
        </a:p>
      </dgm:t>
    </dgm:pt>
    <dgm:pt modelId="{E01D7757-4609-4535-A87F-E59157C3A23D}" type="parTrans" cxnId="{4EAA2791-95E0-4EF0-873E-B9BD9110AA43}">
      <dgm:prSet/>
      <dgm:spPr/>
      <dgm:t>
        <a:bodyPr/>
        <a:lstStyle/>
        <a:p>
          <a:endParaRPr lang="en-MY"/>
        </a:p>
      </dgm:t>
    </dgm:pt>
    <dgm:pt modelId="{B0252242-DBC5-4F3D-A68F-A33DE9B0DFB2}" type="sibTrans" cxnId="{4EAA2791-95E0-4EF0-873E-B9BD9110AA43}">
      <dgm:prSet/>
      <dgm:spPr/>
      <dgm:t>
        <a:bodyPr/>
        <a:lstStyle/>
        <a:p>
          <a:endParaRPr lang="en-MY"/>
        </a:p>
      </dgm:t>
    </dgm:pt>
    <dgm:pt modelId="{2E651F42-86A6-444E-8C29-1F29364597BF}" type="pres">
      <dgm:prSet presAssocID="{A98008C0-6D38-4ADC-9D2F-F4BCD464309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0029C96-5136-40A5-A849-2A5834CA2491}" type="pres">
      <dgm:prSet presAssocID="{C9D21BF4-A885-44F4-9428-CD6ADE0B6919}" presName="Accent1" presStyleCnt="0"/>
      <dgm:spPr/>
    </dgm:pt>
    <dgm:pt modelId="{909D8D8E-0AFA-4C40-B921-2F0E7A87B200}" type="pres">
      <dgm:prSet presAssocID="{C9D21BF4-A885-44F4-9428-CD6ADE0B6919}" presName="Accent" presStyleLbl="node1" presStyleIdx="0" presStyleCnt="3"/>
      <dgm:spPr/>
    </dgm:pt>
    <dgm:pt modelId="{A06BFCB7-F786-426F-BC4A-5B6FE92D7A2D}" type="pres">
      <dgm:prSet presAssocID="{C9D21BF4-A885-44F4-9428-CD6ADE0B691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970310A-3852-49F3-89EF-38837E062DA6}" type="pres">
      <dgm:prSet presAssocID="{EFC5D191-1C43-42C3-8F5D-DEB465BB6030}" presName="Accent2" presStyleCnt="0"/>
      <dgm:spPr/>
    </dgm:pt>
    <dgm:pt modelId="{EBD9D21F-080B-4FB6-A8B0-6C74BEC026F7}" type="pres">
      <dgm:prSet presAssocID="{EFC5D191-1C43-42C3-8F5D-DEB465BB6030}" presName="Accent" presStyleLbl="node1" presStyleIdx="1" presStyleCnt="3"/>
      <dgm:spPr/>
    </dgm:pt>
    <dgm:pt modelId="{339A22AB-3A0E-4621-979A-21245E40783C}" type="pres">
      <dgm:prSet presAssocID="{EFC5D191-1C43-42C3-8F5D-DEB465BB603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B7813F6-D89F-4E3E-8E3F-73C575401C06}" type="pres">
      <dgm:prSet presAssocID="{964A8BF0-3E6C-4DA5-B745-911AC31940A7}" presName="Accent3" presStyleCnt="0"/>
      <dgm:spPr/>
    </dgm:pt>
    <dgm:pt modelId="{FAAF68E3-77A1-4A4D-BE0B-75FA7DD19D69}" type="pres">
      <dgm:prSet presAssocID="{964A8BF0-3E6C-4DA5-B745-911AC31940A7}" presName="Accent" presStyleLbl="node1" presStyleIdx="2" presStyleCnt="3"/>
      <dgm:spPr/>
    </dgm:pt>
    <dgm:pt modelId="{1B555694-4B63-4F79-A712-81B4A9E50235}" type="pres">
      <dgm:prSet presAssocID="{964A8BF0-3E6C-4DA5-B745-911AC31940A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54FBA5E-0075-467D-8199-E5B64EBE3AF9}" srcId="{A98008C0-6D38-4ADC-9D2F-F4BCD4643096}" destId="{C9D21BF4-A885-44F4-9428-CD6ADE0B6919}" srcOrd="0" destOrd="0" parTransId="{50FE0F0C-26CF-456E-9D2D-5DC4C9CD059C}" sibTransId="{9B86B358-C779-4A6C-BA14-130EAAFF3CA6}"/>
    <dgm:cxn modelId="{4F85A24A-CDF3-423E-A804-4E5239BA697B}" srcId="{A98008C0-6D38-4ADC-9D2F-F4BCD4643096}" destId="{EFC5D191-1C43-42C3-8F5D-DEB465BB6030}" srcOrd="1" destOrd="0" parTransId="{F68C818D-AB22-4EE5-9CFF-8F2276FBD664}" sibTransId="{7AA280BD-D14A-473D-949F-CDFEBF025B33}"/>
    <dgm:cxn modelId="{9119F04C-69D1-406A-AA9F-CA4A388E857E}" type="presOf" srcId="{C9D21BF4-A885-44F4-9428-CD6ADE0B6919}" destId="{A06BFCB7-F786-426F-BC4A-5B6FE92D7A2D}" srcOrd="0" destOrd="0" presId="urn:microsoft.com/office/officeart/2009/layout/CircleArrowProcess"/>
    <dgm:cxn modelId="{4EAA2791-95E0-4EF0-873E-B9BD9110AA43}" srcId="{A98008C0-6D38-4ADC-9D2F-F4BCD4643096}" destId="{964A8BF0-3E6C-4DA5-B745-911AC31940A7}" srcOrd="2" destOrd="0" parTransId="{E01D7757-4609-4535-A87F-E59157C3A23D}" sibTransId="{B0252242-DBC5-4F3D-A68F-A33DE9B0DFB2}"/>
    <dgm:cxn modelId="{81C5B4C3-D206-4018-A40F-05FF12F8EED5}" type="presOf" srcId="{EFC5D191-1C43-42C3-8F5D-DEB465BB6030}" destId="{339A22AB-3A0E-4621-979A-21245E40783C}" srcOrd="0" destOrd="0" presId="urn:microsoft.com/office/officeart/2009/layout/CircleArrowProcess"/>
    <dgm:cxn modelId="{2FFE57C5-8528-459E-9372-CBA213095559}" type="presOf" srcId="{964A8BF0-3E6C-4DA5-B745-911AC31940A7}" destId="{1B555694-4B63-4F79-A712-81B4A9E50235}" srcOrd="0" destOrd="0" presId="urn:microsoft.com/office/officeart/2009/layout/CircleArrowProcess"/>
    <dgm:cxn modelId="{807430FA-059E-48B0-90C0-25181176D919}" type="presOf" srcId="{A98008C0-6D38-4ADC-9D2F-F4BCD4643096}" destId="{2E651F42-86A6-444E-8C29-1F29364597BF}" srcOrd="0" destOrd="0" presId="urn:microsoft.com/office/officeart/2009/layout/CircleArrowProcess"/>
    <dgm:cxn modelId="{DF66937D-46BB-479B-8A83-C3027AE50467}" type="presParOf" srcId="{2E651F42-86A6-444E-8C29-1F29364597BF}" destId="{F0029C96-5136-40A5-A849-2A5834CA2491}" srcOrd="0" destOrd="0" presId="urn:microsoft.com/office/officeart/2009/layout/CircleArrowProcess"/>
    <dgm:cxn modelId="{84B825E6-3A1A-45EC-B7ED-275EE766C718}" type="presParOf" srcId="{F0029C96-5136-40A5-A849-2A5834CA2491}" destId="{909D8D8E-0AFA-4C40-B921-2F0E7A87B200}" srcOrd="0" destOrd="0" presId="urn:microsoft.com/office/officeart/2009/layout/CircleArrowProcess"/>
    <dgm:cxn modelId="{A46F5C4D-AD13-4FCB-9509-C5D2F42EF2EE}" type="presParOf" srcId="{2E651F42-86A6-444E-8C29-1F29364597BF}" destId="{A06BFCB7-F786-426F-BC4A-5B6FE92D7A2D}" srcOrd="1" destOrd="0" presId="urn:microsoft.com/office/officeart/2009/layout/CircleArrowProcess"/>
    <dgm:cxn modelId="{E6EEBB00-F4B3-4DAA-B77F-A72B8B541B4B}" type="presParOf" srcId="{2E651F42-86A6-444E-8C29-1F29364597BF}" destId="{F970310A-3852-49F3-89EF-38837E062DA6}" srcOrd="2" destOrd="0" presId="urn:microsoft.com/office/officeart/2009/layout/CircleArrowProcess"/>
    <dgm:cxn modelId="{3C6095DE-A5B3-41A5-B75F-A808369C57B7}" type="presParOf" srcId="{F970310A-3852-49F3-89EF-38837E062DA6}" destId="{EBD9D21F-080B-4FB6-A8B0-6C74BEC026F7}" srcOrd="0" destOrd="0" presId="urn:microsoft.com/office/officeart/2009/layout/CircleArrowProcess"/>
    <dgm:cxn modelId="{D8600943-9B2A-4BD2-953F-411E56E37EC8}" type="presParOf" srcId="{2E651F42-86A6-444E-8C29-1F29364597BF}" destId="{339A22AB-3A0E-4621-979A-21245E40783C}" srcOrd="3" destOrd="0" presId="urn:microsoft.com/office/officeart/2009/layout/CircleArrowProcess"/>
    <dgm:cxn modelId="{DE5E30A6-B881-46E9-BA23-B85A13B770B3}" type="presParOf" srcId="{2E651F42-86A6-444E-8C29-1F29364597BF}" destId="{2B7813F6-D89F-4E3E-8E3F-73C575401C06}" srcOrd="4" destOrd="0" presId="urn:microsoft.com/office/officeart/2009/layout/CircleArrowProcess"/>
    <dgm:cxn modelId="{370CEEFB-5E54-4ECA-BC86-23E6E884FCCF}" type="presParOf" srcId="{2B7813F6-D89F-4E3E-8E3F-73C575401C06}" destId="{FAAF68E3-77A1-4A4D-BE0B-75FA7DD19D69}" srcOrd="0" destOrd="0" presId="urn:microsoft.com/office/officeart/2009/layout/CircleArrowProcess"/>
    <dgm:cxn modelId="{65C666B6-68AF-4407-9DF9-F4BB2B3C2CDC}" type="presParOf" srcId="{2E651F42-86A6-444E-8C29-1F29364597BF}" destId="{1B555694-4B63-4F79-A712-81B4A9E5023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3A7E9-18A7-478F-8A4E-5F5146E3B2EA}">
      <dsp:nvSpPr>
        <dsp:cNvPr id="0" name=""/>
        <dsp:cNvSpPr/>
      </dsp:nvSpPr>
      <dsp:spPr>
        <a:xfrm>
          <a:off x="7829" y="2193345"/>
          <a:ext cx="895192" cy="738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/>
            <a:t>Web scrapping</a:t>
          </a:r>
        </a:p>
      </dsp:txBody>
      <dsp:txXfrm>
        <a:off x="24820" y="2210336"/>
        <a:ext cx="861210" cy="546147"/>
      </dsp:txXfrm>
    </dsp:sp>
    <dsp:sp modelId="{A834073E-6A11-4D3E-9E78-FAB33C51EC4D}">
      <dsp:nvSpPr>
        <dsp:cNvPr id="0" name=""/>
        <dsp:cNvSpPr/>
      </dsp:nvSpPr>
      <dsp:spPr>
        <a:xfrm>
          <a:off x="470718" y="2070189"/>
          <a:ext cx="1546720" cy="1546720"/>
        </a:xfrm>
        <a:prstGeom prst="leftCircularArrow">
          <a:avLst>
            <a:gd name="adj1" fmla="val 2076"/>
            <a:gd name="adj2" fmla="val 249093"/>
            <a:gd name="adj3" fmla="val 1998473"/>
            <a:gd name="adj4" fmla="val 8998358"/>
            <a:gd name="adj5" fmla="val 24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7D482-A664-4FCB-92C1-1CE4158A2250}">
      <dsp:nvSpPr>
        <dsp:cNvPr id="0" name=""/>
        <dsp:cNvSpPr/>
      </dsp:nvSpPr>
      <dsp:spPr>
        <a:xfrm>
          <a:off x="132961" y="2650235"/>
          <a:ext cx="943325" cy="562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Data Collection</a:t>
          </a:r>
        </a:p>
      </dsp:txBody>
      <dsp:txXfrm>
        <a:off x="149448" y="2666722"/>
        <a:ext cx="910351" cy="529936"/>
      </dsp:txXfrm>
    </dsp:sp>
    <dsp:sp modelId="{52834977-1EE3-47BA-B027-246F8D6ADBFE}">
      <dsp:nvSpPr>
        <dsp:cNvPr id="0" name=""/>
        <dsp:cNvSpPr/>
      </dsp:nvSpPr>
      <dsp:spPr>
        <a:xfrm>
          <a:off x="1343456" y="2106431"/>
          <a:ext cx="1479161" cy="1133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Pandas python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Remove regular expressions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Sentiment Analysis of news headlines</a:t>
          </a:r>
        </a:p>
      </dsp:txBody>
      <dsp:txXfrm>
        <a:off x="1369541" y="2375404"/>
        <a:ext cx="1426991" cy="838421"/>
      </dsp:txXfrm>
    </dsp:sp>
    <dsp:sp modelId="{37D48734-92BD-4DCD-A7ED-B758498441DA}">
      <dsp:nvSpPr>
        <dsp:cNvPr id="0" name=""/>
        <dsp:cNvSpPr/>
      </dsp:nvSpPr>
      <dsp:spPr>
        <a:xfrm>
          <a:off x="1705376" y="1389356"/>
          <a:ext cx="1931495" cy="1931495"/>
        </a:xfrm>
        <a:prstGeom prst="circularArrow">
          <a:avLst>
            <a:gd name="adj1" fmla="val 1662"/>
            <a:gd name="adj2" fmla="val 197602"/>
            <a:gd name="adj3" fmla="val 20372710"/>
            <a:gd name="adj4" fmla="val 13321333"/>
            <a:gd name="adj5" fmla="val 19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FD777-2C3E-49EB-AF11-0802B76E763F}">
      <dsp:nvSpPr>
        <dsp:cNvPr id="0" name=""/>
        <dsp:cNvSpPr/>
      </dsp:nvSpPr>
      <dsp:spPr>
        <a:xfrm>
          <a:off x="1330180" y="1731895"/>
          <a:ext cx="1298680" cy="629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Data Cleaning/Pre-processing</a:t>
          </a:r>
        </a:p>
      </dsp:txBody>
      <dsp:txXfrm>
        <a:off x="1348613" y="1750328"/>
        <a:ext cx="1261814" cy="592499"/>
      </dsp:txXfrm>
    </dsp:sp>
    <dsp:sp modelId="{362F7ED6-472E-40A3-B8B1-BD2E2592D0ED}">
      <dsp:nvSpPr>
        <dsp:cNvPr id="0" name=""/>
        <dsp:cNvSpPr/>
      </dsp:nvSpPr>
      <dsp:spPr>
        <a:xfrm>
          <a:off x="3207541" y="2238624"/>
          <a:ext cx="895192" cy="738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/>
            <a:t>Matplot plot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/>
            <a:t>Seaborn plot</a:t>
          </a:r>
        </a:p>
      </dsp:txBody>
      <dsp:txXfrm>
        <a:off x="3224532" y="2255615"/>
        <a:ext cx="861210" cy="546147"/>
      </dsp:txXfrm>
    </dsp:sp>
    <dsp:sp modelId="{8E4261C5-B108-4968-B537-B04997370763}">
      <dsp:nvSpPr>
        <dsp:cNvPr id="0" name=""/>
        <dsp:cNvSpPr/>
      </dsp:nvSpPr>
      <dsp:spPr>
        <a:xfrm>
          <a:off x="3655202" y="1860457"/>
          <a:ext cx="1764522" cy="1764522"/>
        </a:xfrm>
        <a:prstGeom prst="leftCircularArrow">
          <a:avLst>
            <a:gd name="adj1" fmla="val 1819"/>
            <a:gd name="adj2" fmla="val 217074"/>
            <a:gd name="adj3" fmla="val 1961504"/>
            <a:gd name="adj4" fmla="val 8993409"/>
            <a:gd name="adj5" fmla="val 2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65414-F3BD-493D-B8A8-8ECF04FBBF64}">
      <dsp:nvSpPr>
        <dsp:cNvPr id="0" name=""/>
        <dsp:cNvSpPr/>
      </dsp:nvSpPr>
      <dsp:spPr>
        <a:xfrm>
          <a:off x="2920148" y="2786073"/>
          <a:ext cx="1768374" cy="381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Data Analysis/Visualization</a:t>
          </a:r>
        </a:p>
      </dsp:txBody>
      <dsp:txXfrm>
        <a:off x="2931330" y="2797255"/>
        <a:ext cx="1746010" cy="359429"/>
      </dsp:txXfrm>
    </dsp:sp>
    <dsp:sp modelId="{E309D439-37A4-4A7C-9604-BBE324677590}">
      <dsp:nvSpPr>
        <dsp:cNvPr id="0" name=""/>
        <dsp:cNvSpPr/>
      </dsp:nvSpPr>
      <dsp:spPr>
        <a:xfrm>
          <a:off x="4943999" y="2078892"/>
          <a:ext cx="1056237" cy="1091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Adding new columns to news and crypto price datasets</a:t>
          </a:r>
        </a:p>
      </dsp:txBody>
      <dsp:txXfrm>
        <a:off x="4969117" y="2337898"/>
        <a:ext cx="1006001" cy="807351"/>
      </dsp:txXfrm>
    </dsp:sp>
    <dsp:sp modelId="{F9873A85-D1B5-428C-B7D0-B1054045653B}">
      <dsp:nvSpPr>
        <dsp:cNvPr id="0" name=""/>
        <dsp:cNvSpPr/>
      </dsp:nvSpPr>
      <dsp:spPr>
        <a:xfrm>
          <a:off x="5364400" y="1488328"/>
          <a:ext cx="1875547" cy="1875547"/>
        </a:xfrm>
        <a:prstGeom prst="circularArrow">
          <a:avLst>
            <a:gd name="adj1" fmla="val 1712"/>
            <a:gd name="adj2" fmla="val 203725"/>
            <a:gd name="adj3" fmla="val 20089673"/>
            <a:gd name="adj4" fmla="val 13044419"/>
            <a:gd name="adj5" fmla="val 19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B67FD-FCA5-4C97-80A4-0725A5D33783}">
      <dsp:nvSpPr>
        <dsp:cNvPr id="0" name=""/>
        <dsp:cNvSpPr/>
      </dsp:nvSpPr>
      <dsp:spPr>
        <a:xfrm>
          <a:off x="4804965" y="1877557"/>
          <a:ext cx="1559846" cy="35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Feature Engineering</a:t>
          </a:r>
        </a:p>
      </dsp:txBody>
      <dsp:txXfrm>
        <a:off x="4815365" y="1887957"/>
        <a:ext cx="1539046" cy="334299"/>
      </dsp:txXfrm>
    </dsp:sp>
    <dsp:sp modelId="{60FB07DA-1F37-461F-BEFE-CB4C0E821B1C}">
      <dsp:nvSpPr>
        <dsp:cNvPr id="0" name=""/>
        <dsp:cNvSpPr/>
      </dsp:nvSpPr>
      <dsp:spPr>
        <a:xfrm>
          <a:off x="6554110" y="2079437"/>
          <a:ext cx="1362222" cy="1083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Merging </a:t>
          </a:r>
          <a:r>
            <a:rPr lang="en-MY" sz="1000" kern="1200" dirty="0" err="1"/>
            <a:t>Dataframes</a:t>
          </a:r>
          <a:endParaRPr lang="en-MY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3 Datasets Created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Train , testing dataset</a:t>
          </a:r>
        </a:p>
      </dsp:txBody>
      <dsp:txXfrm>
        <a:off x="6579033" y="2104360"/>
        <a:ext cx="1312376" cy="801104"/>
      </dsp:txXfrm>
    </dsp:sp>
    <dsp:sp modelId="{69EBB674-580C-44C5-8709-EF39DAF1C013}">
      <dsp:nvSpPr>
        <dsp:cNvPr id="0" name=""/>
        <dsp:cNvSpPr/>
      </dsp:nvSpPr>
      <dsp:spPr>
        <a:xfrm>
          <a:off x="7021608" y="2184307"/>
          <a:ext cx="1539246" cy="1539246"/>
        </a:xfrm>
        <a:prstGeom prst="leftCircularArrow">
          <a:avLst>
            <a:gd name="adj1" fmla="val 2086"/>
            <a:gd name="adj2" fmla="val 250361"/>
            <a:gd name="adj3" fmla="val 1201238"/>
            <a:gd name="adj4" fmla="val 8199856"/>
            <a:gd name="adj5" fmla="val 24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AA881-B750-49F3-BE45-A09D4A094A7F}">
      <dsp:nvSpPr>
        <dsp:cNvPr id="0" name=""/>
        <dsp:cNvSpPr/>
      </dsp:nvSpPr>
      <dsp:spPr>
        <a:xfrm>
          <a:off x="6674350" y="3100810"/>
          <a:ext cx="1164792" cy="357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kern="1200" dirty="0"/>
            <a:t>Preparation before modelling</a:t>
          </a:r>
        </a:p>
      </dsp:txBody>
      <dsp:txXfrm>
        <a:off x="6684819" y="3111279"/>
        <a:ext cx="1143854" cy="336486"/>
      </dsp:txXfrm>
    </dsp:sp>
    <dsp:sp modelId="{7C7E15DF-03C0-48AF-8DC6-406A2DF2EB04}">
      <dsp:nvSpPr>
        <dsp:cNvPr id="0" name=""/>
        <dsp:cNvSpPr/>
      </dsp:nvSpPr>
      <dsp:spPr>
        <a:xfrm>
          <a:off x="8119687" y="2039404"/>
          <a:ext cx="1144834" cy="1169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K-nearest </a:t>
          </a:r>
          <a:r>
            <a:rPr lang="en-MY" sz="1000" kern="1200" dirty="0" err="1"/>
            <a:t>NeighbourClassifier</a:t>
          </a:r>
          <a:endParaRPr lang="en-MY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K-Nearest </a:t>
          </a:r>
          <a:r>
            <a:rPr lang="en-US" sz="1000" kern="1200" dirty="0" err="1"/>
            <a:t>NeighbourRegression</a:t>
          </a:r>
          <a:endParaRPr lang="en-MY" sz="1000" kern="1200" dirty="0"/>
        </a:p>
      </dsp:txBody>
      <dsp:txXfrm>
        <a:off x="8146600" y="2316917"/>
        <a:ext cx="1091008" cy="865040"/>
      </dsp:txXfrm>
    </dsp:sp>
    <dsp:sp modelId="{EC28368B-7679-4B21-90F8-78207DC7CEC0}">
      <dsp:nvSpPr>
        <dsp:cNvPr id="0" name=""/>
        <dsp:cNvSpPr/>
      </dsp:nvSpPr>
      <dsp:spPr>
        <a:xfrm>
          <a:off x="8668576" y="1662848"/>
          <a:ext cx="1268651" cy="1268651"/>
        </a:xfrm>
        <a:prstGeom prst="circularArrow">
          <a:avLst>
            <a:gd name="adj1" fmla="val 2530"/>
            <a:gd name="adj2" fmla="val 306893"/>
            <a:gd name="adj3" fmla="val 20121322"/>
            <a:gd name="adj4" fmla="val 13179237"/>
            <a:gd name="adj5" fmla="val 29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C1889-35C9-4C06-8FA9-4F2D42802736}">
      <dsp:nvSpPr>
        <dsp:cNvPr id="0" name=""/>
        <dsp:cNvSpPr/>
      </dsp:nvSpPr>
      <dsp:spPr>
        <a:xfrm>
          <a:off x="8320623" y="1914573"/>
          <a:ext cx="1041358" cy="353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Data Modelling</a:t>
          </a:r>
        </a:p>
      </dsp:txBody>
      <dsp:txXfrm>
        <a:off x="8330980" y="1924930"/>
        <a:ext cx="1020644" cy="332907"/>
      </dsp:txXfrm>
    </dsp:sp>
    <dsp:sp modelId="{EA55784F-5691-44E0-8AFA-F94A818590DF}">
      <dsp:nvSpPr>
        <dsp:cNvPr id="0" name=""/>
        <dsp:cNvSpPr/>
      </dsp:nvSpPr>
      <dsp:spPr>
        <a:xfrm>
          <a:off x="9514853" y="2254964"/>
          <a:ext cx="895192" cy="738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/>
            <a:t>Confusion Matrix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000" kern="1200" dirty="0"/>
            <a:t>RMSE</a:t>
          </a:r>
        </a:p>
      </dsp:txBody>
      <dsp:txXfrm>
        <a:off x="9531844" y="2271955"/>
        <a:ext cx="861210" cy="546147"/>
      </dsp:txXfrm>
    </dsp:sp>
    <dsp:sp modelId="{B3B9C227-C5F0-4671-BACC-5DAC633C3773}">
      <dsp:nvSpPr>
        <dsp:cNvPr id="0" name=""/>
        <dsp:cNvSpPr/>
      </dsp:nvSpPr>
      <dsp:spPr>
        <a:xfrm>
          <a:off x="9582175" y="2843350"/>
          <a:ext cx="1058944" cy="299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Evaluation</a:t>
          </a:r>
        </a:p>
      </dsp:txBody>
      <dsp:txXfrm>
        <a:off x="9590959" y="2852134"/>
        <a:ext cx="1041376" cy="28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D8D8E-0AFA-4C40-B921-2F0E7A87B200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BFCB7-F786-426F-BC4A-5B6FE92D7A2D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If score &gt;0 ,assign positive</a:t>
          </a:r>
        </a:p>
      </dsp:txBody>
      <dsp:txXfrm>
        <a:off x="3698614" y="941764"/>
        <a:ext cx="1449298" cy="724475"/>
      </dsp:txXfrm>
    </dsp:sp>
    <dsp:sp modelId="{EBD9D21F-080B-4FB6-A8B0-6C74BEC026F7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A22AB-3A0E-4621-979A-21245E40783C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Else score &lt; 0, assign negative</a:t>
          </a:r>
        </a:p>
      </dsp:txBody>
      <dsp:txXfrm>
        <a:off x="2977148" y="2449237"/>
        <a:ext cx="1449298" cy="724475"/>
      </dsp:txXfrm>
    </dsp:sp>
    <dsp:sp modelId="{FAAF68E3-77A1-4A4D-BE0B-75FA7DD19D69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55694-4B63-4F79-A712-81B4A9E50235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Else score = 0,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Assign neutral</a:t>
          </a: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776D-E025-402C-806E-F201EFC58848}" type="datetimeFigureOut">
              <a:rPr lang="en-MY" smtClean="0"/>
              <a:t>22/12/2019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868AD-04D5-4DB5-B9E3-A9593B60656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546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9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9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7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8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2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4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8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proswrite.com/2014/07/07/effective-paragraphs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kets.businessinsider.com/cryptocurrencie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telegraph.com/tags/cryptocurrenci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x.stackexchange.com/questions/184099/logo-for-natural-language-process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0AD3F-4251-4D63-ACB6-5DCB20615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3293" y="31050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D2016D-405C-4EC6-9880-1EBAED076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2161194"/>
            <a:ext cx="7176558" cy="1833753"/>
          </a:xfrm>
        </p:spPr>
        <p:txBody>
          <a:bodyPr anchor="b">
            <a:normAutofit fontScale="90000"/>
          </a:bodyPr>
          <a:lstStyle/>
          <a:p>
            <a:r>
              <a:rPr lang="en-MY" sz="3600" dirty="0" err="1">
                <a:solidFill>
                  <a:schemeClr val="tx1"/>
                </a:solidFill>
              </a:rPr>
              <a:t>CryptoCurrency</a:t>
            </a:r>
            <a:r>
              <a:rPr lang="en-MY" sz="3600" dirty="0">
                <a:solidFill>
                  <a:schemeClr val="tx1"/>
                </a:solidFill>
              </a:rPr>
              <a:t> Price Predictions with K Nearest Neighbour</a:t>
            </a:r>
            <a:br>
              <a:rPr lang="en-MY" sz="3600" dirty="0">
                <a:solidFill>
                  <a:schemeClr val="tx1"/>
                </a:solidFill>
              </a:rPr>
            </a:br>
            <a:br>
              <a:rPr lang="en-MY" sz="3600" dirty="0">
                <a:solidFill>
                  <a:schemeClr val="tx1"/>
                </a:solidFill>
              </a:rPr>
            </a:br>
            <a:r>
              <a:rPr lang="en-MY" sz="2600" dirty="0">
                <a:solidFill>
                  <a:schemeClr val="tx1"/>
                </a:solidFill>
              </a:rPr>
              <a:t>WQD7005 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46D66-E2EC-4083-8682-AE4BC99B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MY" sz="2000" dirty="0"/>
              <a:t>Lim </a:t>
            </a:r>
            <a:r>
              <a:rPr lang="en-MY" sz="2000" dirty="0" err="1"/>
              <a:t>Kaomin,leslie</a:t>
            </a:r>
            <a:endParaRPr lang="en-MY" sz="2000" dirty="0"/>
          </a:p>
          <a:p>
            <a:r>
              <a:rPr lang="en-MY" sz="2000" dirty="0"/>
              <a:t>wqd180076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59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30296-9BD6-48D6-A0BF-E876968B2F8D}"/>
              </a:ext>
            </a:extLst>
          </p:cNvPr>
          <p:cNvSpPr/>
          <p:nvPr/>
        </p:nvSpPr>
        <p:spPr>
          <a:xfrm>
            <a:off x="495299" y="356711"/>
            <a:ext cx="10925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Removing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Stop-words being most commonly used in the English language; however, these words have no predictive power in reality. Words such as I, me, myself, he, she, they, our, mine, you, yours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E1EFD-6172-400D-A5CF-93A8F302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6" y="3886503"/>
            <a:ext cx="8434386" cy="2295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2F1887-6FE6-41DE-974A-C9E49E2E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6" y="1681162"/>
            <a:ext cx="8534400" cy="2009775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703C645C-948C-482F-95BE-EE56B26BFB2D}"/>
              </a:ext>
            </a:extLst>
          </p:cNvPr>
          <p:cNvSpPr/>
          <p:nvPr/>
        </p:nvSpPr>
        <p:spPr>
          <a:xfrm rot="5400000">
            <a:off x="10190820" y="3350127"/>
            <a:ext cx="1865681" cy="10974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6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75B09-2D87-4057-A469-E701A6B19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9750" y="66675"/>
            <a:ext cx="2857500" cy="261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7C315-811A-4C8D-9C86-CE12CCFB3A9D}"/>
              </a:ext>
            </a:extLst>
          </p:cNvPr>
          <p:cNvSpPr txBox="1"/>
          <p:nvPr/>
        </p:nvSpPr>
        <p:spPr>
          <a:xfrm>
            <a:off x="619125" y="542925"/>
            <a:ext cx="584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News Sentiment Score Using </a:t>
            </a:r>
            <a:r>
              <a:rPr lang="en-MY" dirty="0" err="1"/>
              <a:t>TextBlob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A4FED08-DAC4-4D12-B64A-53363C64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7585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820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81CB3-366A-4AF3-9346-117B406CB0CA}"/>
              </a:ext>
            </a:extLst>
          </p:cNvPr>
          <p:cNvSpPr txBox="1"/>
          <p:nvPr/>
        </p:nvSpPr>
        <p:spPr>
          <a:xfrm>
            <a:off x="619124" y="542925"/>
            <a:ext cx="104679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News Sentiment Score Using </a:t>
            </a:r>
            <a:r>
              <a:rPr lang="en-MY" dirty="0" err="1"/>
              <a:t>TextBlob</a:t>
            </a:r>
            <a:r>
              <a:rPr lang="en-MY" dirty="0"/>
              <a:t>…..</a:t>
            </a:r>
            <a:r>
              <a:rPr lang="en-MY" dirty="0" err="1"/>
              <a:t>cont</a:t>
            </a:r>
            <a:endParaRPr lang="en-MY" dirty="0"/>
          </a:p>
          <a:p>
            <a:endParaRPr lang="en-MY" dirty="0"/>
          </a:p>
          <a:p>
            <a:r>
              <a:rPr lang="en-MY" dirty="0"/>
              <a:t>Columns in new news headlines dataset: </a:t>
            </a:r>
          </a:p>
          <a:p>
            <a:r>
              <a:rPr lang="en-MY" sz="1600" dirty="0"/>
              <a:t>Sentiment_Score_20%: negative, neutral, positive</a:t>
            </a:r>
          </a:p>
          <a:p>
            <a:r>
              <a:rPr lang="en-MY" sz="1600" dirty="0"/>
              <a:t>Sentiment_Score_50%: negative, neutral, positive</a:t>
            </a:r>
          </a:p>
          <a:p>
            <a:r>
              <a:rPr lang="en-MY" sz="1600" dirty="0"/>
              <a:t>Sentiment_Score_80%: negative, neutral, positive</a:t>
            </a:r>
          </a:p>
          <a:p>
            <a:r>
              <a:rPr lang="en-MY" sz="1600" dirty="0" err="1"/>
              <a:t>Sentiment_Score_count</a:t>
            </a:r>
            <a:r>
              <a:rPr lang="en-MY" sz="1600" dirty="0"/>
              <a:t>: negative, neutral, positive</a:t>
            </a:r>
          </a:p>
          <a:p>
            <a:r>
              <a:rPr lang="en-MY" sz="1600" dirty="0" err="1"/>
              <a:t>Sentiment_Score_max</a:t>
            </a:r>
            <a:r>
              <a:rPr lang="en-MY" sz="1600" dirty="0"/>
              <a:t> :  negative, neutral, positive</a:t>
            </a:r>
          </a:p>
          <a:p>
            <a:r>
              <a:rPr lang="en-MY" sz="1600" dirty="0" err="1"/>
              <a:t>Sentiment_Score_min</a:t>
            </a:r>
            <a:r>
              <a:rPr lang="en-MY" sz="1600" dirty="0"/>
              <a:t>: negative, neutral, positive</a:t>
            </a:r>
          </a:p>
          <a:p>
            <a:r>
              <a:rPr lang="en-MY" sz="1600" dirty="0" err="1"/>
              <a:t>Sentiment_Score_std</a:t>
            </a:r>
            <a:r>
              <a:rPr lang="en-MY" sz="1600" dirty="0"/>
              <a:t>: negative, neutral,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668A5-DCCE-4BB9-8641-C826218A2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951" y="3527425"/>
            <a:ext cx="9658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C4C81-7064-48E6-A830-22D6A25AEF1A}"/>
              </a:ext>
            </a:extLst>
          </p:cNvPr>
          <p:cNvSpPr txBox="1"/>
          <p:nvPr/>
        </p:nvSpPr>
        <p:spPr>
          <a:xfrm>
            <a:off x="828675" y="504825"/>
            <a:ext cx="7458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Data Visualization</a:t>
            </a:r>
          </a:p>
          <a:p>
            <a:endParaRPr lang="en-MY" dirty="0"/>
          </a:p>
          <a:p>
            <a:r>
              <a:rPr lang="en-MY" dirty="0"/>
              <a:t>Line Chart for </a:t>
            </a:r>
            <a:r>
              <a:rPr lang="en-MY" dirty="0" err="1"/>
              <a:t>BitCoin</a:t>
            </a:r>
            <a:r>
              <a:rPr lang="en-MY" dirty="0"/>
              <a:t>, Ethereum and </a:t>
            </a:r>
            <a:r>
              <a:rPr lang="en-MY" dirty="0" err="1"/>
              <a:t>LiteCoin</a:t>
            </a:r>
            <a:endParaRPr lang="en-MY" dirty="0"/>
          </a:p>
          <a:p>
            <a:endParaRPr lang="en-MY" dirty="0"/>
          </a:p>
          <a:p>
            <a:r>
              <a:rPr lang="en-MY" dirty="0"/>
              <a:t>Waterfall Chart to visualize Cryptocurrency prices</a:t>
            </a:r>
          </a:p>
          <a:p>
            <a:endParaRPr lang="en-MY" dirty="0"/>
          </a:p>
          <a:p>
            <a:r>
              <a:rPr lang="en-MY" dirty="0" err="1"/>
              <a:t>Barchart</a:t>
            </a:r>
            <a:r>
              <a:rPr lang="en-MY" dirty="0"/>
              <a:t> to visualize News Header Sentiment Score</a:t>
            </a:r>
          </a:p>
        </p:txBody>
      </p:sp>
    </p:spTree>
    <p:extLst>
      <p:ext uri="{BB962C8B-B14F-4D97-AF65-F5344CB8AC3E}">
        <p14:creationId xmlns:p14="http://schemas.microsoft.com/office/powerpoint/2010/main" val="124022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D1DCCF-CC0F-4E1F-B1E2-0FBF0854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240"/>
            <a:ext cx="12192000" cy="2461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CE9F65-E931-4ADB-9F58-8A9BC06E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0552"/>
            <a:ext cx="12192000" cy="24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DF989-B620-424C-A34E-00FF639E0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6671"/>
            <a:ext cx="12192000" cy="2428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4F0A4-7743-4C06-8188-7A6BD329C67B}"/>
              </a:ext>
            </a:extLst>
          </p:cNvPr>
          <p:cNvSpPr txBox="1"/>
          <p:nvPr/>
        </p:nvSpPr>
        <p:spPr>
          <a:xfrm>
            <a:off x="962025" y="2000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BitCoin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AD2BC-5C98-4A62-B517-B838B00DDCDA}"/>
              </a:ext>
            </a:extLst>
          </p:cNvPr>
          <p:cNvSpPr txBox="1"/>
          <p:nvPr/>
        </p:nvSpPr>
        <p:spPr>
          <a:xfrm>
            <a:off x="1114425" y="351002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Ethereum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7C3C2-51C0-4E83-B84B-3B5322DBC08C}"/>
              </a:ext>
            </a:extLst>
          </p:cNvPr>
          <p:cNvSpPr txBox="1"/>
          <p:nvPr/>
        </p:nvSpPr>
        <p:spPr>
          <a:xfrm>
            <a:off x="1114425" y="610041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LiteCoin</a:t>
            </a:r>
            <a:endParaRPr lang="en-MY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DF4351-9524-4006-B3AD-F8F003CDC11D}"/>
              </a:ext>
            </a:extLst>
          </p:cNvPr>
          <p:cNvSpPr/>
          <p:nvPr/>
        </p:nvSpPr>
        <p:spPr>
          <a:xfrm>
            <a:off x="4371975" y="49901"/>
            <a:ext cx="381000" cy="2190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391C9-9987-403C-94C4-FB5E6A5D7338}"/>
              </a:ext>
            </a:extLst>
          </p:cNvPr>
          <p:cNvSpPr/>
          <p:nvPr/>
        </p:nvSpPr>
        <p:spPr>
          <a:xfrm>
            <a:off x="9124951" y="938689"/>
            <a:ext cx="904874" cy="1381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E721CD-5647-4748-BF5C-7CEB6E5690D4}"/>
              </a:ext>
            </a:extLst>
          </p:cNvPr>
          <p:cNvSpPr/>
          <p:nvPr/>
        </p:nvSpPr>
        <p:spPr>
          <a:xfrm>
            <a:off x="4371975" y="2510968"/>
            <a:ext cx="381000" cy="1546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6A2BF1-9EA5-4DB3-A514-4F07CA6570A9}"/>
              </a:ext>
            </a:extLst>
          </p:cNvPr>
          <p:cNvSpPr/>
          <p:nvPr/>
        </p:nvSpPr>
        <p:spPr>
          <a:xfrm>
            <a:off x="4286250" y="4972050"/>
            <a:ext cx="466725" cy="14976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60C72C-B480-4B44-816C-CBE094638963}"/>
              </a:ext>
            </a:extLst>
          </p:cNvPr>
          <p:cNvSpPr/>
          <p:nvPr/>
        </p:nvSpPr>
        <p:spPr>
          <a:xfrm>
            <a:off x="9124949" y="2932627"/>
            <a:ext cx="904875" cy="171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60E645-A214-4BA5-8B61-6106142FA635}"/>
              </a:ext>
            </a:extLst>
          </p:cNvPr>
          <p:cNvSpPr/>
          <p:nvPr/>
        </p:nvSpPr>
        <p:spPr>
          <a:xfrm>
            <a:off x="9196386" y="5276202"/>
            <a:ext cx="1128714" cy="1600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0A19E-B9EC-4E8A-B687-0399999A4A7C}"/>
              </a:ext>
            </a:extLst>
          </p:cNvPr>
          <p:cNvSpPr txBox="1"/>
          <p:nvPr/>
        </p:nvSpPr>
        <p:spPr>
          <a:xfrm>
            <a:off x="4914899" y="1181100"/>
            <a:ext cx="134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20/10~28/10</a:t>
            </a:r>
            <a:endParaRPr lang="en-MY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5EE12-BE33-438E-9069-98072DE97618}"/>
              </a:ext>
            </a:extLst>
          </p:cNvPr>
          <p:cNvSpPr txBox="1"/>
          <p:nvPr/>
        </p:nvSpPr>
        <p:spPr>
          <a:xfrm>
            <a:off x="9858374" y="605961"/>
            <a:ext cx="1343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21/11~20/11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6371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8E1390-9CCD-4BC5-BB0D-50CFDBE1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5" y="3006926"/>
            <a:ext cx="7858125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2C68D-4D39-412F-809B-60513A24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8" y="236935"/>
            <a:ext cx="7467600" cy="2381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0CA66-0372-462F-8EFC-DB8CEE847D1E}"/>
              </a:ext>
            </a:extLst>
          </p:cNvPr>
          <p:cNvSpPr/>
          <p:nvPr/>
        </p:nvSpPr>
        <p:spPr>
          <a:xfrm>
            <a:off x="985836" y="1029891"/>
            <a:ext cx="6496049" cy="1699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917A1-96F6-44A0-BCC5-D1B2CF94845C}"/>
              </a:ext>
            </a:extLst>
          </p:cNvPr>
          <p:cNvSpPr/>
          <p:nvPr/>
        </p:nvSpPr>
        <p:spPr>
          <a:xfrm>
            <a:off x="4233860" y="3762080"/>
            <a:ext cx="5953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FC4C4-AE5A-430F-BAB0-7F19A77959DD}"/>
              </a:ext>
            </a:extLst>
          </p:cNvPr>
          <p:cNvSpPr/>
          <p:nvPr/>
        </p:nvSpPr>
        <p:spPr>
          <a:xfrm>
            <a:off x="4457700" y="4493721"/>
            <a:ext cx="5753098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D09EA-81FA-4837-95BB-C1012D502807}"/>
              </a:ext>
            </a:extLst>
          </p:cNvPr>
          <p:cNvSpPr txBox="1"/>
          <p:nvPr/>
        </p:nvSpPr>
        <p:spPr>
          <a:xfrm>
            <a:off x="8258175" y="74295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POSITIVE NEWS HEADLINES</a:t>
            </a:r>
            <a:endParaRPr lang="en-MY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7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8ED945-D0D9-479A-9AE6-22BD06E2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42875"/>
            <a:ext cx="8496300" cy="6572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172E0F-F296-430C-B3FB-8A1E2F6CDA85}"/>
              </a:ext>
            </a:extLst>
          </p:cNvPr>
          <p:cNvSpPr/>
          <p:nvPr/>
        </p:nvSpPr>
        <p:spPr>
          <a:xfrm>
            <a:off x="885825" y="485775"/>
            <a:ext cx="782955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1A5E0-5584-4BDF-B163-D500CA0D6B68}"/>
              </a:ext>
            </a:extLst>
          </p:cNvPr>
          <p:cNvSpPr/>
          <p:nvPr/>
        </p:nvSpPr>
        <p:spPr>
          <a:xfrm>
            <a:off x="723901" y="2038348"/>
            <a:ext cx="7991474" cy="107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19594-B432-4978-9FE2-03EC792C4879}"/>
              </a:ext>
            </a:extLst>
          </p:cNvPr>
          <p:cNvSpPr/>
          <p:nvPr/>
        </p:nvSpPr>
        <p:spPr>
          <a:xfrm>
            <a:off x="723901" y="3571875"/>
            <a:ext cx="7991474" cy="140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49D4F-03AE-4EBD-BD00-4CC142751AF2}"/>
              </a:ext>
            </a:extLst>
          </p:cNvPr>
          <p:cNvSpPr/>
          <p:nvPr/>
        </p:nvSpPr>
        <p:spPr>
          <a:xfrm>
            <a:off x="723901" y="5346203"/>
            <a:ext cx="7991474" cy="349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FABE7-AB57-4CB5-91C6-EBA5711DBD20}"/>
              </a:ext>
            </a:extLst>
          </p:cNvPr>
          <p:cNvSpPr txBox="1"/>
          <p:nvPr/>
        </p:nvSpPr>
        <p:spPr>
          <a:xfrm>
            <a:off x="9201149" y="2186880"/>
            <a:ext cx="2867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NEGATIVE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NEWS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HEADLINES</a:t>
            </a:r>
            <a:endParaRPr lang="en-MY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90772-F0CD-418B-968F-CD4F550F1711}"/>
              </a:ext>
            </a:extLst>
          </p:cNvPr>
          <p:cNvSpPr/>
          <p:nvPr/>
        </p:nvSpPr>
        <p:spPr>
          <a:xfrm>
            <a:off x="790575" y="6410324"/>
            <a:ext cx="9334500" cy="447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54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F6C21-7BE1-4B51-9EC8-75E92DDC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882"/>
            <a:ext cx="12192000" cy="6176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6572E-6BBC-4794-8EAF-6051AAF8A917}"/>
              </a:ext>
            </a:extLst>
          </p:cNvPr>
          <p:cNvSpPr txBox="1"/>
          <p:nvPr/>
        </p:nvSpPr>
        <p:spPr>
          <a:xfrm>
            <a:off x="371475" y="209550"/>
            <a:ext cx="60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Price Change(Open – </a:t>
            </a:r>
            <a:r>
              <a:rPr lang="en-MY" dirty="0" err="1"/>
              <a:t>Prev.Close</a:t>
            </a:r>
            <a:r>
              <a:rPr lang="en-MY" dirty="0"/>
              <a:t>)- </a:t>
            </a:r>
            <a:r>
              <a:rPr lang="en-MY" dirty="0" err="1"/>
              <a:t>BitCoin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2517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8F676D-5FCB-422B-AAC5-F0801FC4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08742"/>
            <a:ext cx="12192000" cy="58711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1D65B9-7D65-4107-8960-A149B12E8C79}"/>
              </a:ext>
            </a:extLst>
          </p:cNvPr>
          <p:cNvSpPr/>
          <p:nvPr/>
        </p:nvSpPr>
        <p:spPr>
          <a:xfrm>
            <a:off x="446311" y="124076"/>
            <a:ext cx="497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Price Change(Open – </a:t>
            </a:r>
            <a:r>
              <a:rPr lang="en-MY" dirty="0" err="1"/>
              <a:t>Prev.Close</a:t>
            </a:r>
            <a:r>
              <a:rPr lang="en-MY" dirty="0"/>
              <a:t>)- Ethereum</a:t>
            </a:r>
          </a:p>
        </p:txBody>
      </p:sp>
    </p:spTree>
    <p:extLst>
      <p:ext uri="{BB962C8B-B14F-4D97-AF65-F5344CB8AC3E}">
        <p14:creationId xmlns:p14="http://schemas.microsoft.com/office/powerpoint/2010/main" val="232639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F9E3AB-899C-46D1-986E-A01AA4C0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629"/>
            <a:ext cx="12192000" cy="6020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387116-E951-480E-961A-E94A3ECD27EA}"/>
              </a:ext>
            </a:extLst>
          </p:cNvPr>
          <p:cNvSpPr/>
          <p:nvPr/>
        </p:nvSpPr>
        <p:spPr>
          <a:xfrm>
            <a:off x="446311" y="124076"/>
            <a:ext cx="4805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Price Change(Open – </a:t>
            </a:r>
            <a:r>
              <a:rPr lang="en-MY" dirty="0" err="1"/>
              <a:t>Prev.Close</a:t>
            </a:r>
            <a:r>
              <a:rPr lang="en-MY" dirty="0"/>
              <a:t>)- Litecoin</a:t>
            </a:r>
          </a:p>
        </p:txBody>
      </p:sp>
    </p:spTree>
    <p:extLst>
      <p:ext uri="{BB962C8B-B14F-4D97-AF65-F5344CB8AC3E}">
        <p14:creationId xmlns:p14="http://schemas.microsoft.com/office/powerpoint/2010/main" val="38775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9F2A19-9244-4677-89DF-E37970F83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447651"/>
              </p:ext>
            </p:extLst>
          </p:nvPr>
        </p:nvGraphicFramePr>
        <p:xfrm>
          <a:off x="685800" y="971550"/>
          <a:ext cx="1064895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64B318-CB1C-4C54-BB99-7095F9CEEB56}"/>
              </a:ext>
            </a:extLst>
          </p:cNvPr>
          <p:cNvSpPr txBox="1"/>
          <p:nvPr/>
        </p:nvSpPr>
        <p:spPr>
          <a:xfrm>
            <a:off x="381000" y="295275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401847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B8667-907C-428D-ABB8-566D5820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744"/>
            <a:ext cx="12192000" cy="4948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535FA-2885-471D-BF82-9382E8EC19D4}"/>
              </a:ext>
            </a:extLst>
          </p:cNvPr>
          <p:cNvSpPr txBox="1"/>
          <p:nvPr/>
        </p:nvSpPr>
        <p:spPr>
          <a:xfrm>
            <a:off x="495300" y="27622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News Sentiment Score with Article Date (Note :Not Showing Neutral)</a:t>
            </a:r>
          </a:p>
        </p:txBody>
      </p:sp>
    </p:spTree>
    <p:extLst>
      <p:ext uri="{BB962C8B-B14F-4D97-AF65-F5344CB8AC3E}">
        <p14:creationId xmlns:p14="http://schemas.microsoft.com/office/powerpoint/2010/main" val="107249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76509-3CBC-48CB-940F-997A2648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897"/>
            <a:ext cx="12192000" cy="54365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DD2B0B-CA53-4884-8DCB-E31395B3658E}"/>
              </a:ext>
            </a:extLst>
          </p:cNvPr>
          <p:cNvSpPr/>
          <p:nvPr/>
        </p:nvSpPr>
        <p:spPr>
          <a:xfrm>
            <a:off x="542925" y="1530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/>
              <a:t>News Sentiment Score with Article Date (Note :Not Showing All Date)</a:t>
            </a:r>
          </a:p>
        </p:txBody>
      </p:sp>
    </p:spTree>
    <p:extLst>
      <p:ext uri="{BB962C8B-B14F-4D97-AF65-F5344CB8AC3E}">
        <p14:creationId xmlns:p14="http://schemas.microsoft.com/office/powerpoint/2010/main" val="378734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1DC1B-0952-4440-8432-1AAE5014E2B4}"/>
              </a:ext>
            </a:extLst>
          </p:cNvPr>
          <p:cNvSpPr txBox="1"/>
          <p:nvPr/>
        </p:nvSpPr>
        <p:spPr>
          <a:xfrm>
            <a:off x="981075" y="352425"/>
            <a:ext cx="1083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Feature Engineering</a:t>
            </a:r>
          </a:p>
          <a:p>
            <a:endParaRPr lang="en-MY" dirty="0"/>
          </a:p>
          <a:p>
            <a:r>
              <a:rPr lang="en-MY" dirty="0"/>
              <a:t>Feature Engineering aims to create useful features that can enhance the machine learning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B57EB-C319-48C3-B11C-FEC2E545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076450"/>
            <a:ext cx="7800975" cy="2583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23BEF-4F2D-4238-A74E-00EE5238D344}"/>
              </a:ext>
            </a:extLst>
          </p:cNvPr>
          <p:cNvSpPr txBox="1"/>
          <p:nvPr/>
        </p:nvSpPr>
        <p:spPr>
          <a:xfrm>
            <a:off x="323850" y="1438275"/>
            <a:ext cx="288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 Column features for Crypto price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9250-2BA0-4824-95AC-899CCBE17E7D}"/>
              </a:ext>
            </a:extLst>
          </p:cNvPr>
          <p:cNvSpPr txBox="1"/>
          <p:nvPr/>
        </p:nvSpPr>
        <p:spPr>
          <a:xfrm>
            <a:off x="4419599" y="1438275"/>
            <a:ext cx="72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 Column features for News Headlines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CFF4B-6A9B-4B67-A4FF-CEEB71D0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2247126"/>
            <a:ext cx="13144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C6430-328C-4A01-827B-7A2DBEC634B1}"/>
              </a:ext>
            </a:extLst>
          </p:cNvPr>
          <p:cNvSpPr txBox="1"/>
          <p:nvPr/>
        </p:nvSpPr>
        <p:spPr>
          <a:xfrm>
            <a:off x="685800" y="600075"/>
            <a:ext cx="466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Preparation of Dataset before Modelling</a:t>
            </a:r>
          </a:p>
          <a:p>
            <a:endParaRPr lang="en-MY" dirty="0"/>
          </a:p>
          <a:p>
            <a:r>
              <a:rPr lang="en-MY" dirty="0"/>
              <a:t>Merging of </a:t>
            </a:r>
            <a:r>
              <a:rPr lang="en-MY" dirty="0" err="1"/>
              <a:t>DataFrames</a:t>
            </a:r>
            <a:endParaRPr lang="en-MY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F878C4BC-5027-4698-BC51-9DEEE1345681}"/>
              </a:ext>
            </a:extLst>
          </p:cNvPr>
          <p:cNvSpPr/>
          <p:nvPr/>
        </p:nvSpPr>
        <p:spPr>
          <a:xfrm>
            <a:off x="990600" y="4417457"/>
            <a:ext cx="1162050" cy="127635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64EDD67-C8A0-4706-BDC9-0E1B97DA208E}"/>
              </a:ext>
            </a:extLst>
          </p:cNvPr>
          <p:cNvSpPr/>
          <p:nvPr/>
        </p:nvSpPr>
        <p:spPr>
          <a:xfrm>
            <a:off x="923925" y="1759387"/>
            <a:ext cx="1162050" cy="127635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8F7B6E-203A-44C6-B685-54EE283F522C}"/>
              </a:ext>
            </a:extLst>
          </p:cNvPr>
          <p:cNvSpPr/>
          <p:nvPr/>
        </p:nvSpPr>
        <p:spPr>
          <a:xfrm>
            <a:off x="2800350" y="3575267"/>
            <a:ext cx="1514475" cy="2762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A7C30A23-9270-494A-9B21-9A01387FE977}"/>
              </a:ext>
            </a:extLst>
          </p:cNvPr>
          <p:cNvSpPr/>
          <p:nvPr/>
        </p:nvSpPr>
        <p:spPr>
          <a:xfrm>
            <a:off x="1271588" y="3418105"/>
            <a:ext cx="447675" cy="590550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0F55C55-E9B6-4702-A436-75FFEAE54ED2}"/>
              </a:ext>
            </a:extLst>
          </p:cNvPr>
          <p:cNvSpPr/>
          <p:nvPr/>
        </p:nvSpPr>
        <p:spPr>
          <a:xfrm>
            <a:off x="5114925" y="3035737"/>
            <a:ext cx="1162050" cy="127635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3CC4C-7631-4C42-B7B9-003E5E7C7543}"/>
              </a:ext>
            </a:extLst>
          </p:cNvPr>
          <p:cNvSpPr txBox="1"/>
          <p:nvPr/>
        </p:nvSpPr>
        <p:spPr>
          <a:xfrm>
            <a:off x="2486025" y="213943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Crypto Price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D8DB0-1077-4BB8-8312-19E37E777870}"/>
              </a:ext>
            </a:extLst>
          </p:cNvPr>
          <p:cNvSpPr txBox="1"/>
          <p:nvPr/>
        </p:nvSpPr>
        <p:spPr>
          <a:xfrm>
            <a:off x="2638424" y="4917993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News Headlines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707AD-7BEE-46EB-87F2-A5493BB7D678}"/>
              </a:ext>
            </a:extLst>
          </p:cNvPr>
          <p:cNvSpPr txBox="1"/>
          <p:nvPr/>
        </p:nvSpPr>
        <p:spPr>
          <a:xfrm>
            <a:off x="6276975" y="4341254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Merging of </a:t>
            </a:r>
            <a:r>
              <a:rPr lang="en-MY" dirty="0" err="1"/>
              <a:t>dataframes</a:t>
            </a:r>
            <a:r>
              <a:rPr lang="en-MY" dirty="0"/>
              <a:t> with left join on ‘Trade Date’ and ‘Article Date’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6763E-245C-49E1-AF54-B3F4D9E068C6}"/>
              </a:ext>
            </a:extLst>
          </p:cNvPr>
          <p:cNvSpPr txBox="1"/>
          <p:nvPr/>
        </p:nvSpPr>
        <p:spPr>
          <a:xfrm>
            <a:off x="7200900" y="533400"/>
            <a:ext cx="4667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1) Merging </a:t>
            </a:r>
            <a:r>
              <a:rPr lang="en-MY" dirty="0" err="1"/>
              <a:t>DataFrames</a:t>
            </a:r>
            <a:endParaRPr lang="en-MY" dirty="0"/>
          </a:p>
          <a:p>
            <a:endParaRPr lang="en-MY" dirty="0"/>
          </a:p>
          <a:p>
            <a:r>
              <a:rPr lang="en-MY" dirty="0"/>
              <a:t>2) Three Dataset used for modelling:</a:t>
            </a:r>
          </a:p>
          <a:p>
            <a:r>
              <a:rPr lang="en-MY" dirty="0"/>
              <a:t>- Original Dataset</a:t>
            </a:r>
          </a:p>
          <a:p>
            <a:r>
              <a:rPr lang="en-MY" dirty="0"/>
              <a:t>- </a:t>
            </a:r>
            <a:r>
              <a:rPr lang="en-MY" dirty="0" err="1"/>
              <a:t>StandardScaled</a:t>
            </a:r>
            <a:r>
              <a:rPr lang="en-MY" dirty="0"/>
              <a:t> Dataset</a:t>
            </a:r>
          </a:p>
          <a:p>
            <a:r>
              <a:rPr lang="en-MY" dirty="0"/>
              <a:t>- Feature Selected Dataset</a:t>
            </a:r>
          </a:p>
          <a:p>
            <a:endParaRPr lang="en-MY" dirty="0"/>
          </a:p>
          <a:p>
            <a:r>
              <a:rPr lang="en-MY" dirty="0"/>
              <a:t>3) Train, Test Split</a:t>
            </a:r>
          </a:p>
          <a:p>
            <a:endParaRPr lang="en-MY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7D8470D-AEB6-4F57-81B8-5D65E83B6A29}"/>
              </a:ext>
            </a:extLst>
          </p:cNvPr>
          <p:cNvSpPr/>
          <p:nvPr/>
        </p:nvSpPr>
        <p:spPr>
          <a:xfrm>
            <a:off x="8915399" y="4802919"/>
            <a:ext cx="2905125" cy="12763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Note: Further pre-processing was also done here:</a:t>
            </a:r>
          </a:p>
          <a:p>
            <a:pPr marL="342900" indent="-342900" algn="ctr">
              <a:buAutoNum type="arabicParenR"/>
            </a:pPr>
            <a:r>
              <a:rPr lang="en-MY" sz="1200" dirty="0"/>
              <a:t>Fill in null values after merging</a:t>
            </a:r>
          </a:p>
          <a:p>
            <a:pPr marL="342900" indent="-342900" algn="ctr">
              <a:buAutoNum type="arabicParenR"/>
            </a:pPr>
            <a:r>
              <a:rPr lang="en-MY" sz="1200" dirty="0"/>
              <a:t>convert datetime format to pd datetime</a:t>
            </a: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0CAE89EF-15E3-4FE8-ABAC-55AB1F1E3590}"/>
              </a:ext>
            </a:extLst>
          </p:cNvPr>
          <p:cNvSpPr/>
          <p:nvPr/>
        </p:nvSpPr>
        <p:spPr>
          <a:xfrm rot="18124299">
            <a:off x="9805948" y="496053"/>
            <a:ext cx="619038" cy="208043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7027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636D9-99D1-47CF-8D2B-01DCEB87E7F0}"/>
              </a:ext>
            </a:extLst>
          </p:cNvPr>
          <p:cNvSpPr txBox="1"/>
          <p:nvPr/>
        </p:nvSpPr>
        <p:spPr>
          <a:xfrm>
            <a:off x="857250" y="653356"/>
            <a:ext cx="918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Preparation of Dataset before Modelling</a:t>
            </a:r>
          </a:p>
          <a:p>
            <a:endParaRPr lang="en-MY" dirty="0"/>
          </a:p>
          <a:p>
            <a:r>
              <a:rPr lang="en-MY" dirty="0"/>
              <a:t>Three Dataset used for modelling:</a:t>
            </a:r>
          </a:p>
          <a:p>
            <a:endParaRPr lang="en-MY" dirty="0"/>
          </a:p>
          <a:p>
            <a:pPr marL="342900" indent="-342900">
              <a:buAutoNum type="arabicParenR"/>
            </a:pPr>
            <a:r>
              <a:rPr lang="en-MY" dirty="0"/>
              <a:t>Original Dataset</a:t>
            </a:r>
          </a:p>
          <a:p>
            <a:pPr marL="342900" indent="-342900">
              <a:buAutoNum type="arabicParenR"/>
            </a:pPr>
            <a:r>
              <a:rPr lang="en-MY" dirty="0" err="1"/>
              <a:t>StandardScaled</a:t>
            </a:r>
            <a:r>
              <a:rPr lang="en-MY" dirty="0"/>
              <a:t> Dataset</a:t>
            </a:r>
          </a:p>
          <a:p>
            <a:pPr marL="342900" indent="-342900">
              <a:buAutoNum type="arabicParenR"/>
            </a:pPr>
            <a:r>
              <a:rPr lang="en-MY" dirty="0"/>
              <a:t>Feature Selected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23082-F193-4D6A-8A34-9C550006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362325"/>
            <a:ext cx="4590691" cy="2735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9868C-BCB2-474C-B63F-A1F8F6A25CBF}"/>
              </a:ext>
            </a:extLst>
          </p:cNvPr>
          <p:cNvSpPr txBox="1"/>
          <p:nvPr/>
        </p:nvSpPr>
        <p:spPr>
          <a:xfrm>
            <a:off x="857250" y="2809875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1) Original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888C9-EEF0-49F4-B14D-425AA2EF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300768"/>
            <a:ext cx="5705475" cy="274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81199-ECCE-4CF9-ADE4-D68CE5FD1D7A}"/>
              </a:ext>
            </a:extLst>
          </p:cNvPr>
          <p:cNvSpPr txBox="1"/>
          <p:nvPr/>
        </p:nvSpPr>
        <p:spPr>
          <a:xfrm>
            <a:off x="6096000" y="2532876"/>
            <a:ext cx="561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 </a:t>
            </a:r>
            <a:r>
              <a:rPr lang="en-MY" dirty="0" err="1"/>
              <a:t>StandardScaled</a:t>
            </a:r>
            <a:r>
              <a:rPr lang="en-MY" dirty="0"/>
              <a:t> Dataset using Standard Scaler to normalize the dataset</a:t>
            </a: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1B36556A-6C79-481C-B576-ECD3947239BE}"/>
              </a:ext>
            </a:extLst>
          </p:cNvPr>
          <p:cNvSpPr/>
          <p:nvPr/>
        </p:nvSpPr>
        <p:spPr>
          <a:xfrm rot="18124299">
            <a:off x="3169108" y="1797527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5F58EC1-9FC3-4944-BEB2-3BA24CF819EC}"/>
              </a:ext>
            </a:extLst>
          </p:cNvPr>
          <p:cNvSpPr/>
          <p:nvPr/>
        </p:nvSpPr>
        <p:spPr>
          <a:xfrm rot="18124299">
            <a:off x="4008251" y="1921982"/>
            <a:ext cx="397389" cy="205949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248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49433-8B47-4393-9B24-BBCC86E6DBC0}"/>
              </a:ext>
            </a:extLst>
          </p:cNvPr>
          <p:cNvSpPr txBox="1"/>
          <p:nvPr/>
        </p:nvSpPr>
        <p:spPr>
          <a:xfrm>
            <a:off x="904875" y="131802"/>
            <a:ext cx="9791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/>
              <a:t>Preparation of Dataset before Modelling</a:t>
            </a:r>
          </a:p>
          <a:p>
            <a:endParaRPr lang="en-MY" sz="1600" dirty="0"/>
          </a:p>
          <a:p>
            <a:r>
              <a:rPr lang="en-MY" sz="1600" dirty="0"/>
              <a:t>3) Feature Selected Dataset</a:t>
            </a:r>
          </a:p>
          <a:p>
            <a:endParaRPr lang="en-MY" sz="1600" dirty="0"/>
          </a:p>
          <a:p>
            <a:r>
              <a:rPr lang="en-MY" sz="1600" dirty="0"/>
              <a:t>Selecting useful features for dataset helps reduce the curse of dimensionality on the machine learning model performance</a:t>
            </a:r>
          </a:p>
          <a:p>
            <a:endParaRPr lang="en-MY" sz="1600" dirty="0"/>
          </a:p>
          <a:p>
            <a:r>
              <a:rPr lang="en-MY" sz="1600" dirty="0"/>
              <a:t>Number of components chosen using PCA</a:t>
            </a:r>
          </a:p>
          <a:p>
            <a:endParaRPr lang="en-MY" sz="1600" dirty="0"/>
          </a:p>
          <a:p>
            <a:r>
              <a:rPr lang="en-MY" sz="1600" dirty="0"/>
              <a:t>The Feature Selection was done using </a:t>
            </a:r>
            <a:r>
              <a:rPr lang="en-MY" sz="1600" dirty="0" err="1"/>
              <a:t>f_classif</a:t>
            </a:r>
            <a:r>
              <a:rPr lang="en-MY" sz="1600" dirty="0"/>
              <a:t> and </a:t>
            </a:r>
            <a:r>
              <a:rPr lang="en-MY" sz="1600" dirty="0" err="1"/>
              <a:t>SelectKBest</a:t>
            </a:r>
            <a:r>
              <a:rPr lang="en-MY" sz="1600" dirty="0"/>
              <a:t> from </a:t>
            </a:r>
            <a:r>
              <a:rPr lang="en-MY" sz="1600" dirty="0" err="1"/>
              <a:t>sklearn</a:t>
            </a:r>
            <a:r>
              <a:rPr lang="en-MY" sz="1600" dirty="0"/>
              <a:t> library to select </a:t>
            </a:r>
            <a:r>
              <a:rPr lang="en-MY" sz="1600" dirty="0" err="1"/>
              <a:t>n_components</a:t>
            </a:r>
            <a:r>
              <a:rPr lang="en-MY" sz="1600" dirty="0"/>
              <a:t> with high variance.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DF418-B897-4E69-A1BF-C747D8C0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62371"/>
            <a:ext cx="6818050" cy="3147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3E6E2-0B3F-4568-BACA-585EC48AB33C}"/>
              </a:ext>
            </a:extLst>
          </p:cNvPr>
          <p:cNvSpPr txBox="1"/>
          <p:nvPr/>
        </p:nvSpPr>
        <p:spPr>
          <a:xfrm>
            <a:off x="8096250" y="3152775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</a:t>
            </a:r>
            <a:r>
              <a:rPr lang="en-MY" dirty="0" err="1"/>
              <a:t>n_components</a:t>
            </a:r>
            <a:r>
              <a:rPr lang="en-MY" dirty="0"/>
              <a:t> selected was 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2BA181-533F-4E57-8315-59E051F97982}"/>
              </a:ext>
            </a:extLst>
          </p:cNvPr>
          <p:cNvCxnSpPr>
            <a:cxnSpLocks/>
          </p:cNvCxnSpPr>
          <p:nvPr/>
        </p:nvCxnSpPr>
        <p:spPr>
          <a:xfrm>
            <a:off x="2438400" y="3152775"/>
            <a:ext cx="0" cy="2850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8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640081-4770-4166-AB47-3B616F16F1EB}"/>
              </a:ext>
            </a:extLst>
          </p:cNvPr>
          <p:cNvSpPr/>
          <p:nvPr/>
        </p:nvSpPr>
        <p:spPr>
          <a:xfrm>
            <a:off x="6505574" y="42988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/>
              <a:t>Three Dataset used for modelling:</a:t>
            </a:r>
          </a:p>
          <a:p>
            <a:endParaRPr lang="en-MY" dirty="0"/>
          </a:p>
          <a:p>
            <a:pPr marL="285750" indent="-285750">
              <a:buFontTx/>
              <a:buChar char="-"/>
            </a:pPr>
            <a:r>
              <a:rPr lang="en-MY" dirty="0"/>
              <a:t>Original Dataset</a:t>
            </a:r>
          </a:p>
          <a:p>
            <a:pPr marL="285750" indent="-285750">
              <a:buFontTx/>
              <a:buChar char="-"/>
            </a:pPr>
            <a:r>
              <a:rPr lang="en-MY" dirty="0" err="1"/>
              <a:t>StandardScaled</a:t>
            </a:r>
            <a:r>
              <a:rPr lang="en-MY" dirty="0"/>
              <a:t> Dataset</a:t>
            </a:r>
          </a:p>
          <a:p>
            <a:pPr marL="285750" indent="-285750">
              <a:buFontTx/>
              <a:buChar char="-"/>
            </a:pPr>
            <a:r>
              <a:rPr lang="en-MY" dirty="0"/>
              <a:t>Feature Selected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49220-0F29-4B47-A355-3D9E18C93993}"/>
              </a:ext>
            </a:extLst>
          </p:cNvPr>
          <p:cNvSpPr txBox="1"/>
          <p:nvPr/>
        </p:nvSpPr>
        <p:spPr>
          <a:xfrm>
            <a:off x="676275" y="190500"/>
            <a:ext cx="1135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Preparation of Dataset before Modelling</a:t>
            </a:r>
          </a:p>
          <a:p>
            <a:endParaRPr lang="en-US" dirty="0"/>
          </a:p>
          <a:p>
            <a:r>
              <a:rPr lang="en-US" dirty="0"/>
              <a:t>3) Feature Selected Dataset</a:t>
            </a:r>
          </a:p>
          <a:p>
            <a:endParaRPr lang="en-US" dirty="0"/>
          </a:p>
          <a:p>
            <a:r>
              <a:rPr lang="en-US" dirty="0" err="1"/>
              <a:t>f_classif</a:t>
            </a:r>
            <a:r>
              <a:rPr lang="en-US" dirty="0"/>
              <a:t> calculate the ANOVA of the columns and the </a:t>
            </a:r>
            <a:r>
              <a:rPr lang="en-US" dirty="0" err="1"/>
              <a:t>SelectKBest</a:t>
            </a:r>
            <a:r>
              <a:rPr lang="en-US" dirty="0"/>
              <a:t> picks the columns with high ANOVA</a:t>
            </a:r>
            <a:endParaRPr lang="en-MY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C597D1E8-8649-40FD-A2B0-4300024FAD4D}"/>
              </a:ext>
            </a:extLst>
          </p:cNvPr>
          <p:cNvSpPr/>
          <p:nvPr/>
        </p:nvSpPr>
        <p:spPr>
          <a:xfrm rot="18124299">
            <a:off x="8912683" y="4769887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13530AFC-99F9-495A-9DCB-38DA7F767682}"/>
              </a:ext>
            </a:extLst>
          </p:cNvPr>
          <p:cNvSpPr/>
          <p:nvPr/>
        </p:nvSpPr>
        <p:spPr>
          <a:xfrm rot="18124299">
            <a:off x="9538014" y="5166073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0EDB9BF4-C14D-4FEA-8B8C-E1142CEB9CEB}"/>
              </a:ext>
            </a:extLst>
          </p:cNvPr>
          <p:cNvSpPr/>
          <p:nvPr/>
        </p:nvSpPr>
        <p:spPr>
          <a:xfrm rot="18124299">
            <a:off x="9726432" y="5528783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017DC-0F09-4118-B927-DB507EFB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742732"/>
            <a:ext cx="7400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52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4E5D7-8D8D-46D3-98C9-B246595DA552}"/>
              </a:ext>
            </a:extLst>
          </p:cNvPr>
          <p:cNvSpPr txBox="1"/>
          <p:nvPr/>
        </p:nvSpPr>
        <p:spPr>
          <a:xfrm>
            <a:off x="2019301" y="1924050"/>
            <a:ext cx="7934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1) Merging </a:t>
            </a:r>
            <a:r>
              <a:rPr lang="en-MY" dirty="0" err="1"/>
              <a:t>DataFrames</a:t>
            </a:r>
            <a:endParaRPr lang="en-MY" dirty="0"/>
          </a:p>
          <a:p>
            <a:endParaRPr lang="en-MY" dirty="0"/>
          </a:p>
          <a:p>
            <a:r>
              <a:rPr lang="en-MY" dirty="0"/>
              <a:t>2) Three Dataset used for modelling:</a:t>
            </a:r>
          </a:p>
          <a:p>
            <a:r>
              <a:rPr lang="en-MY" dirty="0"/>
              <a:t>- Original Dataset</a:t>
            </a:r>
          </a:p>
          <a:p>
            <a:r>
              <a:rPr lang="en-MY" dirty="0"/>
              <a:t>- </a:t>
            </a:r>
            <a:r>
              <a:rPr lang="en-MY" dirty="0" err="1"/>
              <a:t>StandardScaled</a:t>
            </a:r>
            <a:r>
              <a:rPr lang="en-MY" dirty="0"/>
              <a:t> Dataset</a:t>
            </a:r>
          </a:p>
          <a:p>
            <a:r>
              <a:rPr lang="en-MY" dirty="0"/>
              <a:t>- Feature Selected Dataset</a:t>
            </a:r>
          </a:p>
          <a:p>
            <a:endParaRPr lang="en-MY" dirty="0"/>
          </a:p>
          <a:p>
            <a:r>
              <a:rPr lang="en-MY" dirty="0"/>
              <a:t>3) Train, Test Split</a:t>
            </a:r>
          </a:p>
          <a:p>
            <a:endParaRPr lang="en-MY" dirty="0"/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5C5720FE-27F8-436D-AC1F-90DFC9C41BA5}"/>
              </a:ext>
            </a:extLst>
          </p:cNvPr>
          <p:cNvSpPr/>
          <p:nvPr/>
        </p:nvSpPr>
        <p:spPr>
          <a:xfrm rot="18124299">
            <a:off x="4493084" y="1911826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42F2AE5D-DC77-4C96-817E-4D24E3137A05}"/>
              </a:ext>
            </a:extLst>
          </p:cNvPr>
          <p:cNvSpPr/>
          <p:nvPr/>
        </p:nvSpPr>
        <p:spPr>
          <a:xfrm rot="18124299">
            <a:off x="4235909" y="2740501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0CE516D9-AC9C-46C5-A834-313BF8A3F294}"/>
              </a:ext>
            </a:extLst>
          </p:cNvPr>
          <p:cNvSpPr/>
          <p:nvPr/>
        </p:nvSpPr>
        <p:spPr>
          <a:xfrm rot="18124299">
            <a:off x="5016958" y="2899127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84D45A55-98D9-44E1-99CC-FA15866ED11D}"/>
              </a:ext>
            </a:extLst>
          </p:cNvPr>
          <p:cNvSpPr/>
          <p:nvPr/>
        </p:nvSpPr>
        <p:spPr>
          <a:xfrm rot="18124299">
            <a:off x="5205378" y="3322410"/>
            <a:ext cx="407960" cy="189076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52720-F4F6-437D-A77B-7C42EE260C7F}"/>
              </a:ext>
            </a:extLst>
          </p:cNvPr>
          <p:cNvSpPr/>
          <p:nvPr/>
        </p:nvSpPr>
        <p:spPr>
          <a:xfrm>
            <a:off x="1952314" y="892136"/>
            <a:ext cx="4598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Preparation of Dataset before Modelling</a:t>
            </a:r>
          </a:p>
        </p:txBody>
      </p:sp>
    </p:spTree>
    <p:extLst>
      <p:ext uri="{BB962C8B-B14F-4D97-AF65-F5344CB8AC3E}">
        <p14:creationId xmlns:p14="http://schemas.microsoft.com/office/powerpoint/2010/main" val="287125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A0D21-75A2-420E-8B62-B6AB1331B84A}"/>
              </a:ext>
            </a:extLst>
          </p:cNvPr>
          <p:cNvSpPr txBox="1"/>
          <p:nvPr/>
        </p:nvSpPr>
        <p:spPr>
          <a:xfrm>
            <a:off x="1038225" y="246950"/>
            <a:ext cx="247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/>
              <a:t>Train, Test Split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F04F652-AA99-4FE6-AC78-0ABECCEC4865}"/>
              </a:ext>
            </a:extLst>
          </p:cNvPr>
          <p:cNvSpPr/>
          <p:nvPr/>
        </p:nvSpPr>
        <p:spPr>
          <a:xfrm>
            <a:off x="1010461" y="972737"/>
            <a:ext cx="1533525" cy="17943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C82CEFF-08D4-4708-8D43-77D810FAE07E}"/>
              </a:ext>
            </a:extLst>
          </p:cNvPr>
          <p:cNvSpPr/>
          <p:nvPr/>
        </p:nvSpPr>
        <p:spPr>
          <a:xfrm>
            <a:off x="2090732" y="4327619"/>
            <a:ext cx="1247775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352A67C-2E6D-474F-9378-F7AA1E16D45B}"/>
              </a:ext>
            </a:extLst>
          </p:cNvPr>
          <p:cNvSpPr/>
          <p:nvPr/>
        </p:nvSpPr>
        <p:spPr>
          <a:xfrm>
            <a:off x="323846" y="3953297"/>
            <a:ext cx="1247775" cy="14477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A6E11-BD08-4191-A63F-70CB0A1D972A}"/>
              </a:ext>
            </a:extLst>
          </p:cNvPr>
          <p:cNvSpPr txBox="1"/>
          <p:nvPr/>
        </p:nvSpPr>
        <p:spPr>
          <a:xfrm>
            <a:off x="2149392" y="4794274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20% Test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39079-26C6-4018-AF3A-2E615EAE3E3C}"/>
              </a:ext>
            </a:extLst>
          </p:cNvPr>
          <p:cNvSpPr txBox="1"/>
          <p:nvPr/>
        </p:nvSpPr>
        <p:spPr>
          <a:xfrm>
            <a:off x="252412" y="4677197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80% Train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249A3-59EE-4B68-A1E1-D4A96B23F746}"/>
              </a:ext>
            </a:extLst>
          </p:cNvPr>
          <p:cNvSpPr/>
          <p:nvPr/>
        </p:nvSpPr>
        <p:spPr>
          <a:xfrm rot="7018181">
            <a:off x="866017" y="3248159"/>
            <a:ext cx="866775" cy="21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10EC37-0A0A-4B09-980A-5117CDCEA954}"/>
              </a:ext>
            </a:extLst>
          </p:cNvPr>
          <p:cNvSpPr/>
          <p:nvPr/>
        </p:nvSpPr>
        <p:spPr>
          <a:xfrm rot="3468542">
            <a:off x="1680411" y="3293068"/>
            <a:ext cx="866775" cy="211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61F1741-53D3-4C85-9A50-A3B252B8EF1E}"/>
              </a:ext>
            </a:extLst>
          </p:cNvPr>
          <p:cNvSpPr/>
          <p:nvPr/>
        </p:nvSpPr>
        <p:spPr>
          <a:xfrm>
            <a:off x="4822908" y="993938"/>
            <a:ext cx="1533525" cy="17943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12037-6B6F-4B29-BE86-FDB6DCB5A32A}"/>
              </a:ext>
            </a:extLst>
          </p:cNvPr>
          <p:cNvSpPr txBox="1"/>
          <p:nvPr/>
        </p:nvSpPr>
        <p:spPr>
          <a:xfrm>
            <a:off x="1142999" y="1682538"/>
            <a:ext cx="17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Original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EFF6E-E685-4988-9123-651B6938145A}"/>
              </a:ext>
            </a:extLst>
          </p:cNvPr>
          <p:cNvSpPr txBox="1"/>
          <p:nvPr/>
        </p:nvSpPr>
        <p:spPr>
          <a:xfrm>
            <a:off x="5008639" y="1635395"/>
            <a:ext cx="194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Standard</a:t>
            </a:r>
          </a:p>
          <a:p>
            <a:r>
              <a:rPr lang="en-MY" dirty="0"/>
              <a:t>Scaled </a:t>
            </a:r>
          </a:p>
          <a:p>
            <a:r>
              <a:rPr lang="en-MY" dirty="0"/>
              <a:t>Dataset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09F5B1-71E6-4084-9D6E-932F06C56989}"/>
              </a:ext>
            </a:extLst>
          </p:cNvPr>
          <p:cNvSpPr/>
          <p:nvPr/>
        </p:nvSpPr>
        <p:spPr>
          <a:xfrm rot="7018181">
            <a:off x="4653715" y="3210912"/>
            <a:ext cx="866775" cy="21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0C1532E-7526-408B-8807-A2A1669D2BD5}"/>
              </a:ext>
            </a:extLst>
          </p:cNvPr>
          <p:cNvSpPr/>
          <p:nvPr/>
        </p:nvSpPr>
        <p:spPr>
          <a:xfrm rot="4054058">
            <a:off x="5675867" y="3248160"/>
            <a:ext cx="866775" cy="21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A06262EB-3EEF-4673-83AA-CE0E941E5F3E}"/>
              </a:ext>
            </a:extLst>
          </p:cNvPr>
          <p:cNvSpPr/>
          <p:nvPr/>
        </p:nvSpPr>
        <p:spPr>
          <a:xfrm>
            <a:off x="4133847" y="4008450"/>
            <a:ext cx="1247775" cy="14477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8F2F3B-AC0B-4B6D-BAAE-76CC66B33939}"/>
              </a:ext>
            </a:extLst>
          </p:cNvPr>
          <p:cNvSpPr txBox="1"/>
          <p:nvPr/>
        </p:nvSpPr>
        <p:spPr>
          <a:xfrm>
            <a:off x="4050069" y="4712595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80% Train 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71AEFB1-B639-4859-B29B-CFDC56A8A283}"/>
              </a:ext>
            </a:extLst>
          </p:cNvPr>
          <p:cNvSpPr/>
          <p:nvPr/>
        </p:nvSpPr>
        <p:spPr>
          <a:xfrm>
            <a:off x="5910267" y="4322774"/>
            <a:ext cx="1247775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EAC39-1BEF-4021-8013-DC1163912AA4}"/>
              </a:ext>
            </a:extLst>
          </p:cNvPr>
          <p:cNvSpPr txBox="1"/>
          <p:nvPr/>
        </p:nvSpPr>
        <p:spPr>
          <a:xfrm>
            <a:off x="5913516" y="473235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20% Test 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D47C28A8-770A-4F0C-8E85-A4F8CEA88732}"/>
              </a:ext>
            </a:extLst>
          </p:cNvPr>
          <p:cNvSpPr/>
          <p:nvPr/>
        </p:nvSpPr>
        <p:spPr>
          <a:xfrm>
            <a:off x="9072041" y="954630"/>
            <a:ext cx="1533525" cy="17943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9311B9-4009-4F30-AF29-0EE80AECD042}"/>
              </a:ext>
            </a:extLst>
          </p:cNvPr>
          <p:cNvSpPr txBox="1"/>
          <p:nvPr/>
        </p:nvSpPr>
        <p:spPr>
          <a:xfrm>
            <a:off x="9314117" y="1557306"/>
            <a:ext cx="178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Feature Selected Dataset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4E6B950-7A52-465E-A785-47E7201344E8}"/>
              </a:ext>
            </a:extLst>
          </p:cNvPr>
          <p:cNvSpPr/>
          <p:nvPr/>
        </p:nvSpPr>
        <p:spPr>
          <a:xfrm rot="7018181">
            <a:off x="8916155" y="3241729"/>
            <a:ext cx="866775" cy="21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39B1C13-F9A0-4F8E-A32A-837D2D0602A8}"/>
              </a:ext>
            </a:extLst>
          </p:cNvPr>
          <p:cNvSpPr/>
          <p:nvPr/>
        </p:nvSpPr>
        <p:spPr>
          <a:xfrm rot="3468542">
            <a:off x="9895140" y="3215037"/>
            <a:ext cx="866775" cy="211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FCFCD96C-532C-4348-9527-A67FDC5480A9}"/>
              </a:ext>
            </a:extLst>
          </p:cNvPr>
          <p:cNvSpPr/>
          <p:nvPr/>
        </p:nvSpPr>
        <p:spPr>
          <a:xfrm>
            <a:off x="8196263" y="4001206"/>
            <a:ext cx="1247775" cy="14477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EC7423-4249-4A2D-83E5-44EC8E29205A}"/>
              </a:ext>
            </a:extLst>
          </p:cNvPr>
          <p:cNvSpPr txBox="1"/>
          <p:nvPr/>
        </p:nvSpPr>
        <p:spPr>
          <a:xfrm>
            <a:off x="8164435" y="4633408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80% Train 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23F6F23F-42EC-4DD5-8F54-F751126E2A06}"/>
              </a:ext>
            </a:extLst>
          </p:cNvPr>
          <p:cNvSpPr/>
          <p:nvPr/>
        </p:nvSpPr>
        <p:spPr>
          <a:xfrm>
            <a:off x="10025059" y="4421716"/>
            <a:ext cx="1247775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53DF-C966-42E9-B158-E0498068FEBA}"/>
              </a:ext>
            </a:extLst>
          </p:cNvPr>
          <p:cNvSpPr txBox="1"/>
          <p:nvPr/>
        </p:nvSpPr>
        <p:spPr>
          <a:xfrm>
            <a:off x="10025059" y="4818074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20% Test </a:t>
            </a:r>
          </a:p>
        </p:txBody>
      </p:sp>
    </p:spTree>
    <p:extLst>
      <p:ext uri="{BB962C8B-B14F-4D97-AF65-F5344CB8AC3E}">
        <p14:creationId xmlns:p14="http://schemas.microsoft.com/office/powerpoint/2010/main" val="4228381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0BA1BA83-A5BF-4AF9-BC13-14F291F51E63}"/>
              </a:ext>
            </a:extLst>
          </p:cNvPr>
          <p:cNvSpPr/>
          <p:nvPr/>
        </p:nvSpPr>
        <p:spPr>
          <a:xfrm>
            <a:off x="740575" y="4442341"/>
            <a:ext cx="1247775" cy="14477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444558D-C1A8-47F1-AB63-FABF40FFBAC0}"/>
              </a:ext>
            </a:extLst>
          </p:cNvPr>
          <p:cNvSpPr/>
          <p:nvPr/>
        </p:nvSpPr>
        <p:spPr>
          <a:xfrm>
            <a:off x="8089081" y="4807119"/>
            <a:ext cx="1247775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D8039-AFC5-4797-B880-8853677981BE}"/>
              </a:ext>
            </a:extLst>
          </p:cNvPr>
          <p:cNvSpPr txBox="1"/>
          <p:nvPr/>
        </p:nvSpPr>
        <p:spPr>
          <a:xfrm>
            <a:off x="781049" y="413901"/>
            <a:ext cx="47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 and Performance Evaluation</a:t>
            </a:r>
            <a:endParaRPr lang="en-MY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26752C-3A59-42E6-B1CE-91EF83E53854}"/>
              </a:ext>
            </a:extLst>
          </p:cNvPr>
          <p:cNvSpPr/>
          <p:nvPr/>
        </p:nvSpPr>
        <p:spPr>
          <a:xfrm>
            <a:off x="2181226" y="5176829"/>
            <a:ext cx="1552575" cy="2381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B80DC-AB28-4679-8A95-85961FF4DE27}"/>
              </a:ext>
            </a:extLst>
          </p:cNvPr>
          <p:cNvSpPr/>
          <p:nvPr/>
        </p:nvSpPr>
        <p:spPr>
          <a:xfrm>
            <a:off x="3926677" y="4673769"/>
            <a:ext cx="1838325" cy="1123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MY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7E47F0-3F57-45B0-A277-A381CFEF4ECE}"/>
              </a:ext>
            </a:extLst>
          </p:cNvPr>
          <p:cNvSpPr/>
          <p:nvPr/>
        </p:nvSpPr>
        <p:spPr>
          <a:xfrm>
            <a:off x="6150754" y="5148097"/>
            <a:ext cx="1552575" cy="2381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50C42-1CEF-4FD4-B52E-9B4379773A4C}"/>
              </a:ext>
            </a:extLst>
          </p:cNvPr>
          <p:cNvSpPr txBox="1"/>
          <p:nvPr/>
        </p:nvSpPr>
        <p:spPr>
          <a:xfrm>
            <a:off x="740575" y="5148097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80% Train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5263F-69C9-435B-8B96-9DF549FE3B41}"/>
              </a:ext>
            </a:extLst>
          </p:cNvPr>
          <p:cNvSpPr txBox="1"/>
          <p:nvPr/>
        </p:nvSpPr>
        <p:spPr>
          <a:xfrm>
            <a:off x="8173638" y="5111225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20% Test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924896-E616-4BC1-AB4A-26F85AB4FA20}"/>
              </a:ext>
            </a:extLst>
          </p:cNvPr>
          <p:cNvSpPr txBox="1"/>
          <p:nvPr/>
        </p:nvSpPr>
        <p:spPr>
          <a:xfrm>
            <a:off x="8458200" y="4981575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14DBE-5433-49E5-AC2E-344FAA7AF3B2}"/>
              </a:ext>
            </a:extLst>
          </p:cNvPr>
          <p:cNvSpPr txBox="1"/>
          <p:nvPr/>
        </p:nvSpPr>
        <p:spPr>
          <a:xfrm>
            <a:off x="158352" y="1146458"/>
            <a:ext cx="1178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Models used in this project. One for predicting Crypto Price ‘Up’ or ‘Down’ (Classification).</a:t>
            </a:r>
          </a:p>
          <a:p>
            <a:r>
              <a:rPr lang="en-US" dirty="0"/>
              <a:t>Other model used to predict difference between Predicted Price and Actual Price( Regression).</a:t>
            </a:r>
          </a:p>
          <a:p>
            <a:endParaRPr lang="en-US" dirty="0"/>
          </a:p>
          <a:p>
            <a:r>
              <a:rPr lang="en-US" dirty="0"/>
              <a:t>Predict Price ‘Up’ or ‘Down’’ done with K Nearest </a:t>
            </a:r>
            <a:r>
              <a:rPr lang="en-US" dirty="0" err="1"/>
              <a:t>NeighbourClassifier</a:t>
            </a:r>
            <a:r>
              <a:rPr lang="en-US" dirty="0"/>
              <a:t> (</a:t>
            </a:r>
            <a:r>
              <a:rPr lang="en-US" dirty="0" err="1"/>
              <a:t>Price_Direction</a:t>
            </a:r>
            <a:r>
              <a:rPr lang="en-US" dirty="0"/>
              <a:t> column as Target)</a:t>
            </a:r>
          </a:p>
          <a:p>
            <a:endParaRPr lang="en-US" dirty="0"/>
          </a:p>
          <a:p>
            <a:r>
              <a:rPr lang="en-US" dirty="0"/>
              <a:t>Predict Predicted Price with Actual Price done with K Nearest </a:t>
            </a:r>
            <a:r>
              <a:rPr lang="en-US" dirty="0" err="1"/>
              <a:t>NeighbourRegressor</a:t>
            </a:r>
            <a:r>
              <a:rPr lang="en-US" dirty="0"/>
              <a:t> (Open Price column as Target)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981D0-12AB-4938-BCDE-879130408599}"/>
              </a:ext>
            </a:extLst>
          </p:cNvPr>
          <p:cNvSpPr txBox="1"/>
          <p:nvPr/>
        </p:nvSpPr>
        <p:spPr>
          <a:xfrm>
            <a:off x="466725" y="314325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D6FBA-3730-41E3-B1F4-024B1E38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11907"/>
            <a:ext cx="12192000" cy="3560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7EB66-0975-4837-9582-3CAD89209D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9787" y="314325"/>
            <a:ext cx="5591175" cy="283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FD660-9618-427C-BE9E-9D45560562F8}"/>
              </a:ext>
            </a:extLst>
          </p:cNvPr>
          <p:cNvSpPr txBox="1"/>
          <p:nvPr/>
        </p:nvSpPr>
        <p:spPr>
          <a:xfrm>
            <a:off x="466725" y="9906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Crypto Price data  collected using Web scraping library </a:t>
            </a:r>
          </a:p>
          <a:p>
            <a:r>
              <a:rPr lang="en-MY" dirty="0" err="1"/>
              <a:t>BeautifulSoup</a:t>
            </a:r>
            <a:endParaRPr lang="en-MY" dirty="0"/>
          </a:p>
          <a:p>
            <a:endParaRPr lang="en-MY" dirty="0"/>
          </a:p>
          <a:p>
            <a:r>
              <a:rPr lang="en-US" u="sng" dirty="0">
                <a:hlinkClick r:id="rId4"/>
              </a:rPr>
              <a:t>https://markets.businessinsider.com/cryptocurrencies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8853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55D2F0-353D-4DB5-AE19-C5D6C4129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81133"/>
              </p:ext>
            </p:extLst>
          </p:nvPr>
        </p:nvGraphicFramePr>
        <p:xfrm>
          <a:off x="766761" y="2367515"/>
          <a:ext cx="10025064" cy="18316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6266">
                  <a:extLst>
                    <a:ext uri="{9D8B030D-6E8A-4147-A177-3AD203B41FA5}">
                      <a16:colId xmlns:a16="http://schemas.microsoft.com/office/drawing/2014/main" val="214033600"/>
                    </a:ext>
                  </a:extLst>
                </a:gridCol>
                <a:gridCol w="2506266">
                  <a:extLst>
                    <a:ext uri="{9D8B030D-6E8A-4147-A177-3AD203B41FA5}">
                      <a16:colId xmlns:a16="http://schemas.microsoft.com/office/drawing/2014/main" val="3000443926"/>
                    </a:ext>
                  </a:extLst>
                </a:gridCol>
                <a:gridCol w="2506266">
                  <a:extLst>
                    <a:ext uri="{9D8B030D-6E8A-4147-A177-3AD203B41FA5}">
                      <a16:colId xmlns:a16="http://schemas.microsoft.com/office/drawing/2014/main" val="1620555668"/>
                    </a:ext>
                  </a:extLst>
                </a:gridCol>
                <a:gridCol w="2506266">
                  <a:extLst>
                    <a:ext uri="{9D8B030D-6E8A-4147-A177-3AD203B41FA5}">
                      <a16:colId xmlns:a16="http://schemas.microsoft.com/office/drawing/2014/main" val="4138869929"/>
                    </a:ext>
                  </a:extLst>
                </a:gridCol>
              </a:tblGrid>
              <a:tr h="91581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Scaled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Selection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17851"/>
                  </a:ext>
                </a:extLst>
              </a:tr>
              <a:tr h="915811">
                <a:tc>
                  <a:txBody>
                    <a:bodyPr/>
                    <a:lstStyle/>
                    <a:p>
                      <a:r>
                        <a:rPr lang="en-US" dirty="0"/>
                        <a:t>Accuracy Rate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73.34%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73.89%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71.67%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356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FFED0A-BCA2-4127-A20E-BB65C02C978D}"/>
              </a:ext>
            </a:extLst>
          </p:cNvPr>
          <p:cNvSpPr txBox="1"/>
          <p:nvPr/>
        </p:nvSpPr>
        <p:spPr>
          <a:xfrm>
            <a:off x="1419225" y="3810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Evaluation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FC76-2D5F-4099-A31B-E33EE92E1D92}"/>
              </a:ext>
            </a:extLst>
          </p:cNvPr>
          <p:cNvSpPr/>
          <p:nvPr/>
        </p:nvSpPr>
        <p:spPr>
          <a:xfrm>
            <a:off x="1390650" y="1040870"/>
            <a:ext cx="62650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evaluated using Confusion Matrix</a:t>
            </a:r>
          </a:p>
          <a:p>
            <a:endParaRPr lang="en-US" dirty="0"/>
          </a:p>
          <a:p>
            <a:r>
              <a:rPr lang="en-US" dirty="0"/>
              <a:t>Results for predicting whether prices go ‘Up’ or ‘Down’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4D60E-8A8D-4AC2-A10D-090A1BFD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33" y="4175325"/>
            <a:ext cx="2466975" cy="200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B7F62-C78B-4907-8B44-54BE2A33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7" y="4175325"/>
            <a:ext cx="2447925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5BAB1-210A-44A7-89F8-DD90F5D3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254" y="4199137"/>
            <a:ext cx="24479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9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79A8-C3A3-4E65-8F91-EF050273A417}"/>
              </a:ext>
            </a:extLst>
          </p:cNvPr>
          <p:cNvSpPr/>
          <p:nvPr/>
        </p:nvSpPr>
        <p:spPr>
          <a:xfrm>
            <a:off x="942523" y="624959"/>
            <a:ext cx="287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Performance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5C43C-2FBB-4B1D-85E2-13619E548E26}"/>
              </a:ext>
            </a:extLst>
          </p:cNvPr>
          <p:cNvSpPr/>
          <p:nvPr/>
        </p:nvSpPr>
        <p:spPr>
          <a:xfrm>
            <a:off x="942523" y="1304836"/>
            <a:ext cx="10439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Results evaluated using RMSE</a:t>
            </a:r>
          </a:p>
          <a:p>
            <a:endParaRPr lang="en-US" dirty="0"/>
          </a:p>
          <a:p>
            <a:r>
              <a:rPr lang="en-US" dirty="0"/>
              <a:t>Results for predicting differences between Actual Value and Predicted Value of ‘Open’ price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C6C352E-280F-4281-8670-D822E9A7E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43004"/>
              </p:ext>
            </p:extLst>
          </p:nvPr>
        </p:nvGraphicFramePr>
        <p:xfrm>
          <a:off x="1352550" y="2805731"/>
          <a:ext cx="6096000" cy="18316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0336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0443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8869929"/>
                    </a:ext>
                  </a:extLst>
                </a:gridCol>
              </a:tblGrid>
              <a:tr h="91581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Selection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17851"/>
                  </a:ext>
                </a:extLst>
              </a:tr>
              <a:tr h="915811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u="none" strike="noStrike" kern="1200" dirty="0">
                          <a:effectLst/>
                        </a:rPr>
                        <a:t>7.838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u="none" strike="noStrike" kern="1200" dirty="0">
                          <a:effectLst/>
                        </a:rPr>
                        <a:t>6.937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1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7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9BB88-C72C-4D69-AA88-EE77874C616B}"/>
              </a:ext>
            </a:extLst>
          </p:cNvPr>
          <p:cNvSpPr txBox="1"/>
          <p:nvPr/>
        </p:nvSpPr>
        <p:spPr>
          <a:xfrm>
            <a:off x="1095375" y="428625"/>
            <a:ext cx="10639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</a:t>
            </a:r>
          </a:p>
          <a:p>
            <a:endParaRPr lang="en-US" dirty="0"/>
          </a:p>
          <a:p>
            <a:r>
              <a:rPr lang="en-US" dirty="0" err="1"/>
              <a:t>StandardScaled</a:t>
            </a:r>
            <a:r>
              <a:rPr lang="en-US" dirty="0"/>
              <a:t> Dataset showed the highest accuracy using the KNN Classifier however the dataset was </a:t>
            </a:r>
            <a:r>
              <a:rPr lang="en-US" dirty="0" err="1"/>
              <a:t>unapplicable</a:t>
            </a:r>
            <a:r>
              <a:rPr lang="en-US" dirty="0"/>
              <a:t> to KNN Regressor as the dataset has been scaled, thus giving a small RMSE which was misleading.</a:t>
            </a:r>
          </a:p>
          <a:p>
            <a:endParaRPr lang="en-US" dirty="0"/>
          </a:p>
          <a:p>
            <a:r>
              <a:rPr lang="en-MY" dirty="0"/>
              <a:t>Feature Selected Dataset only used 5 columns which non are news sentiment score columns, and achieved 71.67% accuracy with KNN Classifier and RMSE of 6.937 with KNN Regressor. Which means the news sentiment scores has little effect on crypto prices.</a:t>
            </a:r>
          </a:p>
          <a:p>
            <a:endParaRPr lang="en-MY" dirty="0"/>
          </a:p>
          <a:p>
            <a:r>
              <a:rPr lang="en-MY" dirty="0"/>
              <a:t>However, the Original Dataset and </a:t>
            </a:r>
            <a:r>
              <a:rPr lang="en-MY" dirty="0" err="1"/>
              <a:t>StandardScaled</a:t>
            </a:r>
            <a:r>
              <a:rPr lang="en-MY" dirty="0"/>
              <a:t> dataset which takes in to account news sentiment score columns achieved better accuracy.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581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FA41A7-A205-4D9C-8A99-39DBC7AB64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4722" y="1342430"/>
            <a:ext cx="7552055" cy="4901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92BB55-28BA-4244-BB63-CA6C3832A779}"/>
              </a:ext>
            </a:extLst>
          </p:cNvPr>
          <p:cNvSpPr txBox="1"/>
          <p:nvPr/>
        </p:nvSpPr>
        <p:spPr>
          <a:xfrm>
            <a:off x="590550" y="228600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News headlines collected using also </a:t>
            </a:r>
            <a:r>
              <a:rPr lang="en-MY" dirty="0" err="1"/>
              <a:t>BeautifulSoup</a:t>
            </a:r>
            <a:endParaRPr lang="en-MY" dirty="0"/>
          </a:p>
          <a:p>
            <a:r>
              <a:rPr lang="en-MY" dirty="0"/>
              <a:t>Collected data for Article Date, Headlines and Sub headlines</a:t>
            </a:r>
          </a:p>
          <a:p>
            <a:r>
              <a:rPr lang="en-US" u="sng" dirty="0">
                <a:hlinkClick r:id="rId3"/>
              </a:rPr>
              <a:t>https://cointelegraph.com/tags/cryptocurrencies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017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1521B-E2A0-42E4-B554-A3C4AFB78B5B}"/>
              </a:ext>
            </a:extLst>
          </p:cNvPr>
          <p:cNvSpPr txBox="1"/>
          <p:nvPr/>
        </p:nvSpPr>
        <p:spPr>
          <a:xfrm>
            <a:off x="476248" y="219075"/>
            <a:ext cx="10582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Data Pre-processing</a:t>
            </a:r>
          </a:p>
          <a:p>
            <a:endParaRPr lang="en-MY" sz="1600" dirty="0"/>
          </a:p>
          <a:p>
            <a:r>
              <a:rPr lang="en-MY" sz="1600" dirty="0"/>
              <a:t> For cryptocurrency dataset, </a:t>
            </a:r>
            <a:r>
              <a:rPr lang="en-US" sz="1600" dirty="0"/>
              <a:t>Daily High, Daily Low, Open, 52-Week High, </a:t>
            </a:r>
            <a:r>
              <a:rPr lang="en-US" sz="1600" dirty="0" err="1"/>
              <a:t>Prev.Close</a:t>
            </a:r>
            <a:r>
              <a:rPr lang="en-US" sz="1600" dirty="0"/>
              <a:t> and 52-Week Low have commas, remove commas using ‘re’ then converted to float </a:t>
            </a:r>
            <a:endParaRPr lang="en-MY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8A708-A65A-4CF3-8237-27F12F84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7" y="4000321"/>
            <a:ext cx="86106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006AC-5124-4EE5-8935-2F662ADF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97" y="1304746"/>
            <a:ext cx="8715375" cy="2457450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EDED1499-96A5-4CD5-AEB9-D9D26C3930DD}"/>
              </a:ext>
            </a:extLst>
          </p:cNvPr>
          <p:cNvSpPr/>
          <p:nvPr/>
        </p:nvSpPr>
        <p:spPr>
          <a:xfrm rot="5058543">
            <a:off x="9963144" y="3208198"/>
            <a:ext cx="1981203" cy="1107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7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5E28A-A61E-4E5F-B528-E04FBA31A12F}"/>
              </a:ext>
            </a:extLst>
          </p:cNvPr>
          <p:cNvSpPr txBox="1"/>
          <p:nvPr/>
        </p:nvSpPr>
        <p:spPr>
          <a:xfrm>
            <a:off x="495299" y="361950"/>
            <a:ext cx="915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For news headlines dataset not much pre processing needed as the dataset does not have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CB916-836D-4371-AE76-45CD0AF565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7774" y="4238625"/>
            <a:ext cx="314325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64B51C-739A-4319-BEAD-E5221880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1304925"/>
            <a:ext cx="9456604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ADAD8-0EDD-48E0-8FDC-DDE2DBF5CF9C}"/>
              </a:ext>
            </a:extLst>
          </p:cNvPr>
          <p:cNvSpPr txBox="1"/>
          <p:nvPr/>
        </p:nvSpPr>
        <p:spPr>
          <a:xfrm>
            <a:off x="752475" y="466725"/>
            <a:ext cx="10506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News Sentiment Analysis</a:t>
            </a:r>
          </a:p>
          <a:p>
            <a:endParaRPr lang="en-MY" dirty="0"/>
          </a:p>
          <a:p>
            <a:r>
              <a:rPr lang="en-MY" dirty="0"/>
              <a:t>Using </a:t>
            </a:r>
            <a:r>
              <a:rPr lang="en-MY" dirty="0" err="1"/>
              <a:t>TextBlob</a:t>
            </a:r>
            <a:r>
              <a:rPr lang="en-MY" dirty="0"/>
              <a:t> to perform Sentiment Analysis</a:t>
            </a:r>
          </a:p>
          <a:p>
            <a:endParaRPr lang="en-MY" dirty="0"/>
          </a:p>
          <a:p>
            <a:r>
              <a:rPr lang="en-MY" dirty="0"/>
              <a:t>Before moving forward to calculate the sentiment scores for each review it is important to pre-process the textual data</a:t>
            </a:r>
          </a:p>
          <a:p>
            <a:endParaRPr lang="en-MY" dirty="0"/>
          </a:p>
          <a:p>
            <a:r>
              <a:rPr lang="en-MY" dirty="0"/>
              <a:t>Pre-processing textual data:</a:t>
            </a:r>
          </a:p>
          <a:p>
            <a:endParaRPr lang="en-MY" dirty="0"/>
          </a:p>
          <a:p>
            <a:pPr marL="342900" indent="-342900">
              <a:buAutoNum type="arabicParenR"/>
            </a:pPr>
            <a:r>
              <a:rPr lang="en-MY" dirty="0"/>
              <a:t>Lowercasing</a:t>
            </a:r>
          </a:p>
          <a:p>
            <a:pPr marL="342900" indent="-342900">
              <a:buAutoNum type="arabicParenR"/>
            </a:pPr>
            <a:r>
              <a:rPr lang="en-MY" dirty="0"/>
              <a:t>Removing Special Characters</a:t>
            </a:r>
          </a:p>
          <a:p>
            <a:pPr marL="342900" indent="-342900">
              <a:buAutoNum type="arabicParenR"/>
            </a:pPr>
            <a:r>
              <a:rPr lang="en-MY" dirty="0"/>
              <a:t>Removing </a:t>
            </a:r>
            <a:r>
              <a:rPr lang="en-MY" dirty="0" err="1"/>
              <a:t>Stopwords</a:t>
            </a:r>
            <a:endParaRPr lang="en-MY" dirty="0"/>
          </a:p>
          <a:p>
            <a:pPr marL="342900" indent="-342900">
              <a:buAutoNum type="arabicParenR"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5DA80-9038-4F01-9B4C-7AD24E50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76925" y="3033712"/>
            <a:ext cx="4381500" cy="246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9EEB3-AB88-413A-8DFA-1258A5718352}"/>
              </a:ext>
            </a:extLst>
          </p:cNvPr>
          <p:cNvSpPr txBox="1"/>
          <p:nvPr/>
        </p:nvSpPr>
        <p:spPr>
          <a:xfrm>
            <a:off x="5876925" y="5500687"/>
            <a:ext cx="438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://tex.stackexchange.com/questions/184099/logo-for-natural-language-processing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sa/3.0/"/>
              </a:rPr>
              <a:t>CC BY-SA</a:t>
            </a:r>
            <a:endParaRPr lang="en-MY" sz="900"/>
          </a:p>
        </p:txBody>
      </p:sp>
    </p:spTree>
    <p:extLst>
      <p:ext uri="{BB962C8B-B14F-4D97-AF65-F5344CB8AC3E}">
        <p14:creationId xmlns:p14="http://schemas.microsoft.com/office/powerpoint/2010/main" val="294607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33ADE-6D37-4201-9DCA-7A8AE740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23" y="3934778"/>
            <a:ext cx="8631025" cy="2230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50E0B-41C9-4D0A-8502-D76BF0AB74D5}"/>
              </a:ext>
            </a:extLst>
          </p:cNvPr>
          <p:cNvSpPr txBox="1"/>
          <p:nvPr/>
        </p:nvSpPr>
        <p:spPr>
          <a:xfrm>
            <a:off x="633412" y="200025"/>
            <a:ext cx="10925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Lowercasing</a:t>
            </a:r>
          </a:p>
          <a:p>
            <a:endParaRPr lang="en-MY" dirty="0"/>
          </a:p>
          <a:p>
            <a:r>
              <a:rPr lang="en-MY" dirty="0"/>
              <a:t>Lowercasing helps in the process of normalization which is an important step to keep the words in a uniform manner.</a:t>
            </a:r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8FF8A-8888-459A-B219-F69E2F23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24" y="1440867"/>
            <a:ext cx="8631026" cy="2190750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27737776-B16F-4D2B-9248-2F8B7B65F23E}"/>
              </a:ext>
            </a:extLst>
          </p:cNvPr>
          <p:cNvSpPr/>
          <p:nvPr/>
        </p:nvSpPr>
        <p:spPr>
          <a:xfrm rot="4759031">
            <a:off x="9913597" y="3208312"/>
            <a:ext cx="1865681" cy="10974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0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93B17-C75F-45C6-BA07-BAC403ECB8A9}"/>
              </a:ext>
            </a:extLst>
          </p:cNvPr>
          <p:cNvSpPr txBox="1"/>
          <p:nvPr/>
        </p:nvSpPr>
        <p:spPr>
          <a:xfrm>
            <a:off x="523875" y="352425"/>
            <a:ext cx="1087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Removing Special Characters</a:t>
            </a:r>
          </a:p>
          <a:p>
            <a:endParaRPr lang="en-MY" dirty="0"/>
          </a:p>
          <a:p>
            <a:r>
              <a:rPr lang="en-MY" dirty="0"/>
              <a:t>Special characters are non-alphabetic and non-numeric values such as {!,@#$%^ *()~;:/&lt;&gt;\|+_-[]?} are removed as it might interfere in the sentiment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B31D8-54CD-4DA6-B66B-4F7DB2E0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4043362"/>
            <a:ext cx="8534400" cy="2009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5CAFD-6F57-4EB2-8769-DB7161AB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87" y="1682813"/>
            <a:ext cx="8631025" cy="22304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A8F66F-56F2-40D9-BA6C-13BF91A276B4}"/>
              </a:ext>
            </a:extLst>
          </p:cNvPr>
          <p:cNvSpPr/>
          <p:nvPr/>
        </p:nvSpPr>
        <p:spPr>
          <a:xfrm>
            <a:off x="7305675" y="2549140"/>
            <a:ext cx="895350" cy="704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6FEFB-CCDB-4FB2-BA90-AC923EACAA27}"/>
              </a:ext>
            </a:extLst>
          </p:cNvPr>
          <p:cNvSpPr/>
          <p:nvPr/>
        </p:nvSpPr>
        <p:spPr>
          <a:xfrm>
            <a:off x="7105650" y="4917256"/>
            <a:ext cx="895350" cy="704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08B2A8-B6C1-4895-B07B-3829CF9CF744}"/>
              </a:ext>
            </a:extLst>
          </p:cNvPr>
          <p:cNvSpPr/>
          <p:nvPr/>
        </p:nvSpPr>
        <p:spPr>
          <a:xfrm>
            <a:off x="9258300" y="3195637"/>
            <a:ext cx="657225" cy="466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BA9E5E-ABD6-4D86-891B-5E62298ED76D}"/>
              </a:ext>
            </a:extLst>
          </p:cNvPr>
          <p:cNvSpPr/>
          <p:nvPr/>
        </p:nvSpPr>
        <p:spPr>
          <a:xfrm>
            <a:off x="9029700" y="5426127"/>
            <a:ext cx="657225" cy="49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8E7DC5CD-DABB-4A79-91C7-AB3CB86F5E7C}"/>
              </a:ext>
            </a:extLst>
          </p:cNvPr>
          <p:cNvSpPr/>
          <p:nvPr/>
        </p:nvSpPr>
        <p:spPr>
          <a:xfrm rot="5400000">
            <a:off x="10190820" y="3350127"/>
            <a:ext cx="1865681" cy="10974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66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4E8E2"/>
      </a:lt2>
      <a:accent1>
        <a:srgbClr val="B429E7"/>
      </a:accent1>
      <a:accent2>
        <a:srgbClr val="6732DA"/>
      </a:accent2>
      <a:accent3>
        <a:srgbClr val="2F41E7"/>
      </a:accent3>
      <a:accent4>
        <a:srgbClr val="177AD5"/>
      </a:accent4>
      <a:accent5>
        <a:srgbClr val="22B4BE"/>
      </a:accent5>
      <a:accent6>
        <a:srgbClr val="14B87E"/>
      </a:accent6>
      <a:hlink>
        <a:srgbClr val="378DA7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1084</Words>
  <Application>Microsoft Office PowerPoint</Application>
  <PresentationFormat>Widescreen</PresentationFormat>
  <Paragraphs>203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Sagona Book</vt:lpstr>
      <vt:lpstr>Sagona ExtraLight</vt:lpstr>
      <vt:lpstr>RetrospectVTI</vt:lpstr>
      <vt:lpstr>CryptoCurrency Price Predictions with K Nearest Neighbour  WQD7005 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Price Predictions with K Nearest Neighbour</dc:title>
  <dc:creator>Tess-leslie</dc:creator>
  <cp:lastModifiedBy>Tess-leslie</cp:lastModifiedBy>
  <cp:revision>56</cp:revision>
  <dcterms:created xsi:type="dcterms:W3CDTF">2019-12-12T21:18:57Z</dcterms:created>
  <dcterms:modified xsi:type="dcterms:W3CDTF">2019-12-22T23:27:39Z</dcterms:modified>
</cp:coreProperties>
</file>